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smtClean="0"/>
              <a:t>Ğ. </a:t>
            </a:r>
            <a:r>
              <a:rPr lang="tr-TR" b="1" u="sng" dirty="0" smtClean="0"/>
              <a:t>SEDD-İ ZERAİ’</a:t>
            </a:r>
            <a:r>
              <a:rPr lang="tr-TR" b="1" u="sng" dirty="0" smtClean="0">
                <a:solidFill>
                  <a:prstClr val="black"/>
                </a:solidFill>
              </a:rPr>
              <a:t>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S</a:t>
            </a:r>
            <a:r>
              <a:rPr lang="tr-TR" dirty="0" smtClean="0">
                <a:solidFill>
                  <a:prstClr val="black"/>
                </a:solidFill>
              </a:rPr>
              <a:t>edd-i zerai’ 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Hukuki Metot ve Amaç İlişkisinde Sedd-i Zerai’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Sedd-i Zerai’in Hukuki Otoritesi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Ğ. </a:t>
            </a:r>
            <a:r>
              <a:rPr lang="tr-TR" b="1" u="sng" dirty="0" smtClean="0"/>
              <a:t>SEDD-İ ZERAİ’</a:t>
            </a:r>
            <a:r>
              <a:rPr lang="tr-TR" b="1" u="sng" dirty="0" smtClean="0">
                <a:solidFill>
                  <a:prstClr val="black"/>
                </a:solidFill>
              </a:rPr>
              <a:t>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Sedd-i </a:t>
            </a:r>
            <a:r>
              <a:rPr lang="tr-TR" dirty="0" smtClean="0">
                <a:solidFill>
                  <a:prstClr val="black"/>
                </a:solidFill>
              </a:rPr>
              <a:t>zerai’ </a:t>
            </a:r>
            <a:r>
              <a:rPr lang="tr-TR" dirty="0" smtClean="0"/>
              <a:t>: Tanım ve </a:t>
            </a:r>
            <a:r>
              <a:rPr lang="tr-TR" dirty="0" smtClean="0"/>
              <a:t>Kavram</a:t>
            </a:r>
          </a:p>
          <a:p>
            <a:pPr marL="0" indent="0">
              <a:buNone/>
            </a:pPr>
            <a:r>
              <a:rPr lang="tr-TR" dirty="0"/>
              <a:t>Ş</a:t>
            </a:r>
            <a:r>
              <a:rPr lang="tr-TR" dirty="0" smtClean="0"/>
              <a:t>er’an yaskalanmış sonuca götüren yolun önleyici amaçla kapatılması anlamında kullanılmaktadır.  Bkz. Zekiyüddin Şaban, </a:t>
            </a:r>
            <a:r>
              <a:rPr lang="tr-TR" i="1" dirty="0" smtClean="0"/>
              <a:t>İslam Hukuk İlminin Esasları</a:t>
            </a:r>
            <a:r>
              <a:rPr lang="tr-TR" dirty="0" smtClean="0"/>
              <a:t>, 202.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3228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Ğ. </a:t>
            </a:r>
            <a:r>
              <a:rPr lang="tr-TR" b="1" u="sng" dirty="0" smtClean="0"/>
              <a:t>SEDD-İ ZERAİ’</a:t>
            </a:r>
            <a:r>
              <a:rPr lang="tr-TR" b="1" u="sng" dirty="0" smtClean="0">
                <a:solidFill>
                  <a:prstClr val="black"/>
                </a:solidFill>
              </a:rPr>
              <a:t>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S</a:t>
            </a:r>
            <a:r>
              <a:rPr lang="tr-TR" dirty="0" smtClean="0">
                <a:solidFill>
                  <a:prstClr val="black"/>
                </a:solidFill>
              </a:rPr>
              <a:t>edd-i zerai’ 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Hukuki Metot ve Amaç İlişkisinde Sedd-i Zerai’</a:t>
            </a: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tr-TR" dirty="0" smtClean="0"/>
              <a:t>Hukuki metod açısından önlemci, amaç açısından güvenlik endekslidir.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63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Ğ. </a:t>
            </a:r>
            <a:r>
              <a:rPr lang="tr-TR" b="1" u="sng" dirty="0" smtClean="0"/>
              <a:t>SEDD-İ ZERAİ’</a:t>
            </a:r>
            <a:r>
              <a:rPr lang="tr-TR" b="1" u="sng" dirty="0" smtClean="0">
                <a:solidFill>
                  <a:prstClr val="black"/>
                </a:solidFill>
              </a:rPr>
              <a:t>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S</a:t>
            </a:r>
            <a:r>
              <a:rPr lang="tr-TR" dirty="0" smtClean="0">
                <a:solidFill>
                  <a:prstClr val="black"/>
                </a:solidFill>
              </a:rPr>
              <a:t>edd-i zerai’ </a:t>
            </a:r>
            <a:r>
              <a:rPr lang="tr-TR" dirty="0" smtClean="0"/>
              <a:t>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Hukuki Metot ve Amaç İlişkisinde Sedd-i Zerai’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Sedd-i Zerai’in Hukuki </a:t>
            </a:r>
            <a:r>
              <a:rPr lang="tr-TR" dirty="0" smtClean="0"/>
              <a:t>Otoritesi:</a:t>
            </a:r>
          </a:p>
          <a:p>
            <a:pPr marL="0" indent="0" algn="r">
              <a:buNone/>
            </a:pPr>
            <a:r>
              <a:rPr lang="ar-SA" dirty="0"/>
              <a:t>وَلاَ تَسُبُّواْ الَّذِينَ يَدْعُونَ مِن دُونِ اللّهِ فَيَسُبُّواْ اللّهَ عَدْوًا بِغَيْرِ عِلْمٍ كَذَلِكَ زَيَّنَّا لِكُلِّ أُمَّةٍ عَمَلَهُمْ ثُمَّ إِلَى رَبِّهِم مَّرْجِعُهُمْ فَيُنَبِّئُهُم بِمَا كَانُواْ يَعْمَلُونَ ﴿</a:t>
            </a:r>
            <a:r>
              <a:rPr lang="ar-SA" dirty="0" smtClean="0"/>
              <a:t>١٠٨﴾</a:t>
            </a:r>
            <a:endParaRPr lang="tr-TR" dirty="0"/>
          </a:p>
          <a:p>
            <a:pPr marL="0" indent="0" algn="r">
              <a:buNone/>
            </a:pPr>
            <a:r>
              <a:rPr lang="tr-TR" dirty="0" smtClean="0"/>
              <a:t>Kur’an, En’am/6, 108.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951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244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14</cp:revision>
  <dcterms:created xsi:type="dcterms:W3CDTF">2018-01-20T13:04:21Z</dcterms:created>
  <dcterms:modified xsi:type="dcterms:W3CDTF">2018-03-12T19:19:03Z</dcterms:modified>
</cp:coreProperties>
</file>