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93" r:id="rId2"/>
    <p:sldId id="291" r:id="rId3"/>
    <p:sldId id="295" r:id="rId4"/>
    <p:sldId id="294" r:id="rId5"/>
    <p:sldId id="296" r:id="rId6"/>
    <p:sldId id="297" r:id="rId7"/>
    <p:sldId id="298" r:id="rId8"/>
    <p:sldId id="299"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1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B014B5-8A3C-473A-993C-12153C04B9EF}" type="datetimeFigureOut">
              <a:rPr lang="tr-TR" smtClean="0"/>
              <a:t>14.2.2017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08F713-3B30-403A-8E92-77F18EC16F1E}" type="slidenum">
              <a:rPr lang="tr-TR" smtClean="0"/>
              <a:t>‹#›</a:t>
            </a:fld>
            <a:endParaRPr lang="tr-TR"/>
          </a:p>
        </p:txBody>
      </p:sp>
    </p:spTree>
    <p:extLst>
      <p:ext uri="{BB962C8B-B14F-4D97-AF65-F5344CB8AC3E}">
        <p14:creationId xmlns:p14="http://schemas.microsoft.com/office/powerpoint/2010/main" val="2774932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B08F713-3B30-403A-8E92-77F18EC16F1E}" type="slidenum">
              <a:rPr lang="tr-TR" smtClean="0"/>
              <a:t>1</a:t>
            </a:fld>
            <a:endParaRPr lang="tr-TR"/>
          </a:p>
        </p:txBody>
      </p:sp>
    </p:spTree>
    <p:extLst>
      <p:ext uri="{BB962C8B-B14F-4D97-AF65-F5344CB8AC3E}">
        <p14:creationId xmlns:p14="http://schemas.microsoft.com/office/powerpoint/2010/main" val="3311838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624510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2025065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40258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3071263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86852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3278218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1677553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510286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790436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487863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050147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9EF78A5-28D9-4CEB-9EE5-2FEB70488B79}" type="datetimeFigureOut">
              <a:rPr lang="tr-TR" smtClean="0"/>
              <a:t>14.2.2017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143041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Date Placeholder 2"/>
          <p:cNvSpPr>
            <a:spLocks noGrp="1"/>
          </p:cNvSpPr>
          <p:nvPr>
            <p:ph type="dt" sz="half" idx="10"/>
          </p:nvPr>
        </p:nvSpPr>
        <p:spPr/>
        <p:txBody>
          <a:bodyPr/>
          <a:lstStyle/>
          <a:p>
            <a:fld id="{79EF78A5-28D9-4CEB-9EE5-2FEB70488B79}" type="datetimeFigureOut">
              <a:rPr lang="tr-TR" smtClean="0"/>
              <a:t>14.2.2017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2093872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EF78A5-28D9-4CEB-9EE5-2FEB70488B79}" type="datetimeFigureOut">
              <a:rPr lang="tr-TR" smtClean="0"/>
              <a:t>14.2.2017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752473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570635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025668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9EF78A5-28D9-4CEB-9EE5-2FEB70488B79}" type="datetimeFigureOut">
              <a:rPr lang="tr-TR" smtClean="0"/>
              <a:t>14.2.2017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AEECDAB-CBE2-419E-A1A6-4D3B19594A07}" type="slidenum">
              <a:rPr lang="tr-TR" smtClean="0"/>
              <a:t>‹#›</a:t>
            </a:fld>
            <a:endParaRPr lang="tr-TR"/>
          </a:p>
        </p:txBody>
      </p:sp>
    </p:spTree>
    <p:extLst>
      <p:ext uri="{BB962C8B-B14F-4D97-AF65-F5344CB8AC3E}">
        <p14:creationId xmlns:p14="http://schemas.microsoft.com/office/powerpoint/2010/main" val="7494617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a:t>ANKARA ÜNİVERSİTESİ HUKUK FAKÜLTESİ – KIYMETLİ EVRAK HUKUKU DERS NOTLARI</a:t>
            </a:r>
          </a:p>
        </p:txBody>
      </p:sp>
      <p:sp>
        <p:nvSpPr>
          <p:cNvPr id="3" name="İçerik Yer Tutucusu 2"/>
          <p:cNvSpPr>
            <a:spLocks noGrp="1"/>
          </p:cNvSpPr>
          <p:nvPr>
            <p:ph idx="1"/>
          </p:nvPr>
        </p:nvSpPr>
        <p:spPr/>
        <p:txBody>
          <a:bodyPr/>
          <a:lstStyle/>
          <a:p>
            <a:pPr marL="0" indent="0" algn="ctr">
              <a:buNone/>
            </a:pPr>
            <a:endParaRPr lang="tr-TR" dirty="0"/>
          </a:p>
          <a:p>
            <a:pPr marL="0" indent="0" algn="ctr">
              <a:buNone/>
            </a:pPr>
            <a:r>
              <a:rPr lang="tr-TR" dirty="0"/>
              <a:t>Bu notlar her hafta işlenecek ders planını detaylı olarak göstermesi için hazırlanmış kısa bilgiler içermektedir.</a:t>
            </a:r>
          </a:p>
        </p:txBody>
      </p:sp>
    </p:spTree>
    <p:extLst>
      <p:ext uri="{BB962C8B-B14F-4D97-AF65-F5344CB8AC3E}">
        <p14:creationId xmlns:p14="http://schemas.microsoft.com/office/powerpoint/2010/main" val="907786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type="title"/>
          </p:nvPr>
        </p:nvSpPr>
        <p:spPr/>
        <p:txBody>
          <a:bodyPr/>
          <a:lstStyle/>
          <a:p>
            <a:r>
              <a:rPr lang="tr-TR" dirty="0"/>
              <a:t>Çekin İbrazı ve Ödenmesi</a:t>
            </a:r>
          </a:p>
        </p:txBody>
      </p:sp>
      <p:sp>
        <p:nvSpPr>
          <p:cNvPr id="3" name="İçerik Yer Tutucusu 2"/>
          <p:cNvSpPr>
            <a:spLocks noGrp="1"/>
          </p:cNvSpPr>
          <p:nvPr>
            <p:ph idx="1"/>
          </p:nvPr>
        </p:nvSpPr>
        <p:spPr/>
        <p:txBody>
          <a:bodyPr>
            <a:normAutofit fontScale="92500" lnSpcReduction="10000"/>
          </a:bodyPr>
          <a:lstStyle/>
          <a:p>
            <a:r>
              <a:rPr lang="tr-TR" b="1" dirty="0"/>
              <a:t>Çekin İbrazı</a:t>
            </a:r>
            <a:br>
              <a:rPr lang="tr-TR" b="1" dirty="0"/>
            </a:br>
            <a:r>
              <a:rPr lang="tr-TR" dirty="0"/>
              <a:t>İbraz; çekin ödenmesi talebiyle yetkili hamil tarafından muhatap bankaya sunulmasıdır.</a:t>
            </a:r>
            <a:br>
              <a:rPr lang="tr-TR" dirty="0"/>
            </a:br>
            <a:r>
              <a:rPr lang="tr-TR" b="1" dirty="0"/>
              <a:t>Çekin İbraz Edilmesi Gereken Süre</a:t>
            </a:r>
            <a:br>
              <a:rPr lang="tr-TR" b="1" dirty="0"/>
            </a:br>
            <a:r>
              <a:rPr lang="tr-TR" b="1" dirty="0"/>
              <a:t>İbraz Süresi Kavramı: </a:t>
            </a:r>
            <a:r>
              <a:rPr lang="tr-TR" dirty="0"/>
              <a:t>Çeklerde vade yoktur, ibraz süreleri söz konusudur. İbraz sürelerinin uzunluğu Kanun tarafından belirlenmiştir.</a:t>
            </a:r>
            <a:br>
              <a:rPr lang="tr-TR" dirty="0"/>
            </a:br>
            <a:r>
              <a:rPr lang="tr-TR" dirty="0"/>
              <a:t>Taraflar, aksini kararlaştıramazlar.</a:t>
            </a:r>
            <a:br>
              <a:rPr lang="tr-TR" dirty="0"/>
            </a:br>
            <a:r>
              <a:rPr lang="tr-TR" dirty="0"/>
              <a:t>• Bir çekin ödeme yeri ile keşide yeri aynı ise: ibraz süresi “10 </a:t>
            </a:r>
            <a:r>
              <a:rPr lang="tr-TR" dirty="0" err="1"/>
              <a:t>gün”dür</a:t>
            </a:r>
            <a:r>
              <a:rPr lang="tr-TR" dirty="0"/>
              <a:t>. Bir çekin ödeme yeri ile keşide yeri farklı ise: ibraz süresi “1 </a:t>
            </a:r>
            <a:r>
              <a:rPr lang="tr-TR" dirty="0" err="1"/>
              <a:t>ay”dır</a:t>
            </a:r>
            <a:r>
              <a:rPr lang="tr-TR" dirty="0"/>
              <a:t>. Bir çekin ödeme yeri ile keşide yeri hem farklı ülkede hem de farklı kıtada ise: ibraz süresi “3 </a:t>
            </a:r>
            <a:r>
              <a:rPr lang="tr-TR" dirty="0" err="1"/>
              <a:t>ay”dır</a:t>
            </a:r>
            <a:r>
              <a:rPr lang="tr-TR" dirty="0"/>
              <a:t>. </a:t>
            </a:r>
          </a:p>
          <a:p>
            <a:r>
              <a:rPr lang="tr-TR" dirty="0"/>
              <a:t>Çek hesapta karşılık bulunduğu takdirde muhatap banka tarafından yetkili hamile ödenir.</a:t>
            </a:r>
            <a:br>
              <a:rPr lang="tr-TR" dirty="0"/>
            </a:br>
            <a:br>
              <a:rPr lang="tr-TR" dirty="0"/>
            </a:br>
            <a:endParaRPr lang="tr-TR" dirty="0"/>
          </a:p>
        </p:txBody>
      </p:sp>
    </p:spTree>
    <p:extLst>
      <p:ext uri="{BB962C8B-B14F-4D97-AF65-F5344CB8AC3E}">
        <p14:creationId xmlns:p14="http://schemas.microsoft.com/office/powerpoint/2010/main" val="358619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r>
              <a:rPr lang="tr-TR" dirty="0"/>
              <a:t>İbraz sürelerinin hesaplanması açısından Akdeniz ülkeleri aynı kıtada sayılmaktadır. Örneğin her ne kadar Mısır ile Türkiye farklı kıtalarda yer almakta ise de bu iki ülke ibraz süreleri açısından aynı</a:t>
            </a:r>
            <a:br>
              <a:rPr lang="tr-TR" dirty="0"/>
            </a:br>
            <a:r>
              <a:rPr lang="tr-TR" dirty="0"/>
              <a:t>kıtada sayılmakta ve keşide yeri Mısır, ödeme yeri Türkiye olan bir</a:t>
            </a:r>
            <a:br>
              <a:rPr lang="tr-TR" dirty="0"/>
            </a:br>
            <a:r>
              <a:rPr lang="tr-TR" dirty="0"/>
              <a:t>çekin ibraz süresinin 1 ay olduğu kabul edilmektedir.</a:t>
            </a:r>
            <a:br>
              <a:rPr lang="tr-TR" dirty="0"/>
            </a:br>
            <a:r>
              <a:rPr lang="tr-TR" dirty="0"/>
              <a:t>İbraz süreleri çekin üzerinde yer alan keşide ve ödeme yerleri dikkate</a:t>
            </a:r>
            <a:br>
              <a:rPr lang="tr-TR" dirty="0"/>
            </a:br>
            <a:r>
              <a:rPr lang="tr-TR" dirty="0"/>
              <a:t>alınarak belirlenmektedir. Çek hesabının bulunduğu şube ya da çekin</a:t>
            </a:r>
            <a:br>
              <a:rPr lang="tr-TR" dirty="0"/>
            </a:br>
            <a:r>
              <a:rPr lang="tr-TR" dirty="0"/>
              <a:t>ibraz edildiği şube, ibraz süresinin belirlenmesinde önem taşımaz.</a:t>
            </a:r>
            <a:br>
              <a:rPr lang="tr-TR" dirty="0"/>
            </a:br>
            <a:r>
              <a:rPr lang="tr-TR" dirty="0"/>
              <a:t>İbraz süreleri hesaplanırken aradaki tatil günleri de hesaba dahil edilmektedir. Diğer bir deyişle, ibraz süreleri işgünü hesabına göre yapılmamaktadır. Tatil günleri sadece ibraz süresinin son gününe geliyorsa önem taşımaktadır. Şöyle ki; ibraz süresinin son günü tatil gününe</a:t>
            </a:r>
            <a:br>
              <a:rPr lang="tr-TR" dirty="0"/>
            </a:br>
            <a:r>
              <a:rPr lang="tr-TR" dirty="0"/>
              <a:t>denk geliyorsa, ibraz süresinin son günü, takip eden ilk işgününe</a:t>
            </a:r>
            <a:br>
              <a:rPr lang="tr-TR" dirty="0"/>
            </a:br>
            <a:r>
              <a:rPr lang="tr-TR" dirty="0"/>
              <a:t>kadar uzamaktadır</a:t>
            </a:r>
          </a:p>
        </p:txBody>
      </p:sp>
    </p:spTree>
    <p:extLst>
      <p:ext uri="{BB962C8B-B14F-4D97-AF65-F5344CB8AC3E}">
        <p14:creationId xmlns:p14="http://schemas.microsoft.com/office/powerpoint/2010/main" val="1399418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İleri tarihli çeklerde çekin gerçek (fiili) keşide tarihi ile çekin üzerinde</a:t>
            </a:r>
            <a:br>
              <a:rPr lang="tr-TR" dirty="0"/>
            </a:br>
            <a:r>
              <a:rPr lang="tr-TR" dirty="0"/>
              <a:t>yazılı keşide tarihi farklılık göstermektedir. Bu tür çeklerde ibraz</a:t>
            </a:r>
            <a:br>
              <a:rPr lang="tr-TR" dirty="0"/>
            </a:br>
            <a:r>
              <a:rPr lang="tr-TR" dirty="0"/>
              <a:t>süreleri, çekin gerçek (fiili) keşide tarihi değil, çekin üzerinde yazılı</a:t>
            </a:r>
            <a:br>
              <a:rPr lang="tr-TR" dirty="0"/>
            </a:br>
            <a:r>
              <a:rPr lang="tr-TR" dirty="0"/>
              <a:t>keşide tarihi dikkate alınarak hesaplanmalıdır.</a:t>
            </a:r>
            <a:br>
              <a:rPr lang="tr-TR" dirty="0"/>
            </a:br>
            <a:r>
              <a:rPr lang="tr-TR" dirty="0"/>
              <a:t>Örneğin çek, 14.03.2010 tarihinde düzenlenmiş; ancak üzerine keşide</a:t>
            </a:r>
            <a:br>
              <a:rPr lang="tr-TR" dirty="0"/>
            </a:br>
            <a:r>
              <a:rPr lang="tr-TR" dirty="0"/>
              <a:t>tarihi olarak 19.09.2010 yazılmışsa, ibraz süresi hesabında 14.03.2010</a:t>
            </a:r>
            <a:br>
              <a:rPr lang="tr-TR" dirty="0"/>
            </a:br>
            <a:r>
              <a:rPr lang="tr-TR" dirty="0"/>
              <a:t>tarihi değil, 19.09.2010 tarihi dikkate alınacaktır. </a:t>
            </a:r>
            <a:br>
              <a:rPr lang="tr-TR" dirty="0"/>
            </a:br>
            <a:endParaRPr lang="tr-TR" dirty="0"/>
          </a:p>
        </p:txBody>
      </p:sp>
    </p:spTree>
    <p:extLst>
      <p:ext uri="{BB962C8B-B14F-4D97-AF65-F5344CB8AC3E}">
        <p14:creationId xmlns:p14="http://schemas.microsoft.com/office/powerpoint/2010/main" val="177128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Çekler görüldüğünde ödenir. Bu itibarla, çeki elinde</a:t>
            </a:r>
            <a:br>
              <a:rPr lang="tr-TR" dirty="0"/>
            </a:br>
            <a:r>
              <a:rPr lang="tr-TR" dirty="0"/>
              <a:t>bulunduran hamil, çeki teslim aldığı andan ibraz süresinin sonuna</a:t>
            </a:r>
            <a:br>
              <a:rPr lang="tr-TR" dirty="0"/>
            </a:br>
            <a:r>
              <a:rPr lang="tr-TR" dirty="0"/>
              <a:t>kadar dilediği zaman muhatap bankaya ibraz edebilir. Muhatap</a:t>
            </a:r>
            <a:br>
              <a:rPr lang="tr-TR" dirty="0"/>
            </a:br>
            <a:r>
              <a:rPr lang="tr-TR" dirty="0"/>
              <a:t>banka, çek kendisine ibraz edildiğinde (çeki gördüğünde, hesapta</a:t>
            </a:r>
            <a:br>
              <a:rPr lang="tr-TR" dirty="0"/>
            </a:br>
            <a:r>
              <a:rPr lang="tr-TR" dirty="0"/>
              <a:t>karşılık bulunması şartıyla çeki ödemek zorundadır. </a:t>
            </a:r>
            <a:br>
              <a:rPr lang="tr-TR" dirty="0"/>
            </a:br>
            <a:endParaRPr lang="tr-TR" dirty="0"/>
          </a:p>
        </p:txBody>
      </p:sp>
    </p:spTree>
    <p:extLst>
      <p:ext uri="{BB962C8B-B14F-4D97-AF65-F5344CB8AC3E}">
        <p14:creationId xmlns:p14="http://schemas.microsoft.com/office/powerpoint/2010/main" val="1060986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a:t>İbrazın Yapılacağı Yer</a:t>
            </a:r>
            <a:br>
              <a:rPr lang="tr-TR" b="1" dirty="0"/>
            </a:br>
            <a:r>
              <a:rPr lang="tr-TR" dirty="0"/>
              <a:t>İbraz muhatap bankanın herhangi bir şubesine yapılabilir. Hamil, çeki mutlaka çek hesabının bulunduğu şubeye ya da çek üzerinde ödeme yeri olarak gösterilmiş yerdeki şubeye ibraz etmeye zorlanamaz </a:t>
            </a:r>
            <a:br>
              <a:rPr lang="tr-TR" dirty="0"/>
            </a:br>
            <a:endParaRPr lang="tr-TR" dirty="0"/>
          </a:p>
        </p:txBody>
      </p:sp>
    </p:spTree>
    <p:extLst>
      <p:ext uri="{BB962C8B-B14F-4D97-AF65-F5344CB8AC3E}">
        <p14:creationId xmlns:p14="http://schemas.microsoft.com/office/powerpoint/2010/main" val="275993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733647"/>
            <a:ext cx="8915400" cy="5177575"/>
          </a:xfrm>
        </p:spPr>
        <p:txBody>
          <a:bodyPr/>
          <a:lstStyle/>
          <a:p>
            <a:r>
              <a:rPr lang="tr-TR" b="1" dirty="0"/>
              <a:t>İbraz Edilen Çekin Muhatap Tarafından İncelenmesi</a:t>
            </a:r>
            <a:br>
              <a:rPr lang="tr-TR" b="1" dirty="0"/>
            </a:br>
            <a:r>
              <a:rPr lang="tr-TR" dirty="0"/>
              <a:t>Kendisine ödemesi için çek ibraz edilen muhatap banka, çeki ödemeden önce, incelemek zorundadır.</a:t>
            </a:r>
            <a:br>
              <a:rPr lang="tr-TR" dirty="0"/>
            </a:br>
            <a:r>
              <a:rPr lang="tr-TR" dirty="0"/>
              <a:t>Muhatap ödeme yapmadan önce, çekin sahte veya tahrif edilmiş olup</a:t>
            </a:r>
            <a:br>
              <a:rPr lang="tr-TR" dirty="0"/>
            </a:br>
            <a:r>
              <a:rPr lang="tr-TR" dirty="0"/>
              <a:t>olmadığını incelemek zorundadır. Sahte veya tahrif edilmiş bir çeki</a:t>
            </a:r>
            <a:br>
              <a:rPr lang="tr-TR" dirty="0"/>
            </a:br>
            <a:r>
              <a:rPr lang="tr-TR" dirty="0"/>
              <a:t>ödeyen muhatap, bu ödemeden doğan zarara kural olarak katlanmak</a:t>
            </a:r>
            <a:br>
              <a:rPr lang="tr-TR" dirty="0"/>
            </a:br>
            <a:r>
              <a:rPr lang="tr-TR" dirty="0"/>
              <a:t>zorundadır. Ancak böyle bir çeki ödeyen muhatap, keşidecinin (hesap</a:t>
            </a:r>
            <a:br>
              <a:rPr lang="tr-TR" dirty="0"/>
            </a:br>
            <a:r>
              <a:rPr lang="tr-TR" dirty="0"/>
              <a:t>sahibinin) çek defterlerini “iyi saklamadığını” ya da bunun gibi bir</a:t>
            </a:r>
            <a:br>
              <a:rPr lang="tr-TR" dirty="0"/>
            </a:br>
            <a:r>
              <a:rPr lang="tr-TR" dirty="0"/>
              <a:t>nedenden ötürü kusurlu olduğu ispatlayarak sorumluluktan kurtulabilir.</a:t>
            </a:r>
          </a:p>
          <a:p>
            <a:r>
              <a:rPr lang="tr-TR" dirty="0"/>
              <a:t>Muhatap ayrıca, çek hamilinin kimliğini ve hak sahipliğini kontrol</a:t>
            </a:r>
            <a:br>
              <a:rPr lang="tr-TR" dirty="0"/>
            </a:br>
            <a:r>
              <a:rPr lang="tr-TR" dirty="0"/>
              <a:t>etmek zorundadır. Çeki ibraz eden kişinin yetkili hamil olup olmadı-</a:t>
            </a:r>
            <a:br>
              <a:rPr lang="tr-TR" dirty="0"/>
            </a:br>
            <a:r>
              <a:rPr lang="tr-TR" dirty="0" err="1"/>
              <a:t>ğı</a:t>
            </a:r>
            <a:r>
              <a:rPr lang="tr-TR" dirty="0"/>
              <a:t>, çekin devir şekline göre farklı şekilde tespit edilmektedir. Anılan</a:t>
            </a:r>
            <a:br>
              <a:rPr lang="tr-TR" dirty="0"/>
            </a:br>
            <a:r>
              <a:rPr lang="tr-TR" dirty="0"/>
              <a:t>hususun saptanabilmesi amacıyla nama yazılı çekte: alacağın temliki</a:t>
            </a:r>
            <a:br>
              <a:rPr lang="tr-TR" dirty="0"/>
            </a:br>
            <a:r>
              <a:rPr lang="tr-TR" dirty="0"/>
              <a:t>beyanları, emre yazılı çekte ise, ciro zinciri incelenmektedir. Muhatap</a:t>
            </a:r>
            <a:br>
              <a:rPr lang="tr-TR" dirty="0"/>
            </a:br>
            <a:r>
              <a:rPr lang="tr-TR" dirty="0"/>
              <a:t>bankanın bu incelemesi yeterli olup banka, ciro zincirindeki imzaların</a:t>
            </a:r>
            <a:br>
              <a:rPr lang="tr-TR" dirty="0"/>
            </a:br>
            <a:r>
              <a:rPr lang="tr-TR" dirty="0"/>
              <a:t>geçerliliğini (sıhhatini) araştırmakla yükümlü değildir. </a:t>
            </a:r>
            <a:br>
              <a:rPr lang="tr-TR" dirty="0"/>
            </a:br>
            <a:br>
              <a:rPr lang="tr-TR" dirty="0"/>
            </a:br>
            <a:endParaRPr lang="tr-TR" dirty="0"/>
          </a:p>
        </p:txBody>
      </p:sp>
    </p:spTree>
    <p:extLst>
      <p:ext uri="{BB962C8B-B14F-4D97-AF65-F5344CB8AC3E}">
        <p14:creationId xmlns:p14="http://schemas.microsoft.com/office/powerpoint/2010/main" val="30270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a:t>İbrazın Sonuçları</a:t>
            </a:r>
            <a:br>
              <a:rPr lang="tr-TR" b="1" dirty="0"/>
            </a:br>
            <a:r>
              <a:rPr lang="tr-TR" b="1" dirty="0"/>
              <a:t>Çek Süresinde İbraz Edilmişse ve Karşılığı Varsa: </a:t>
            </a:r>
            <a:r>
              <a:rPr lang="tr-TR" dirty="0"/>
              <a:t>Çek, yetkili hamil</a:t>
            </a:r>
            <a:br>
              <a:rPr lang="tr-TR" dirty="0"/>
            </a:br>
            <a:r>
              <a:rPr lang="tr-TR" dirty="0"/>
              <a:t>tarafından ibraz süresi içinde ibraz edilmişse muhatap banka, hesapta</a:t>
            </a:r>
            <a:br>
              <a:rPr lang="tr-TR" dirty="0"/>
            </a:br>
            <a:r>
              <a:rPr lang="tr-TR" dirty="0"/>
              <a:t>karşılığı bulunmakta olan çek bedelini ödemek zorundadır. </a:t>
            </a:r>
          </a:p>
          <a:p>
            <a:r>
              <a:rPr lang="tr-TR" dirty="0"/>
              <a:t>Çekin karşılığı </a:t>
            </a:r>
            <a:r>
              <a:rPr lang="tr-TR"/>
              <a:t>yoksa karşılıksız işlemi yapılır</a:t>
            </a:r>
            <a:br>
              <a:rPr lang="tr-TR" dirty="0"/>
            </a:br>
            <a:endParaRPr lang="tr-TR" dirty="0"/>
          </a:p>
        </p:txBody>
      </p:sp>
    </p:spTree>
    <p:extLst>
      <p:ext uri="{BB962C8B-B14F-4D97-AF65-F5344CB8AC3E}">
        <p14:creationId xmlns:p14="http://schemas.microsoft.com/office/powerpoint/2010/main" val="265314590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136</TotalTime>
  <Words>96</Words>
  <Application>Microsoft Office PowerPoint</Application>
  <PresentationFormat>Geniş ekran</PresentationFormat>
  <Paragraphs>15</Paragraphs>
  <Slides>8</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Century Gothic</vt:lpstr>
      <vt:lpstr>Wingdings 3</vt:lpstr>
      <vt:lpstr>Duman</vt:lpstr>
      <vt:lpstr>ANKARA ÜNİVERSİTESİ HUKUK FAKÜLTESİ – KIYMETLİ EVRAK HUKUKU DERS NOTLARI</vt:lpstr>
      <vt:lpstr>Çekin İbrazı ve Ödenmesi</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Kıymetli evrakın tarifi ve unsurları</dc:title>
  <dc:creator>o'o</dc:creator>
  <cp:lastModifiedBy>o'o</cp:lastModifiedBy>
  <cp:revision>23</cp:revision>
  <dcterms:created xsi:type="dcterms:W3CDTF">2017-02-13T10:15:49Z</dcterms:created>
  <dcterms:modified xsi:type="dcterms:W3CDTF">2017-02-14T20:56:34Z</dcterms:modified>
</cp:coreProperties>
</file>