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422 MODERN HİNT EDEBİYATI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SindhĪ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ve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Marathi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Edebiyatları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Yeni </a:t>
            </a:r>
            <a:r>
              <a:rPr lang="tr-TR" dirty="0" err="1"/>
              <a:t>Marathi</a:t>
            </a:r>
            <a:r>
              <a:rPr lang="tr-TR" dirty="0"/>
              <a:t> edebiyatı dönemi terimini 1800'lerden sonrası için kullanabiliriz. Bu dönem 1818'de "East </a:t>
            </a:r>
            <a:r>
              <a:rPr lang="tr-TR" dirty="0" err="1"/>
              <a:t>India</a:t>
            </a:r>
            <a:r>
              <a:rPr lang="tr-TR" dirty="0"/>
              <a:t> </a:t>
            </a:r>
            <a:r>
              <a:rPr lang="tr-TR" dirty="0" err="1"/>
              <a:t>Company"nin</a:t>
            </a:r>
            <a:r>
              <a:rPr lang="tr-TR" dirty="0"/>
              <a:t> </a:t>
            </a:r>
            <a:r>
              <a:rPr lang="tr-TR" dirty="0" err="1"/>
              <a:t>Maratha</a:t>
            </a:r>
            <a:r>
              <a:rPr lang="tr-TR" dirty="0"/>
              <a:t> ülkesinde kurulmasıyla başlar. Toplum İngiliz kültür ve edebiyatıyla karşılaşır. William </a:t>
            </a:r>
            <a:r>
              <a:rPr lang="tr-TR" dirty="0" err="1"/>
              <a:t>Carey</a:t>
            </a:r>
            <a:r>
              <a:rPr lang="tr-TR" dirty="0"/>
              <a:t>, 1805'te bir </a:t>
            </a:r>
            <a:r>
              <a:rPr lang="tr-TR" dirty="0" err="1"/>
              <a:t>Marathi</a:t>
            </a:r>
            <a:r>
              <a:rPr lang="tr-TR" dirty="0"/>
              <a:t> Grameri yazmıştır. Ayrıca, altı yüz sayfalık bir </a:t>
            </a:r>
            <a:r>
              <a:rPr lang="tr-TR" dirty="0" err="1"/>
              <a:t>Marathi</a:t>
            </a:r>
            <a:r>
              <a:rPr lang="tr-TR" dirty="0"/>
              <a:t>-İngilizce sözlük hazırlamıştır. Bu dönemde düzyazı edebiyatı da gelişmiştir. Bu ilk yazarlar </a:t>
            </a:r>
            <a:r>
              <a:rPr lang="tr-TR" dirty="0" err="1"/>
              <a:t>Sadaşiva</a:t>
            </a:r>
            <a:r>
              <a:rPr lang="tr-TR" dirty="0"/>
              <a:t> </a:t>
            </a:r>
            <a:r>
              <a:rPr lang="tr-TR" dirty="0" err="1"/>
              <a:t>Kaşinath</a:t>
            </a:r>
            <a:r>
              <a:rPr lang="tr-TR" dirty="0"/>
              <a:t> (1788-1830) ve Bal </a:t>
            </a:r>
            <a:r>
              <a:rPr lang="tr-TR" dirty="0" err="1"/>
              <a:t>Gangadhar</a:t>
            </a:r>
            <a:r>
              <a:rPr lang="tr-TR" dirty="0"/>
              <a:t> </a:t>
            </a:r>
            <a:r>
              <a:rPr lang="tr-TR" dirty="0" err="1"/>
              <a:t>Şastri</a:t>
            </a:r>
            <a:r>
              <a:rPr lang="tr-TR" dirty="0"/>
              <a:t> </a:t>
            </a:r>
            <a:r>
              <a:rPr lang="tr-TR" dirty="0" err="1"/>
              <a:t>Cambhekar</a:t>
            </a:r>
            <a:r>
              <a:rPr lang="tr-TR" dirty="0"/>
              <a:t> (1810-1846) gibi adlardır. Bombay valisi </a:t>
            </a:r>
            <a:r>
              <a:rPr lang="tr-TR" dirty="0" err="1"/>
              <a:t>Mounstuart</a:t>
            </a:r>
            <a:r>
              <a:rPr lang="tr-TR" dirty="0"/>
              <a:t> </a:t>
            </a:r>
            <a:r>
              <a:rPr lang="tr-TR" dirty="0" err="1"/>
              <a:t>Elphinstone'un</a:t>
            </a:r>
            <a:r>
              <a:rPr lang="tr-TR" dirty="0"/>
              <a:t> izlediği politika da edebiyata hizmet eden bir politikaydı.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Bombay Üniversitesi'nin 1857'de kurulması da çeviri çalışmalarına hız kazandırdı. Bu dönemde yetişen pek çok yazar içinde, yazarların kralı olarak nitelendirilen </a:t>
            </a:r>
            <a:r>
              <a:rPr lang="tr-TR" dirty="0" err="1"/>
              <a:t>Hari</a:t>
            </a:r>
            <a:r>
              <a:rPr lang="tr-TR" dirty="0"/>
              <a:t> </a:t>
            </a:r>
            <a:r>
              <a:rPr lang="tr-TR" dirty="0" err="1"/>
              <a:t>Narayan</a:t>
            </a:r>
            <a:r>
              <a:rPr lang="tr-TR" dirty="0"/>
              <a:t> </a:t>
            </a:r>
            <a:r>
              <a:rPr lang="tr-TR" dirty="0" err="1"/>
              <a:t>Apte'yi</a:t>
            </a:r>
            <a:r>
              <a:rPr lang="tr-TR" dirty="0"/>
              <a:t> (1864-1919) anmak gerekir. </a:t>
            </a:r>
            <a:r>
              <a:rPr lang="tr-TR" dirty="0" err="1"/>
              <a:t>Bengal</a:t>
            </a:r>
            <a:r>
              <a:rPr lang="tr-TR" dirty="0"/>
              <a:t> edebiyatından </a:t>
            </a:r>
            <a:r>
              <a:rPr lang="tr-TR" dirty="0" err="1"/>
              <a:t>Marathi</a:t>
            </a:r>
            <a:r>
              <a:rPr lang="tr-TR" dirty="0"/>
              <a:t> edebiyatına çeviriler de yapılmıştır.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Sindhī</a:t>
            </a:r>
            <a:r>
              <a:rPr lang="tr-TR" dirty="0"/>
              <a:t> Edebiyatı</a:t>
            </a:r>
          </a:p>
          <a:p>
            <a:endParaRPr lang="tr-TR" dirty="0"/>
          </a:p>
          <a:p>
            <a:pPr algn="ctr"/>
            <a:r>
              <a:rPr lang="tr-TR" dirty="0" err="1"/>
              <a:t>Sindh</a:t>
            </a:r>
            <a:r>
              <a:rPr lang="tr-TR" dirty="0"/>
              <a:t> bölgesi 8. yüzyıldan 17. yüzyıla kadar Arapların, çeşitli Pers kabilelerinin, Afganistan'da yerleşen Türklerin, </a:t>
            </a:r>
            <a:r>
              <a:rPr lang="tr-TR" dirty="0" err="1"/>
              <a:t>Beluci</a:t>
            </a:r>
            <a:r>
              <a:rPr lang="tr-TR" dirty="0"/>
              <a:t> ve </a:t>
            </a:r>
            <a:r>
              <a:rPr lang="tr-TR" dirty="0" err="1"/>
              <a:t>Brahuilerin</a:t>
            </a:r>
            <a:r>
              <a:rPr lang="tr-TR" dirty="0"/>
              <a:t> etkisinde kalmış bir bölgedir.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kadar çok ve değişik etkiye rağmen, buradaki Hindu karakter bir şekilde varlığını sürdürebilmiştir. 1947'de Pakistan-Hindistan ayrımı gerçekleştiğinde, </a:t>
            </a:r>
            <a:r>
              <a:rPr lang="tr-TR" dirty="0" err="1"/>
              <a:t>Sindh</a:t>
            </a:r>
            <a:r>
              <a:rPr lang="tr-TR" dirty="0"/>
              <a:t> toplumu da ikiye ayrılmış oldu.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Sanskrit kaynaklarda </a:t>
            </a:r>
            <a:r>
              <a:rPr lang="tr-TR" dirty="0" err="1"/>
              <a:t>Sindh</a:t>
            </a:r>
            <a:r>
              <a:rPr lang="tr-TR" dirty="0"/>
              <a:t> "</a:t>
            </a:r>
            <a:r>
              <a:rPr lang="tr-TR" dirty="0" err="1"/>
              <a:t>Sindhu-Sauvira</a:t>
            </a:r>
            <a:r>
              <a:rPr lang="tr-TR" dirty="0"/>
              <a:t>" adıyla anılır. </a:t>
            </a:r>
            <a:r>
              <a:rPr lang="tr-TR" dirty="0" err="1"/>
              <a:t>Mahābhārata</a:t>
            </a:r>
            <a:r>
              <a:rPr lang="tr-TR" dirty="0"/>
              <a:t> destanında da önemli bir krallık olarak adı geçer. </a:t>
            </a:r>
            <a:r>
              <a:rPr lang="tr-TR" dirty="0" err="1"/>
              <a:t>Sindh</a:t>
            </a:r>
            <a:r>
              <a:rPr lang="tr-TR" dirty="0"/>
              <a:t> edebiyatının en önemli ilk adı, </a:t>
            </a:r>
            <a:r>
              <a:rPr lang="tr-TR" dirty="0" err="1"/>
              <a:t>sufi</a:t>
            </a:r>
            <a:r>
              <a:rPr lang="tr-TR" dirty="0"/>
              <a:t> şair Şah </a:t>
            </a:r>
            <a:r>
              <a:rPr lang="tr-TR" dirty="0" err="1"/>
              <a:t>Latif'dir</a:t>
            </a:r>
            <a:r>
              <a:rPr lang="tr-TR" dirty="0"/>
              <a:t> (1688-1751) ve eseri Şah-</a:t>
            </a:r>
            <a:r>
              <a:rPr lang="tr-TR" dirty="0" err="1"/>
              <a:t>co</a:t>
            </a:r>
            <a:r>
              <a:rPr lang="tr-TR" dirty="0"/>
              <a:t> </a:t>
            </a:r>
            <a:r>
              <a:rPr lang="tr-TR" dirty="0" err="1"/>
              <a:t>Risalo'dur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Sindh</a:t>
            </a:r>
            <a:r>
              <a:rPr lang="tr-TR" dirty="0"/>
              <a:t> edebiyatı üç tür özellik gösterir: Birincisi, Hindulara ait olan </a:t>
            </a:r>
            <a:r>
              <a:rPr lang="tr-TR" dirty="0" err="1"/>
              <a:t>Rāmāyaõa</a:t>
            </a:r>
            <a:r>
              <a:rPr lang="tr-TR" dirty="0"/>
              <a:t>, </a:t>
            </a:r>
            <a:r>
              <a:rPr lang="tr-TR" dirty="0" err="1"/>
              <a:t>Mahābhārata</a:t>
            </a:r>
            <a:r>
              <a:rPr lang="tr-TR" dirty="0"/>
              <a:t>, </a:t>
            </a:r>
            <a:r>
              <a:rPr lang="tr-TR" dirty="0" err="1"/>
              <a:t>Purānalar</a:t>
            </a:r>
            <a:r>
              <a:rPr lang="tr-TR" dirty="0"/>
              <a:t> gibi eserlere dayanan çalışmalar; ikincisi, Hint ortaçağına ait tanrılar, ermişler ve kahramanlarla ilgili efsaneleri işleyen çalışmalar; üçüncüsü de, </a:t>
            </a:r>
            <a:r>
              <a:rPr lang="tr-TR" dirty="0" err="1"/>
              <a:t>İslamın</a:t>
            </a:r>
            <a:r>
              <a:rPr lang="tr-TR" dirty="0"/>
              <a:t> ve İran </a:t>
            </a:r>
            <a:r>
              <a:rPr lang="tr-TR" dirty="0" err="1"/>
              <a:t>sufizminin</a:t>
            </a:r>
            <a:r>
              <a:rPr lang="tr-TR" dirty="0"/>
              <a:t> etkisiyle yaratılan eserlerdir. Bunlardan en çok üçüncünün konusuyla ilgili eserler verilmiştir.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Marathi</a:t>
            </a:r>
            <a:r>
              <a:rPr lang="tr-TR" dirty="0"/>
              <a:t> Edebiyatı</a:t>
            </a:r>
          </a:p>
          <a:p>
            <a:r>
              <a:rPr lang="tr-TR" dirty="0"/>
              <a:t> </a:t>
            </a:r>
          </a:p>
          <a:p>
            <a:pPr algn="ctr"/>
            <a:r>
              <a:rPr lang="tr-TR" dirty="0" err="1"/>
              <a:t>Marathi</a:t>
            </a:r>
            <a:r>
              <a:rPr lang="tr-TR" dirty="0"/>
              <a:t> Edebiyatının kökleri MS 1000 yıllarına kadar geri gider. Ancak gerçek anlamda yazı diline geçiş 13. yüzyılda başlar. </a:t>
            </a:r>
            <a:r>
              <a:rPr lang="tr-TR" dirty="0" err="1"/>
              <a:t>Marathi</a:t>
            </a:r>
            <a:r>
              <a:rPr lang="tr-TR" dirty="0"/>
              <a:t> edebiyatını üç devrede ele alabiliriz:</a:t>
            </a:r>
          </a:p>
          <a:p>
            <a:pPr algn="ctr"/>
            <a:r>
              <a:rPr lang="tr-TR" dirty="0"/>
              <a:t>1. Eski </a:t>
            </a:r>
            <a:r>
              <a:rPr lang="tr-TR" dirty="0" err="1"/>
              <a:t>Marathi</a:t>
            </a:r>
            <a:r>
              <a:rPr lang="tr-TR" dirty="0"/>
              <a:t> dönemi (1350'ye kadar), 2) Orta </a:t>
            </a:r>
            <a:r>
              <a:rPr lang="tr-TR" dirty="0" err="1"/>
              <a:t>Marathi</a:t>
            </a:r>
            <a:r>
              <a:rPr lang="tr-TR" dirty="0"/>
              <a:t> dönemi (1350-1800), 3. Yeni </a:t>
            </a:r>
            <a:r>
              <a:rPr lang="tr-TR" dirty="0" err="1"/>
              <a:t>Marathi</a:t>
            </a:r>
            <a:r>
              <a:rPr lang="tr-TR" dirty="0"/>
              <a:t> dönemi (1800'den sonrası).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Eski </a:t>
            </a:r>
            <a:r>
              <a:rPr lang="tr-TR" dirty="0" err="1"/>
              <a:t>Marathi</a:t>
            </a:r>
            <a:r>
              <a:rPr lang="tr-TR" dirty="0"/>
              <a:t> dönemindeki eserler daha çok dinsel içerikli ya da Brahman felsefelerinin işlendiği eserlerdir. O dönemde </a:t>
            </a:r>
            <a:r>
              <a:rPr lang="tr-TR" dirty="0" err="1"/>
              <a:t>Bhakti</a:t>
            </a:r>
            <a:r>
              <a:rPr lang="tr-TR" dirty="0"/>
              <a:t> hareketinin yürütüldüğü okullar vardı. </a:t>
            </a:r>
            <a:r>
              <a:rPr lang="tr-TR" dirty="0" err="1"/>
              <a:t>Harapaladeva</a:t>
            </a:r>
            <a:r>
              <a:rPr lang="tr-TR" dirty="0"/>
              <a:t> (1263-1271) tarafından kurulan </a:t>
            </a:r>
            <a:r>
              <a:rPr lang="tr-TR" dirty="0" err="1"/>
              <a:t>Mahanubhava</a:t>
            </a:r>
            <a:r>
              <a:rPr lang="tr-TR" dirty="0"/>
              <a:t> okulu, </a:t>
            </a:r>
            <a:r>
              <a:rPr lang="tr-TR" dirty="0" err="1"/>
              <a:t>Maharashtra'daki</a:t>
            </a:r>
            <a:r>
              <a:rPr lang="tr-TR" dirty="0"/>
              <a:t> en ünlü Brahman okullarından biriydi. Bunun dışında </a:t>
            </a:r>
            <a:r>
              <a:rPr lang="tr-TR" dirty="0" err="1"/>
              <a:t>Mukundaraca</a:t>
            </a:r>
            <a:r>
              <a:rPr lang="tr-TR" dirty="0"/>
              <a:t> ve </a:t>
            </a:r>
            <a:r>
              <a:rPr lang="tr-TR" dirty="0" err="1"/>
              <a:t>Cnaneşvara</a:t>
            </a:r>
            <a:r>
              <a:rPr lang="tr-TR" dirty="0"/>
              <a:t> adlarını sayabiliriz. </a:t>
            </a:r>
            <a:r>
              <a:rPr lang="tr-TR" dirty="0" err="1"/>
              <a:t>Cnaneşvara</a:t>
            </a:r>
            <a:r>
              <a:rPr lang="tr-TR" dirty="0"/>
              <a:t> hem bir din adamı hem de bir şairdi ve </a:t>
            </a:r>
            <a:r>
              <a:rPr lang="tr-TR" dirty="0" err="1"/>
              <a:t>Bhagavadgãtā</a:t>
            </a:r>
            <a:r>
              <a:rPr lang="tr-TR" dirty="0"/>
              <a:t> üzerine yazdığı yorumla büyük önem kazanmış biriydi. Onun çağında yaşamış (1350'de öldü) daha genç bir başka ermiş şair de </a:t>
            </a:r>
            <a:r>
              <a:rPr lang="tr-TR" dirty="0" err="1"/>
              <a:t>Namadeva'dır</a:t>
            </a:r>
            <a:r>
              <a:rPr lang="tr-TR" dirty="0"/>
              <a:t>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ctr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Orta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Marathi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edebiyatı, savaşlar yüzünden karanlık geçen bir geçiş dönemi (1350-1550), Müslüman egemenliğinin kurulduğu dönem (1550-1700)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Peşva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dönemi (1700-1800) olmak üzere üç dönemde ele alınabilir. Bu orta dönemde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Maratha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toparlandı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Cnaneşvara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Namadeva'nın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ardından üçüncü büyük ermiş şair olan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Ekanatha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Svami'yi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(1548-1599)  yetiştirdi. Onun kızının oğlu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Mukteşvara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da (1608-1660) dedesinin izinden gitti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Rāmāya</a:t>
            </a:r>
            <a:r>
              <a:rPr lang="tr-TR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õ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Mahābhārata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destanlarını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Marathi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dilinde yeniden yazdı. Bu arada başka önemli edebiyatçılar da yetişti.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Ekanatha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Svami'nin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çağdaşı olan Thomas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Stephens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(1549-1619) adında bir İngiliz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Goa'ya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gelerek, burada kırk yıl kalıp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Konkani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Marathi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öğrenerek bu edebiyata hizmet etmiştir. Onun Portekizce adı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Padre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Estevao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idi.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Mukteşvara'nın</a:t>
            </a:r>
            <a:r>
              <a:rPr lang="tr-TR" dirty="0"/>
              <a:t> çağdaşı, ünlü ermiş şair </a:t>
            </a:r>
            <a:r>
              <a:rPr lang="tr-TR" dirty="0" err="1"/>
              <a:t>Tukarama'dır</a:t>
            </a:r>
            <a:r>
              <a:rPr lang="tr-TR" dirty="0"/>
              <a:t> (1588-1649). O, Hindu ruhunu tazeleyen ve </a:t>
            </a:r>
            <a:r>
              <a:rPr lang="tr-TR" dirty="0" err="1"/>
              <a:t>Şivaci'ye</a:t>
            </a:r>
            <a:r>
              <a:rPr lang="tr-TR" dirty="0"/>
              <a:t> öğretmenlik yapmış bir kimseydi. </a:t>
            </a:r>
            <a:r>
              <a:rPr lang="tr-TR" dirty="0" err="1"/>
              <a:t>Şudra</a:t>
            </a:r>
            <a:r>
              <a:rPr lang="tr-TR" dirty="0"/>
              <a:t> kastından gelen bu büyük şairin ünü sadece </a:t>
            </a:r>
            <a:r>
              <a:rPr lang="tr-TR" dirty="0" err="1"/>
              <a:t>Maratha</a:t>
            </a:r>
            <a:r>
              <a:rPr lang="tr-TR" dirty="0"/>
              <a:t> da değil, tüm Hindistan'da yaygındır. </a:t>
            </a:r>
            <a:r>
              <a:rPr lang="tr-TR" dirty="0" err="1"/>
              <a:t>Peşva</a:t>
            </a:r>
            <a:r>
              <a:rPr lang="tr-TR" dirty="0"/>
              <a:t> dönemi "</a:t>
            </a:r>
            <a:r>
              <a:rPr lang="tr-TR" dirty="0" err="1"/>
              <a:t>Maratha</a:t>
            </a:r>
            <a:r>
              <a:rPr lang="tr-TR" dirty="0"/>
              <a:t>" dönemidir ve bu çağda </a:t>
            </a:r>
            <a:r>
              <a:rPr lang="tr-TR" dirty="0" err="1"/>
              <a:t>Maratha'nın</a:t>
            </a:r>
            <a:r>
              <a:rPr lang="tr-TR" dirty="0"/>
              <a:t> askeri ve siyasi gücü oldukça fazladır. </a:t>
            </a:r>
            <a:r>
              <a:rPr lang="tr-TR" dirty="0" err="1"/>
              <a:t>Ekanatha</a:t>
            </a:r>
            <a:r>
              <a:rPr lang="tr-TR" dirty="0"/>
              <a:t> ve </a:t>
            </a:r>
            <a:r>
              <a:rPr lang="tr-TR" dirty="0" err="1"/>
              <a:t>Mukteşvara'nın</a:t>
            </a:r>
            <a:r>
              <a:rPr lang="tr-TR" dirty="0"/>
              <a:t> izinden </a:t>
            </a:r>
            <a:r>
              <a:rPr lang="tr-TR" dirty="0" err="1"/>
              <a:t>Şridhara</a:t>
            </a:r>
            <a:r>
              <a:rPr lang="tr-TR" dirty="0"/>
              <a:t> (1678-1728) gider. Bundan başka </a:t>
            </a:r>
            <a:r>
              <a:rPr lang="tr-TR" dirty="0" err="1"/>
              <a:t>Mahipati</a:t>
            </a:r>
            <a:r>
              <a:rPr lang="tr-TR" dirty="0"/>
              <a:t> (1715-1790) ve </a:t>
            </a:r>
            <a:r>
              <a:rPr lang="tr-TR" dirty="0" err="1"/>
              <a:t>Moropanta</a:t>
            </a:r>
            <a:r>
              <a:rPr lang="tr-TR" dirty="0"/>
              <a:t> (1729-1794) gibi adlar sayılabilir.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1363</TotalTime>
  <Words>758</Words>
  <Application>Microsoft Office PowerPoint</Application>
  <PresentationFormat>Ekran Gösterisi (4:3)</PresentationFormat>
  <Paragraphs>33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Calibri</vt:lpstr>
      <vt:lpstr>Century Schoolbook</vt:lpstr>
      <vt:lpstr>Comic Sans MS</vt:lpstr>
      <vt:lpstr>Roman Sanskrit Serif</vt:lpstr>
      <vt:lpstr>Times New Roman</vt:lpstr>
      <vt:lpstr>Wingdings</vt:lpstr>
      <vt:lpstr>Wingdings 2</vt:lpstr>
      <vt:lpstr>Oriel</vt:lpstr>
      <vt:lpstr>                  HİN 422 MODERN HİNT EDEBİYATI  2. HAFTA  SindhĪ ve Marathi Edebiyatları      </vt:lpstr>
      <vt:lpstr>   HİN 422 MODERN HİNT EDEBİYATI</vt:lpstr>
      <vt:lpstr>   HİN 422 MODERN HİNT EDEBİYATI</vt:lpstr>
      <vt:lpstr>  HİN 422 MODERN HİNT EDEBİYATI</vt:lpstr>
      <vt:lpstr>   HİN 422 MODERN HİNT EDEBİYATI</vt:lpstr>
      <vt:lpstr>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144</cp:revision>
  <dcterms:created xsi:type="dcterms:W3CDTF">2014-11-21T09:52:05Z</dcterms:created>
  <dcterms:modified xsi:type="dcterms:W3CDTF">2020-02-25T18:52:23Z</dcterms:modified>
</cp:coreProperties>
</file>