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F7FF8178-D5DA-413A-9796-89FE9BFA0DB2}"/>
    <pc:docChg chg="custSel addSld modSld">
      <pc:chgData name="Kazim Sedat SIRMEN" userId="73af17368f4a9938" providerId="LiveId" clId="{F7FF8178-D5DA-413A-9796-89FE9BFA0DB2}" dt="2021-02-19T02:25:35.631" v="1602" actId="123"/>
      <pc:docMkLst>
        <pc:docMk/>
      </pc:docMkLst>
      <pc:sldChg chg="modSp mod">
        <pc:chgData name="Kazim Sedat SIRMEN" userId="73af17368f4a9938" providerId="LiveId" clId="{F7FF8178-D5DA-413A-9796-89FE9BFA0DB2}" dt="2021-02-19T00:24:41.811" v="325" actId="122"/>
        <pc:sldMkLst>
          <pc:docMk/>
          <pc:sldMk cId="678400992" sldId="256"/>
        </pc:sldMkLst>
        <pc:spChg chg="mod">
          <ac:chgData name="Kazim Sedat SIRMEN" userId="73af17368f4a9938" providerId="LiveId" clId="{F7FF8178-D5DA-413A-9796-89FE9BFA0DB2}" dt="2021-02-19T00:24:41.811" v="325" actId="122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F7FF8178-D5DA-413A-9796-89FE9BFA0DB2}" dt="2021-02-19T00:24:20.532" v="324" actId="20577"/>
          <ac:spMkLst>
            <pc:docMk/>
            <pc:sldMk cId="678400992" sldId="256"/>
            <ac:spMk id="3" creationId="{BFF7386C-EC69-4A1B-A43B-A9397541F4AA}"/>
          </ac:spMkLst>
        </pc:spChg>
      </pc:sldChg>
      <pc:sldChg chg="modSp mod">
        <pc:chgData name="Kazim Sedat SIRMEN" userId="73af17368f4a9938" providerId="LiveId" clId="{F7FF8178-D5DA-413A-9796-89FE9BFA0DB2}" dt="2021-02-19T01:04:09.560" v="596" actId="255"/>
        <pc:sldMkLst>
          <pc:docMk/>
          <pc:sldMk cId="1343741892" sldId="257"/>
        </pc:sldMkLst>
        <pc:spChg chg="mod">
          <ac:chgData name="Kazim Sedat SIRMEN" userId="73af17368f4a9938" providerId="LiveId" clId="{F7FF8178-D5DA-413A-9796-89FE9BFA0DB2}" dt="2021-02-19T00:24:53.499" v="327" actId="122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F7FF8178-D5DA-413A-9796-89FE9BFA0DB2}" dt="2021-02-19T01:04:09.560" v="596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new mod">
        <pc:chgData name="Kazim Sedat SIRMEN" userId="73af17368f4a9938" providerId="LiveId" clId="{F7FF8178-D5DA-413A-9796-89FE9BFA0DB2}" dt="2021-02-19T01:10:41.431" v="966" actId="123"/>
        <pc:sldMkLst>
          <pc:docMk/>
          <pc:sldMk cId="2939606238" sldId="258"/>
        </pc:sldMkLst>
        <pc:spChg chg="mod">
          <ac:chgData name="Kazim Sedat SIRMEN" userId="73af17368f4a9938" providerId="LiveId" clId="{F7FF8178-D5DA-413A-9796-89FE9BFA0DB2}" dt="2021-02-19T01:04:31.466" v="599" actId="122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F7FF8178-D5DA-413A-9796-89FE9BFA0DB2}" dt="2021-02-19T01:10:41.431" v="966" actId="123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mod">
        <pc:chgData name="Kazim Sedat SIRMEN" userId="73af17368f4a9938" providerId="LiveId" clId="{F7FF8178-D5DA-413A-9796-89FE9BFA0DB2}" dt="2021-02-19T01:37:42.271" v="1360" actId="123"/>
        <pc:sldMkLst>
          <pc:docMk/>
          <pc:sldMk cId="4092365031" sldId="259"/>
        </pc:sldMkLst>
        <pc:spChg chg="mod">
          <ac:chgData name="Kazim Sedat SIRMEN" userId="73af17368f4a9938" providerId="LiveId" clId="{F7FF8178-D5DA-413A-9796-89FE9BFA0DB2}" dt="2021-02-19T01:11:40.131" v="969" actId="122"/>
          <ac:spMkLst>
            <pc:docMk/>
            <pc:sldMk cId="4092365031" sldId="259"/>
            <ac:spMk id="2" creationId="{3A069733-E8DD-426E-9B63-86F317D845C5}"/>
          </ac:spMkLst>
        </pc:spChg>
        <pc:spChg chg="mod">
          <ac:chgData name="Kazim Sedat SIRMEN" userId="73af17368f4a9938" providerId="LiveId" clId="{F7FF8178-D5DA-413A-9796-89FE9BFA0DB2}" dt="2021-02-19T01:37:42.271" v="1360" actId="123"/>
          <ac:spMkLst>
            <pc:docMk/>
            <pc:sldMk cId="4092365031" sldId="259"/>
            <ac:spMk id="3" creationId="{97200308-F33F-428B-B47B-0E197CEECBA5}"/>
          </ac:spMkLst>
        </pc:spChg>
      </pc:sldChg>
      <pc:sldChg chg="modSp new mod">
        <pc:chgData name="Kazim Sedat SIRMEN" userId="73af17368f4a9938" providerId="LiveId" clId="{F7FF8178-D5DA-413A-9796-89FE9BFA0DB2}" dt="2021-02-19T02:25:35.631" v="1602" actId="123"/>
        <pc:sldMkLst>
          <pc:docMk/>
          <pc:sldMk cId="814820300" sldId="260"/>
        </pc:sldMkLst>
        <pc:spChg chg="mod">
          <ac:chgData name="Kazim Sedat SIRMEN" userId="73af17368f4a9938" providerId="LiveId" clId="{F7FF8178-D5DA-413A-9796-89FE9BFA0DB2}" dt="2021-02-19T01:45:43.110" v="1366" actId="122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F7FF8178-D5DA-413A-9796-89FE9BFA0DB2}" dt="2021-02-19T02:25:35.631" v="1602" actId="123"/>
          <ac:spMkLst>
            <pc:docMk/>
            <pc:sldMk cId="814820300" sldId="260"/>
            <ac:spMk id="3" creationId="{50F3DF84-32F1-44AA-B0D9-FFCCC388FD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697"/>
            <a:ext cx="9144000" cy="10653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MİLLETLERARASI ÖZEL HUKUKUN GENEL PROBLEMLERİ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F7386C-EC69-4A1B-A43B-A9397541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53087"/>
            <a:ext cx="8915399" cy="3950575"/>
          </a:xfrm>
        </p:spPr>
        <p:txBody>
          <a:bodyPr>
            <a:norm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Century Gothic (Başlıklar)"/>
              </a:rPr>
              <a:t>Vasıflandırma</a:t>
            </a:r>
            <a:endParaRPr lang="en-US" sz="4000" b="1" dirty="0">
              <a:solidFill>
                <a:srgbClr val="FF0000"/>
              </a:solidFill>
              <a:latin typeface="Century Gothic (Başlıklar)"/>
            </a:endParaRPr>
          </a:p>
          <a:p>
            <a:pPr algn="just"/>
            <a:r>
              <a:rPr lang="en-US" sz="4000" b="1" dirty="0" err="1">
                <a:solidFill>
                  <a:srgbClr val="FF0000"/>
                </a:solidFill>
                <a:latin typeface="Century Gothic (Başlıklar)"/>
              </a:rPr>
              <a:t>Amaç</a:t>
            </a:r>
            <a:r>
              <a:rPr lang="en-US" sz="4000" b="1" dirty="0">
                <a:solidFill>
                  <a:srgbClr val="FF0000"/>
                </a:solidFill>
                <a:latin typeface="Century Gothic (Başlıklar)"/>
              </a:rPr>
              <a:t>: </a:t>
            </a:r>
            <a:r>
              <a:rPr lang="en-US" sz="4000" b="1" dirty="0" err="1">
                <a:latin typeface="Century Gothic (Başlıklar)"/>
              </a:rPr>
              <a:t>Bağlama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kurallarında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yer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alan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hukuk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kategorilerinin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anlamını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bulmak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ve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onları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yorumlamak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olarak</a:t>
            </a:r>
            <a:r>
              <a:rPr lang="en-US" sz="4000" b="1" dirty="0">
                <a:latin typeface="Century Gothic (Başlıklar)"/>
              </a:rPr>
              <a:t> </a:t>
            </a:r>
            <a:r>
              <a:rPr lang="en-US" sz="4000" b="1" dirty="0" err="1">
                <a:latin typeface="Century Gothic (Başlıklar)"/>
              </a:rPr>
              <a:t>adlandırılabilir</a:t>
            </a:r>
            <a:r>
              <a:rPr lang="en-US" sz="4000" b="1" dirty="0">
                <a:latin typeface="Century Gothic (Başlıklar)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HUKUKUN GENEL PROBLEMLERİ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err="1">
                <a:solidFill>
                  <a:srgbClr val="FF0000"/>
                </a:solidFill>
              </a:rPr>
              <a:t>Atıf</a:t>
            </a:r>
            <a:r>
              <a:rPr lang="en-US" sz="4000" dirty="0">
                <a:solidFill>
                  <a:srgbClr val="FF0000"/>
                </a:solidFill>
              </a:rPr>
              <a:t>:</a:t>
            </a:r>
          </a:p>
          <a:p>
            <a:r>
              <a:rPr lang="en-US" sz="4000" dirty="0" err="1"/>
              <a:t>Hakimin</a:t>
            </a:r>
            <a:r>
              <a:rPr lang="en-US" sz="4000" dirty="0"/>
              <a:t> baglama </a:t>
            </a:r>
            <a:r>
              <a:rPr lang="en-US" sz="4000" dirty="0" err="1"/>
              <a:t>kuralına</a:t>
            </a:r>
            <a:r>
              <a:rPr lang="en-US" sz="4000" dirty="0"/>
              <a:t> </a:t>
            </a:r>
            <a:r>
              <a:rPr lang="en-US" sz="4000" dirty="0" err="1"/>
              <a:t>göre</a:t>
            </a:r>
            <a:r>
              <a:rPr lang="en-US" sz="4000" dirty="0"/>
              <a:t> </a:t>
            </a:r>
            <a:r>
              <a:rPr lang="en-US" sz="4000" dirty="0" err="1"/>
              <a:t>tespit</a:t>
            </a:r>
            <a:r>
              <a:rPr lang="en-US" sz="4000" dirty="0"/>
              <a:t> </a:t>
            </a:r>
            <a:r>
              <a:rPr lang="en-US" sz="4000" dirty="0" err="1"/>
              <a:t>edilen</a:t>
            </a:r>
            <a:r>
              <a:rPr lang="en-US" sz="4000" dirty="0"/>
              <a:t> </a:t>
            </a:r>
            <a:r>
              <a:rPr lang="en-US" sz="4000" dirty="0" err="1"/>
              <a:t>yetkili</a:t>
            </a:r>
            <a:r>
              <a:rPr lang="en-US" sz="4000" dirty="0"/>
              <a:t> </a:t>
            </a:r>
            <a:r>
              <a:rPr lang="en-US" sz="4000" dirty="0" err="1"/>
              <a:t>hukukun</a:t>
            </a:r>
            <a:r>
              <a:rPr lang="en-US" sz="4000" dirty="0"/>
              <a:t> </a:t>
            </a:r>
            <a:r>
              <a:rPr lang="en-US" sz="4000" dirty="0" err="1"/>
              <a:t>yabancı</a:t>
            </a:r>
            <a:r>
              <a:rPr lang="en-US" sz="4000" dirty="0"/>
              <a:t> </a:t>
            </a:r>
            <a:r>
              <a:rPr lang="en-US" sz="4000" dirty="0" err="1"/>
              <a:t>olduğu</a:t>
            </a:r>
            <a:r>
              <a:rPr lang="en-US" sz="4000" dirty="0"/>
              <a:t> </a:t>
            </a:r>
            <a:r>
              <a:rPr lang="en-US" sz="4000" dirty="0" err="1"/>
              <a:t>hallerde</a:t>
            </a:r>
            <a:r>
              <a:rPr lang="en-US" sz="4000" dirty="0"/>
              <a:t> </a:t>
            </a:r>
            <a:r>
              <a:rPr lang="en-US" sz="4000" dirty="0" err="1"/>
              <a:t>söz</a:t>
            </a:r>
            <a:r>
              <a:rPr lang="en-US" sz="4000" dirty="0"/>
              <a:t> </a:t>
            </a:r>
            <a:r>
              <a:rPr lang="en-US" sz="4000" dirty="0" err="1"/>
              <a:t>konusu</a:t>
            </a:r>
            <a:r>
              <a:rPr lang="en-US" sz="4000" dirty="0"/>
              <a:t> </a:t>
            </a:r>
            <a:r>
              <a:rPr lang="en-US" sz="4000" dirty="0" err="1"/>
              <a:t>yetkili</a:t>
            </a:r>
            <a:r>
              <a:rPr lang="en-US" sz="4000" dirty="0"/>
              <a:t> </a:t>
            </a:r>
            <a:r>
              <a:rPr lang="en-US" sz="4000" dirty="0" err="1"/>
              <a:t>hukukça</a:t>
            </a:r>
            <a:r>
              <a:rPr lang="en-US" sz="4000" dirty="0"/>
              <a:t> </a:t>
            </a:r>
            <a:r>
              <a:rPr lang="en-US" sz="4000" dirty="0" err="1"/>
              <a:t>tayin</a:t>
            </a:r>
            <a:r>
              <a:rPr lang="en-US" sz="4000" dirty="0"/>
              <a:t> </a:t>
            </a:r>
            <a:r>
              <a:rPr lang="en-US" sz="4000" dirty="0" err="1"/>
              <a:t>edilen</a:t>
            </a:r>
            <a:r>
              <a:rPr lang="en-US" sz="4000" dirty="0"/>
              <a:t> </a:t>
            </a:r>
            <a:r>
              <a:rPr lang="en-US" sz="4000" dirty="0" err="1"/>
              <a:t>yabancı</a:t>
            </a:r>
            <a:r>
              <a:rPr lang="en-US" sz="4000" dirty="0"/>
              <a:t> </a:t>
            </a:r>
            <a:r>
              <a:rPr lang="en-US" sz="4000" dirty="0" err="1"/>
              <a:t>hukukun</a:t>
            </a:r>
            <a:r>
              <a:rPr lang="en-US" sz="4000" dirty="0"/>
              <a:t> </a:t>
            </a:r>
            <a:r>
              <a:rPr lang="en-US" sz="4000" dirty="0" err="1"/>
              <a:t>başka</a:t>
            </a:r>
            <a:r>
              <a:rPr lang="en-US" sz="4000" dirty="0"/>
              <a:t> </a:t>
            </a:r>
            <a:r>
              <a:rPr lang="en-US" sz="4000" dirty="0" err="1"/>
              <a:t>bir</a:t>
            </a:r>
            <a:r>
              <a:rPr lang="en-US" sz="4000" dirty="0"/>
              <a:t> </a:t>
            </a:r>
            <a:r>
              <a:rPr lang="en-US" sz="4000" dirty="0" err="1"/>
              <a:t>hukuku</a:t>
            </a:r>
            <a:r>
              <a:rPr lang="en-US" sz="4000" dirty="0"/>
              <a:t> </a:t>
            </a:r>
            <a:r>
              <a:rPr lang="en-US" sz="4000" dirty="0" err="1"/>
              <a:t>yetkili</a:t>
            </a:r>
            <a:r>
              <a:rPr lang="en-US" sz="4000" dirty="0"/>
              <a:t> </a:t>
            </a:r>
            <a:r>
              <a:rPr lang="en-US" sz="4000" dirty="0" err="1"/>
              <a:t>görmesi</a:t>
            </a:r>
            <a:r>
              <a:rPr lang="en-US" sz="4000" dirty="0"/>
              <a:t> </a:t>
            </a:r>
            <a:r>
              <a:rPr lang="en-US" sz="4000" dirty="0" err="1"/>
              <a:t>halidir</a:t>
            </a:r>
            <a:r>
              <a:rPr lang="en-US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HUKUKUN GENEL PROBLEMLERİ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rgbClr val="FF0000"/>
                </a:solidFill>
              </a:rPr>
              <a:t>Yabancı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Hukukun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Uygulanması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MOHUK m.2’de </a:t>
            </a:r>
            <a:r>
              <a:rPr lang="en-US" sz="2400" dirty="0" err="1">
                <a:solidFill>
                  <a:schemeClr val="tx1"/>
                </a:solidFill>
              </a:rPr>
              <a:t>düzenlenmiştir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-Hakim </a:t>
            </a:r>
            <a:r>
              <a:rPr lang="en-US" sz="2400" dirty="0" err="1">
                <a:solidFill>
                  <a:schemeClr val="tx1"/>
                </a:solidFill>
              </a:rPr>
              <a:t>Türk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Kanunlar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İhtilafı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kurallara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göre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yetkili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yabancı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re’sen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uygular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-Hakim, </a:t>
            </a:r>
            <a:r>
              <a:rPr lang="en-US" sz="2400" dirty="0" err="1">
                <a:solidFill>
                  <a:schemeClr val="tx1"/>
                </a:solidFill>
              </a:rPr>
              <a:t>yetkili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yabancı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muhtevasının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tespitinde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tarafların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yardımını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isteyebilir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Yabancı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tüm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araştırmalara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rağmen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tespit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edilememesi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halinde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Türk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uygulanır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069733-E8DD-426E-9B63-86F317D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HUKUKUN GENEL PROBLEMLERİ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200308-F33F-428B-B47B-0E197CEEC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Ön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Sorun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Ana </a:t>
            </a:r>
            <a:r>
              <a:rPr lang="en-US" dirty="0" err="1">
                <a:solidFill>
                  <a:schemeClr val="tx1"/>
                </a:solidFill>
              </a:rPr>
              <a:t>sorundan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önce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meydana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gelen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söz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konusu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sorun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halledilmeden</a:t>
            </a:r>
            <a:r>
              <a:rPr lang="en-US" dirty="0">
                <a:solidFill>
                  <a:schemeClr val="tx1"/>
                </a:solidFill>
              </a:rPr>
              <a:t> ana </a:t>
            </a:r>
            <a:r>
              <a:rPr lang="en-US" dirty="0" err="1">
                <a:solidFill>
                  <a:schemeClr val="tx1"/>
                </a:solidFill>
              </a:rPr>
              <a:t>sorunun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çözülemediği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soruna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denir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-Ana </a:t>
            </a:r>
            <a:r>
              <a:rPr lang="en-US" dirty="0" err="1">
                <a:solidFill>
                  <a:schemeClr val="tx1"/>
                </a:solidFill>
              </a:rPr>
              <a:t>sorun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yabancı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tâbi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olmalıdır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-Yan </a:t>
            </a:r>
            <a:r>
              <a:rPr lang="en-US" dirty="0" err="1">
                <a:solidFill>
                  <a:schemeClr val="tx1"/>
                </a:solidFill>
              </a:rPr>
              <a:t>sorun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yabancı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unsur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içermelidir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-Tek </a:t>
            </a:r>
            <a:r>
              <a:rPr lang="en-US" dirty="0" err="1">
                <a:solidFill>
                  <a:schemeClr val="tx1"/>
                </a:solidFill>
              </a:rPr>
              <a:t>başına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ihtilaf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konusu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eden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ayrı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baglama </a:t>
            </a:r>
            <a:r>
              <a:rPr lang="en-US" dirty="0" err="1">
                <a:solidFill>
                  <a:schemeClr val="tx1"/>
                </a:solidFill>
              </a:rPr>
              <a:t>kuralı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bulunmalı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-Ana </a:t>
            </a:r>
            <a:r>
              <a:rPr lang="en-US" dirty="0" err="1">
                <a:solidFill>
                  <a:schemeClr val="tx1"/>
                </a:solidFill>
              </a:rPr>
              <a:t>sorunu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eden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sorunu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idare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eden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farklı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maddi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çözümü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etmelidir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236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292FAB-4A73-461E-83E6-585CA619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HUKUKUN GENEL PROBLEMLERİ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F3DF84-32F1-44AA-B0D9-FFCCC388F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Türk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Kamu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Düzenine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Ayrılık</a:t>
            </a:r>
            <a:endParaRPr lang="en-US" dirty="0">
              <a:solidFill>
                <a:srgbClr val="FF0000"/>
              </a:solidFill>
            </a:endParaRPr>
          </a:p>
          <a:p>
            <a:pPr algn="just"/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MOHUK m.5 </a:t>
            </a:r>
          </a:p>
          <a:p>
            <a:pPr algn="just"/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Yetkili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yabancı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hukukun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belirli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bir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olaya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uygulanan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hükmünün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Türk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kamu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düzenine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açıkça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aykırı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olması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halinde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bu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hüküm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uygulanmaz;gerekli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görülen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hallerde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Türk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hukuku</a:t>
            </a:r>
            <a:r>
              <a:rPr lang="en-US" sz="3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3200" dirty="0" err="1">
                <a:solidFill>
                  <a:schemeClr val="bg2">
                    <a:lumMod val="25000"/>
                  </a:schemeClr>
                </a:solidFill>
              </a:rPr>
              <a:t>uygulanır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482030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7417</TotalTime>
  <Words>223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Century Gothic (Başlıklar)</vt:lpstr>
      <vt:lpstr>Wingdings 3</vt:lpstr>
      <vt:lpstr>Duman</vt:lpstr>
      <vt:lpstr>MİLLETLERARASI ÖZEL HUKUKUN GENEL PROBLEMLERİ</vt:lpstr>
      <vt:lpstr>MİLLETLERARASI ÖZEL HUKUKUN GENEL PROBLEMLERİ</vt:lpstr>
      <vt:lpstr>MİLLETLERARASI ÖZEL HUKUKUN GENEL PROBLEMLERİ</vt:lpstr>
      <vt:lpstr>MİLLETLERARASI ÖZEL HUKUKUN GENEL PROBLEMLERİ</vt:lpstr>
      <vt:lpstr>MİLLETLERARASI ÖZEL HUKUKUN GENEL PROBLEMLERİ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7</cp:revision>
  <dcterms:created xsi:type="dcterms:W3CDTF">2021-02-13T00:41:19Z</dcterms:created>
  <dcterms:modified xsi:type="dcterms:W3CDTF">2021-02-19T02:25:44Z</dcterms:modified>
</cp:coreProperties>
</file>