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4" r:id="rId8"/>
    <p:sldId id="263" r:id="rId9"/>
    <p:sldId id="262" r:id="rId10"/>
    <p:sldId id="266" r:id="rId11"/>
    <p:sldId id="265"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F1E25-B802-4B64-AF60-9CD9877BDBC7}" type="datetimeFigureOut">
              <a:rPr lang="en-US" smtClean="0"/>
              <a:pPr/>
              <a:t>3/5/2020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D2AC54-B6BE-4C7C-9676-3A2901C0E5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19th </a:t>
            </a:r>
            <a:r>
              <a:rPr lang="tr-TR" dirty="0" err="1" smtClean="0"/>
              <a:t>Century</a:t>
            </a:r>
            <a:r>
              <a:rPr lang="tr-TR" dirty="0" smtClean="0"/>
              <a:t> </a:t>
            </a:r>
            <a:r>
              <a:rPr lang="tr-TR" dirty="0" err="1" smtClean="0"/>
              <a:t>Fiction</a:t>
            </a:r>
            <a:r>
              <a:rPr lang="tr-TR" dirty="0" smtClean="0"/>
              <a:t> II</a:t>
            </a:r>
            <a:endParaRPr lang="en-US" dirty="0"/>
          </a:p>
        </p:txBody>
      </p:sp>
      <p:sp>
        <p:nvSpPr>
          <p:cNvPr id="3" name="2 Alt Başlık"/>
          <p:cNvSpPr>
            <a:spLocks noGrp="1"/>
          </p:cNvSpPr>
          <p:nvPr>
            <p:ph type="subTitle" idx="1"/>
          </p:nvPr>
        </p:nvSpPr>
        <p:spPr/>
        <p:txBody>
          <a:bodyPr/>
          <a:lstStyle/>
          <a:p>
            <a:r>
              <a:rPr lang="en-US" dirty="0" smtClean="0"/>
              <a:t>Bartleby, the Scrivener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a:bodyPr>
          <a:lstStyle/>
          <a:p>
            <a:r>
              <a:rPr lang="tr-TR" dirty="0" smtClean="0"/>
              <a:t>“</a:t>
            </a:r>
            <a:r>
              <a:rPr lang="en-US" dirty="0" smtClean="0"/>
              <a:t>As </a:t>
            </a:r>
            <a:r>
              <a:rPr lang="en-US" dirty="0" smtClean="0"/>
              <a:t>I afterwards learned, the poor scrivener, when told that he must be conducted to the Tombs, offered not the slightest obstacle, but in his pale unmoving way, silently </a:t>
            </a:r>
            <a:r>
              <a:rPr lang="en-US" dirty="0" smtClean="0"/>
              <a:t>acquiesced</a:t>
            </a:r>
            <a:r>
              <a:rPr lang="tr-TR" dirty="0" smtClean="0"/>
              <a:t>”</a:t>
            </a:r>
            <a:r>
              <a:rPr lang="en-US" dirty="0" smtClean="0"/>
              <a:t>. </a:t>
            </a:r>
            <a:r>
              <a:rPr lang="en-US" dirty="0" smtClean="0"/>
              <a:t> </a:t>
            </a:r>
            <a:endParaRPr lang="tr-TR"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lnSpcReduction="10000"/>
          </a:bodyPr>
          <a:lstStyle/>
          <a:p>
            <a:pPr>
              <a:buNone/>
            </a:pPr>
            <a:r>
              <a:rPr lang="tr-TR" dirty="0" err="1" smtClean="0"/>
              <a:t>Bartleby</a:t>
            </a:r>
            <a:r>
              <a:rPr lang="tr-TR" dirty="0" smtClean="0"/>
              <a:t> is </a:t>
            </a:r>
            <a:r>
              <a:rPr lang="tr-TR" dirty="0" err="1" smtClean="0"/>
              <a:t>one</a:t>
            </a:r>
            <a:r>
              <a:rPr lang="tr-TR" dirty="0" smtClean="0"/>
              <a:t> of </a:t>
            </a:r>
            <a:r>
              <a:rPr lang="tr-TR" dirty="0" err="1" smtClean="0"/>
              <a:t>the</a:t>
            </a:r>
            <a:r>
              <a:rPr lang="tr-TR" dirty="0" smtClean="0"/>
              <a:t> </a:t>
            </a:r>
            <a:r>
              <a:rPr lang="tr-TR" dirty="0" err="1" smtClean="0"/>
              <a:t>puzzles</a:t>
            </a:r>
            <a:r>
              <a:rPr lang="tr-TR" dirty="0" smtClean="0"/>
              <a:t> of </a:t>
            </a:r>
            <a:r>
              <a:rPr lang="tr-TR" dirty="0" err="1" smtClean="0"/>
              <a:t>the</a:t>
            </a:r>
            <a:r>
              <a:rPr lang="tr-TR" dirty="0" smtClean="0"/>
              <a:t> 19th </a:t>
            </a:r>
            <a:r>
              <a:rPr lang="tr-TR" dirty="0" err="1" smtClean="0"/>
              <a:t>century</a:t>
            </a:r>
            <a:r>
              <a:rPr lang="tr-TR" dirty="0" smtClean="0"/>
              <a:t> </a:t>
            </a:r>
            <a:r>
              <a:rPr lang="tr-TR" dirty="0" err="1" smtClean="0"/>
              <a:t>fiction</a:t>
            </a:r>
            <a:r>
              <a:rPr lang="tr-TR" dirty="0" smtClean="0"/>
              <a:t>. </a:t>
            </a:r>
            <a:r>
              <a:rPr lang="tr-TR" dirty="0" err="1" smtClean="0"/>
              <a:t>It</a:t>
            </a:r>
            <a:r>
              <a:rPr lang="tr-TR" dirty="0" smtClean="0"/>
              <a:t> is </a:t>
            </a:r>
            <a:r>
              <a:rPr lang="tr-TR" dirty="0" err="1" smtClean="0"/>
              <a:t>too</a:t>
            </a:r>
            <a:r>
              <a:rPr lang="tr-TR" dirty="0" smtClean="0"/>
              <a:t> </a:t>
            </a:r>
            <a:r>
              <a:rPr lang="tr-TR" dirty="0" err="1" smtClean="0"/>
              <a:t>outside</a:t>
            </a:r>
            <a:r>
              <a:rPr lang="tr-TR" dirty="0" smtClean="0"/>
              <a:t> </a:t>
            </a:r>
            <a:r>
              <a:rPr lang="tr-TR" dirty="0" err="1" smtClean="0"/>
              <a:t>the</a:t>
            </a:r>
            <a:r>
              <a:rPr lang="tr-TR" dirty="0" smtClean="0"/>
              <a:t> </a:t>
            </a:r>
            <a:r>
              <a:rPr lang="tr-TR" dirty="0" err="1" smtClean="0"/>
              <a:t>fashion</a:t>
            </a:r>
            <a:r>
              <a:rPr lang="tr-TR" dirty="0" smtClean="0"/>
              <a:t> of </a:t>
            </a:r>
            <a:r>
              <a:rPr lang="tr-TR" dirty="0" err="1" smtClean="0"/>
              <a:t>the</a:t>
            </a:r>
            <a:r>
              <a:rPr lang="tr-TR" dirty="0" smtClean="0"/>
              <a:t> </a:t>
            </a:r>
            <a:r>
              <a:rPr lang="tr-TR" dirty="0" err="1" smtClean="0"/>
              <a:t>age</a:t>
            </a:r>
            <a:r>
              <a:rPr lang="tr-TR" dirty="0" smtClean="0"/>
              <a:t> </a:t>
            </a:r>
            <a:r>
              <a:rPr lang="tr-TR" dirty="0" err="1" smtClean="0"/>
              <a:t>that</a:t>
            </a:r>
            <a:r>
              <a:rPr lang="tr-TR" dirty="0" smtClean="0"/>
              <a:t> it </a:t>
            </a:r>
            <a:r>
              <a:rPr lang="tr-TR" dirty="0" err="1" smtClean="0"/>
              <a:t>must</a:t>
            </a:r>
            <a:r>
              <a:rPr lang="tr-TR" dirty="0" smtClean="0"/>
              <a:t> be </a:t>
            </a:r>
            <a:r>
              <a:rPr lang="tr-TR" dirty="0" err="1" smtClean="0"/>
              <a:t>regarded</a:t>
            </a:r>
            <a:r>
              <a:rPr lang="tr-TR" dirty="0" smtClean="0"/>
              <a:t> as </a:t>
            </a:r>
            <a:r>
              <a:rPr lang="tr-TR" dirty="0" err="1" smtClean="0"/>
              <a:t>the</a:t>
            </a:r>
            <a:r>
              <a:rPr lang="tr-TR" dirty="0" smtClean="0"/>
              <a:t> </a:t>
            </a:r>
            <a:r>
              <a:rPr lang="tr-TR" dirty="0" err="1" smtClean="0"/>
              <a:t>avantgarde</a:t>
            </a:r>
            <a:r>
              <a:rPr lang="tr-TR" dirty="0" smtClean="0"/>
              <a:t> of </a:t>
            </a:r>
            <a:r>
              <a:rPr lang="tr-TR" dirty="0" err="1" smtClean="0"/>
              <a:t>the</a:t>
            </a:r>
            <a:r>
              <a:rPr lang="tr-TR" dirty="0" smtClean="0"/>
              <a:t> 19th </a:t>
            </a:r>
            <a:r>
              <a:rPr lang="tr-TR" dirty="0" err="1" smtClean="0"/>
              <a:t>century</a:t>
            </a:r>
            <a:r>
              <a:rPr lang="tr-TR" dirty="0" smtClean="0"/>
              <a:t>. </a:t>
            </a:r>
            <a:r>
              <a:rPr lang="tr-TR" dirty="0" err="1" smtClean="0"/>
              <a:t>Some</a:t>
            </a:r>
            <a:r>
              <a:rPr lang="tr-TR" dirty="0" smtClean="0"/>
              <a:t> </a:t>
            </a:r>
            <a:r>
              <a:rPr lang="tr-TR" dirty="0" err="1" smtClean="0"/>
              <a:t>critics</a:t>
            </a:r>
            <a:r>
              <a:rPr lang="tr-TR" dirty="0" smtClean="0"/>
              <a:t> </a:t>
            </a:r>
            <a:r>
              <a:rPr lang="tr-TR" dirty="0" err="1" smtClean="0"/>
              <a:t>tend</a:t>
            </a:r>
            <a:r>
              <a:rPr lang="tr-TR" dirty="0" smtClean="0"/>
              <a:t> </a:t>
            </a:r>
            <a:r>
              <a:rPr lang="tr-TR" dirty="0" err="1" smtClean="0"/>
              <a:t>to</a:t>
            </a:r>
            <a:r>
              <a:rPr lang="tr-TR" dirty="0" smtClean="0"/>
              <a:t> </a:t>
            </a:r>
            <a:r>
              <a:rPr lang="tr-TR" dirty="0" err="1" smtClean="0"/>
              <a:t>view</a:t>
            </a:r>
            <a:r>
              <a:rPr lang="tr-TR" dirty="0" smtClean="0"/>
              <a:t> </a:t>
            </a:r>
            <a:r>
              <a:rPr lang="tr-TR" dirty="0" err="1" smtClean="0"/>
              <a:t>the</a:t>
            </a:r>
            <a:r>
              <a:rPr lang="tr-TR" dirty="0" smtClean="0"/>
              <a:t> </a:t>
            </a:r>
            <a:r>
              <a:rPr lang="tr-TR" dirty="0" err="1" smtClean="0"/>
              <a:t>short</a:t>
            </a:r>
            <a:r>
              <a:rPr lang="tr-TR" dirty="0" smtClean="0"/>
              <a:t> </a:t>
            </a:r>
            <a:r>
              <a:rPr lang="tr-TR" dirty="0" err="1" smtClean="0"/>
              <a:t>story</a:t>
            </a:r>
            <a:r>
              <a:rPr lang="tr-TR" dirty="0" smtClean="0"/>
              <a:t> </a:t>
            </a:r>
            <a:r>
              <a:rPr lang="tr-TR" dirty="0" err="1" smtClean="0"/>
              <a:t>autobiographical</a:t>
            </a:r>
            <a:r>
              <a:rPr lang="tr-TR" dirty="0" smtClean="0"/>
              <a:t> </a:t>
            </a:r>
            <a:r>
              <a:rPr lang="tr-TR" dirty="0" err="1" smtClean="0"/>
              <a:t>and</a:t>
            </a:r>
            <a:r>
              <a:rPr lang="tr-TR" dirty="0" smtClean="0"/>
              <a:t> </a:t>
            </a:r>
            <a:r>
              <a:rPr lang="tr-TR" dirty="0" err="1" smtClean="0"/>
              <a:t>associate</a:t>
            </a:r>
            <a:r>
              <a:rPr lang="tr-TR" dirty="0" smtClean="0"/>
              <a:t> </a:t>
            </a:r>
            <a:r>
              <a:rPr lang="tr-TR" dirty="0" err="1" smtClean="0"/>
              <a:t>Melville</a:t>
            </a:r>
            <a:r>
              <a:rPr lang="tr-TR" dirty="0" smtClean="0"/>
              <a:t> </a:t>
            </a:r>
            <a:r>
              <a:rPr lang="tr-TR" dirty="0" err="1" smtClean="0"/>
              <a:t>with</a:t>
            </a:r>
            <a:r>
              <a:rPr lang="tr-TR" dirty="0" smtClean="0"/>
              <a:t> </a:t>
            </a:r>
            <a:r>
              <a:rPr lang="tr-TR" dirty="0" err="1" smtClean="0"/>
              <a:t>Bartleby</a:t>
            </a:r>
            <a:r>
              <a:rPr lang="tr-TR" dirty="0" smtClean="0"/>
              <a:t>.</a:t>
            </a:r>
          </a:p>
          <a:p>
            <a:pPr>
              <a:buNone/>
            </a:pPr>
            <a:r>
              <a:rPr lang="tr-TR" dirty="0" err="1" smtClean="0"/>
              <a:t>They</a:t>
            </a:r>
            <a:r>
              <a:rPr lang="tr-TR" dirty="0" smtClean="0"/>
              <a:t> </a:t>
            </a:r>
            <a:r>
              <a:rPr lang="tr-TR" dirty="0" err="1" smtClean="0"/>
              <a:t>mean</a:t>
            </a:r>
            <a:r>
              <a:rPr lang="tr-TR" dirty="0" smtClean="0"/>
              <a:t> </a:t>
            </a:r>
            <a:r>
              <a:rPr lang="tr-TR" dirty="0" err="1" smtClean="0"/>
              <a:t>to</a:t>
            </a:r>
            <a:r>
              <a:rPr lang="tr-TR" dirty="0" smtClean="0"/>
              <a:t> say </a:t>
            </a:r>
            <a:r>
              <a:rPr lang="tr-TR" dirty="0" err="1" smtClean="0"/>
              <a:t>Melville</a:t>
            </a:r>
            <a:r>
              <a:rPr lang="tr-TR" dirty="0" smtClean="0"/>
              <a:t> in a </a:t>
            </a:r>
            <a:r>
              <a:rPr lang="tr-TR" dirty="0" err="1" smtClean="0"/>
              <a:t>way</a:t>
            </a:r>
            <a:r>
              <a:rPr lang="tr-TR" dirty="0" smtClean="0"/>
              <a:t> </a:t>
            </a:r>
            <a:r>
              <a:rPr lang="tr-TR" dirty="0" err="1" smtClean="0"/>
              <a:t>refused</a:t>
            </a:r>
            <a:r>
              <a:rPr lang="tr-TR" dirty="0" smtClean="0"/>
              <a:t> </a:t>
            </a:r>
            <a:r>
              <a:rPr lang="tr-TR" dirty="0" err="1" smtClean="0"/>
              <a:t>the</a:t>
            </a:r>
            <a:r>
              <a:rPr lang="tr-TR" dirty="0" smtClean="0"/>
              <a:t> </a:t>
            </a:r>
            <a:r>
              <a:rPr lang="tr-TR" dirty="0" err="1" smtClean="0"/>
              <a:t>rreader</a:t>
            </a:r>
            <a:r>
              <a:rPr lang="tr-TR" dirty="0" smtClean="0"/>
              <a:t> </a:t>
            </a:r>
            <a:r>
              <a:rPr lang="tr-TR" dirty="0" err="1" smtClean="0"/>
              <a:t>expectations</a:t>
            </a:r>
            <a:r>
              <a:rPr lang="tr-TR" dirty="0" smtClean="0"/>
              <a:t> </a:t>
            </a:r>
            <a:r>
              <a:rPr lang="tr-TR" dirty="0" err="1" smtClean="0"/>
              <a:t>and</a:t>
            </a:r>
            <a:r>
              <a:rPr lang="tr-TR" dirty="0" smtClean="0"/>
              <a:t> </a:t>
            </a:r>
            <a:r>
              <a:rPr lang="tr-TR" dirty="0" err="1" smtClean="0"/>
              <a:t>said</a:t>
            </a:r>
            <a:r>
              <a:rPr lang="tr-TR" dirty="0" smtClean="0"/>
              <a:t> “I </a:t>
            </a:r>
            <a:r>
              <a:rPr lang="tr-TR" dirty="0" err="1" smtClean="0"/>
              <a:t>would</a:t>
            </a:r>
            <a:r>
              <a:rPr lang="tr-TR" dirty="0" smtClean="0"/>
              <a:t> </a:t>
            </a:r>
            <a:r>
              <a:rPr lang="tr-TR" dirty="0" err="1" smtClean="0"/>
              <a:t>prefer</a:t>
            </a:r>
            <a:r>
              <a:rPr lang="tr-TR" dirty="0" smtClean="0"/>
              <a:t> not </a:t>
            </a:r>
            <a:r>
              <a:rPr lang="tr-TR" dirty="0" err="1" smtClean="0"/>
              <a:t>to</a:t>
            </a:r>
            <a:r>
              <a:rPr lang="tr-TR" dirty="0" smtClean="0"/>
              <a:t> </a:t>
            </a:r>
            <a:r>
              <a:rPr lang="tr-TR" dirty="0" err="1" smtClean="0"/>
              <a:t>write</a:t>
            </a:r>
            <a:r>
              <a:rPr lang="tr-TR" dirty="0" smtClean="0"/>
              <a:t> </a:t>
            </a:r>
            <a:r>
              <a:rPr lang="tr-TR" dirty="0" err="1" smtClean="0"/>
              <a:t>according</a:t>
            </a:r>
            <a:r>
              <a:rPr lang="tr-TR" dirty="0" smtClean="0"/>
              <a:t> </a:t>
            </a:r>
            <a:r>
              <a:rPr lang="tr-TR" dirty="0" err="1" smtClean="0"/>
              <a:t>to</a:t>
            </a:r>
            <a:r>
              <a:rPr lang="tr-TR" dirty="0" smtClean="0"/>
              <a:t> </a:t>
            </a:r>
            <a:r>
              <a:rPr lang="tr-TR" dirty="0" err="1" smtClean="0"/>
              <a:t>your</a:t>
            </a:r>
            <a:r>
              <a:rPr lang="tr-TR" dirty="0" smtClean="0"/>
              <a:t> </a:t>
            </a:r>
            <a:r>
              <a:rPr lang="tr-TR" dirty="0" err="1" smtClean="0"/>
              <a:t>taste</a:t>
            </a:r>
            <a:r>
              <a:rPr lang="tr-TR" dirty="0" smtClean="0"/>
              <a:t>.”</a:t>
            </a:r>
            <a:r>
              <a:rPr lang="tr-TR"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dirty="0" smtClean="0"/>
              <a:t>Bartleby, the Scrivener</a:t>
            </a:r>
            <a:br>
              <a:rPr lang="en-US" dirty="0" smtClean="0"/>
            </a:br>
            <a:endParaRPr lang="en-US" dirty="0"/>
          </a:p>
        </p:txBody>
      </p:sp>
      <p:sp>
        <p:nvSpPr>
          <p:cNvPr id="3" name="2 İçerik Yer Tutucusu"/>
          <p:cNvSpPr>
            <a:spLocks noGrp="1"/>
          </p:cNvSpPr>
          <p:nvPr>
            <p:ph idx="1"/>
          </p:nvPr>
        </p:nvSpPr>
        <p:spPr/>
        <p:txBody>
          <a:bodyPr>
            <a:normAutofit fontScale="70000" lnSpcReduction="20000"/>
          </a:bodyPr>
          <a:lstStyle/>
          <a:p>
            <a:r>
              <a:rPr lang="tr-TR" dirty="0" err="1" smtClean="0"/>
              <a:t>Here</a:t>
            </a:r>
            <a:r>
              <a:rPr lang="tr-TR" dirty="0" smtClean="0"/>
              <a:t> </a:t>
            </a:r>
            <a:r>
              <a:rPr lang="tr-TR" dirty="0" err="1" smtClean="0"/>
              <a:t>goes</a:t>
            </a:r>
            <a:r>
              <a:rPr lang="tr-TR" dirty="0" smtClean="0"/>
              <a:t> </a:t>
            </a:r>
            <a:r>
              <a:rPr lang="tr-TR" dirty="0" err="1" smtClean="0"/>
              <a:t>Bartleby</a:t>
            </a:r>
            <a:r>
              <a:rPr lang="tr-TR" dirty="0" smtClean="0"/>
              <a:t>:</a:t>
            </a:r>
          </a:p>
          <a:p>
            <a:r>
              <a:rPr lang="en-US" dirty="0" smtClean="0"/>
              <a:t>   In this very attitude did I sit when I called to him, rapidly stating what it was I wanted him to do—namely, to examine a small paper with me. Imagine my surprise, nay, my consternation, when without moving from his privacy, Bartleby in a singularly mild, firm voice, replied, “I would prefer not to.”</a:t>
            </a:r>
            <a:r>
              <a:rPr lang="en-US" i="1" dirty="0" smtClean="0"/>
              <a:t>  21</a:t>
            </a:r>
            <a:r>
              <a:rPr lang="en-US" dirty="0" smtClean="0"/>
              <a:t>   I sat awhile in perfect silence, rallying my stunned faculties. Immediately it occurred to me that my ears had deceived me, or Bartleby had entirely misunderstood my meaning. I repeated my request in the clearest tone I could assume. But in quite as clear a one came the previous reply, “I would prefer not to.”</a:t>
            </a:r>
            <a:r>
              <a:rPr lang="en-US" i="1" dirty="0" smtClean="0"/>
              <a:t>  22</a:t>
            </a:r>
            <a:r>
              <a:rPr lang="en-US" dirty="0" smtClean="0"/>
              <a:t>   “Prefer not to,” echoed I, rising in high excitement, and crossing the room with a stride. “What do you mean? Are you moon-struck? I want you to help me compare this sheet here—take it,” and I thrust it towards him.</a:t>
            </a:r>
            <a:r>
              <a:rPr lang="en-US" i="1" dirty="0" smtClean="0"/>
              <a:t>  23</a:t>
            </a:r>
            <a:r>
              <a:rPr lang="en-US" dirty="0" smtClean="0"/>
              <a:t>   “I would prefer not to,” said he.</a:t>
            </a:r>
            <a:r>
              <a:rPr lang="en-US" i="1"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Bartleby, the Scrivener</a:t>
            </a:r>
            <a:endParaRPr lang="en-US" dirty="0"/>
          </a:p>
        </p:txBody>
      </p:sp>
      <p:sp>
        <p:nvSpPr>
          <p:cNvPr id="3" name="2 İçerik Yer Tutucusu"/>
          <p:cNvSpPr>
            <a:spLocks noGrp="1"/>
          </p:cNvSpPr>
          <p:nvPr>
            <p:ph idx="1"/>
          </p:nvPr>
        </p:nvSpPr>
        <p:spPr/>
        <p:txBody>
          <a:bodyPr>
            <a:normAutofit fontScale="70000" lnSpcReduction="20000"/>
          </a:bodyPr>
          <a:lstStyle/>
          <a:p>
            <a:r>
              <a:rPr lang="en-US" dirty="0" smtClean="0"/>
              <a:t> I looked at him steadfastly. His face was leanly composed; his gray eye dimly calm. Not a wrinkle of agitation rippled him. Had there been the least uneasiness, anger, impatience or impertinence in his manner; in other words, had there been any thing ordinarily human about him, doubtless I should have violently dismissed him from the premises. But as it was, I should have as soon thought of turning my pale plaster-of-</a:t>
            </a:r>
            <a:r>
              <a:rPr lang="en-US" dirty="0" err="1" smtClean="0"/>
              <a:t>paris</a:t>
            </a:r>
            <a:r>
              <a:rPr lang="en-US" dirty="0" smtClean="0"/>
              <a:t> bust of Cicero out of doors. I stood gazing at him awhile, as he went on with his own writing, and then reseated myself at my desk. This is very strange, thought I. What had one best do? But my business hurried me. I concluded to forget the matter for the present, reserving it for my future leisure. So calling Nippers from the other room, the paper was speedily examined.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fontScale="47500" lnSpcReduction="20000"/>
          </a:bodyPr>
          <a:lstStyle/>
          <a:p>
            <a:r>
              <a:rPr lang="tr-TR" dirty="0" err="1" smtClean="0"/>
              <a:t>And</a:t>
            </a:r>
            <a:r>
              <a:rPr lang="tr-TR" dirty="0" smtClean="0"/>
              <a:t> </a:t>
            </a:r>
            <a:r>
              <a:rPr lang="tr-TR" dirty="0" err="1" smtClean="0"/>
              <a:t>again</a:t>
            </a:r>
            <a:r>
              <a:rPr lang="tr-TR" dirty="0" smtClean="0"/>
              <a:t>:</a:t>
            </a:r>
          </a:p>
          <a:p>
            <a:endParaRPr lang="tr-TR" dirty="0" smtClean="0"/>
          </a:p>
          <a:p>
            <a:endParaRPr lang="tr-TR" dirty="0" smtClean="0"/>
          </a:p>
          <a:p>
            <a:r>
              <a:rPr lang="en-US" dirty="0" smtClean="0"/>
              <a:t>A few days after this, Bartleby concluded four lengthy documents, being quadruplicates of a week’s testimony taken before me in my High Court of Chancery. It became necessary to examine them. It was an important suit, and great accuracy was imperative. Having all things arranged I called Turkey, Nippers and Ginger Nut from the next room, meaning to place the four copies in the hands of my four clerks, while I should read from the original. Accordingly Turkey, Nippers and Ginger Nut had taken their seats in a row, each with his document in hand, when I called to Bartleby to join this interesting group.</a:t>
            </a:r>
            <a:r>
              <a:rPr lang="en-US" i="1" dirty="0" smtClean="0"/>
              <a:t>  26</a:t>
            </a:r>
            <a:r>
              <a:rPr lang="en-US" dirty="0" smtClean="0"/>
              <a:t>   “Bartleby! quick, I am waiting.”</a:t>
            </a:r>
            <a:r>
              <a:rPr lang="en-US" i="1" dirty="0" smtClean="0"/>
              <a:t>  27</a:t>
            </a:r>
            <a:r>
              <a:rPr lang="en-US" dirty="0" smtClean="0"/>
              <a:t>   I heard a slow scrape of his chair legs on the uncarpeted floor, and soon he appeared standing at the entrance of his hermitage.</a:t>
            </a:r>
            <a:r>
              <a:rPr lang="en-US" i="1" dirty="0" smtClean="0"/>
              <a:t>  28</a:t>
            </a:r>
            <a:r>
              <a:rPr lang="en-US" dirty="0" smtClean="0"/>
              <a:t>   “What is wanted?” said he mildly.</a:t>
            </a:r>
            <a:r>
              <a:rPr lang="en-US" i="1" dirty="0" smtClean="0"/>
              <a:t>  29</a:t>
            </a:r>
            <a:r>
              <a:rPr lang="en-US" dirty="0" smtClean="0"/>
              <a:t>   “The copies, the copies,” said I hurriedly. “We are going to examine them. There”—and I held towards him the fourth quadruplicate.</a:t>
            </a:r>
            <a:r>
              <a:rPr lang="en-US" i="1" dirty="0" smtClean="0"/>
              <a:t>  30</a:t>
            </a:r>
            <a:r>
              <a:rPr lang="en-US" dirty="0" smtClean="0"/>
              <a:t>   “I would prefer not to,” he said, and gently disappeared behind the screen.</a:t>
            </a:r>
            <a:r>
              <a:rPr lang="en-US" i="1" dirty="0" smtClean="0"/>
              <a:t>  31</a:t>
            </a:r>
            <a:r>
              <a:rPr lang="en-US" dirty="0" smtClean="0"/>
              <a:t>   For a few moments I was turned into a pillar of salt, standing at the head of my seated column of clerks. Recovering myself, I advanced towards the screen, and demanded the reason for such extraordinary conduct.</a:t>
            </a:r>
            <a:r>
              <a:rPr lang="en-US" i="1" dirty="0" smtClean="0"/>
              <a:t>  32</a:t>
            </a:r>
            <a:r>
              <a:rPr lang="en-US" dirty="0" smtClean="0"/>
              <a:t>   </a:t>
            </a:r>
            <a:r>
              <a:rPr lang="en-US" i="1" dirty="0" smtClean="0"/>
              <a:t>“Why</a:t>
            </a:r>
            <a:r>
              <a:rPr lang="en-US" dirty="0" smtClean="0"/>
              <a:t> do you refuse?”</a:t>
            </a:r>
            <a:r>
              <a:rPr lang="en-US" i="1" dirty="0" smtClean="0"/>
              <a:t>  33</a:t>
            </a:r>
            <a:r>
              <a:rPr lang="en-US" dirty="0" smtClean="0"/>
              <a:t>   “I would prefer not to.”</a:t>
            </a:r>
            <a:endParaRPr lang="tr-TR"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Bartleby, the Scrivener</a:t>
            </a:r>
            <a:endParaRPr lang="en-US" dirty="0"/>
          </a:p>
        </p:txBody>
      </p:sp>
      <p:sp>
        <p:nvSpPr>
          <p:cNvPr id="3" name="2 İçerik Yer Tutucusu"/>
          <p:cNvSpPr>
            <a:spLocks noGrp="1"/>
          </p:cNvSpPr>
          <p:nvPr>
            <p:ph idx="1"/>
          </p:nvPr>
        </p:nvSpPr>
        <p:spPr/>
        <p:txBody>
          <a:bodyPr>
            <a:normAutofit fontScale="55000" lnSpcReduction="20000"/>
          </a:bodyPr>
          <a:lstStyle/>
          <a:p>
            <a:r>
              <a:rPr lang="tr-TR" dirty="0" err="1" smtClean="0"/>
              <a:t>Why</a:t>
            </a:r>
            <a:r>
              <a:rPr lang="tr-TR" dirty="0" smtClean="0"/>
              <a:t> </a:t>
            </a:r>
            <a:r>
              <a:rPr lang="tr-TR" dirty="0" err="1" smtClean="0"/>
              <a:t>the</a:t>
            </a:r>
            <a:r>
              <a:rPr lang="tr-TR" dirty="0" smtClean="0"/>
              <a:t> </a:t>
            </a:r>
            <a:r>
              <a:rPr lang="tr-TR" dirty="0" err="1" smtClean="0"/>
              <a:t>narrator</a:t>
            </a:r>
            <a:r>
              <a:rPr lang="tr-TR" dirty="0" smtClean="0"/>
              <a:t> </a:t>
            </a:r>
            <a:r>
              <a:rPr lang="tr-TR" dirty="0" err="1" smtClean="0"/>
              <a:t>does</a:t>
            </a:r>
            <a:r>
              <a:rPr lang="tr-TR" dirty="0" smtClean="0"/>
              <a:t> not </a:t>
            </a:r>
            <a:r>
              <a:rPr lang="tr-TR" dirty="0" err="1" smtClean="0"/>
              <a:t>take</a:t>
            </a:r>
            <a:r>
              <a:rPr lang="tr-TR" dirty="0" smtClean="0"/>
              <a:t> </a:t>
            </a:r>
            <a:r>
              <a:rPr lang="tr-TR" dirty="0" err="1" smtClean="0"/>
              <a:t>serious</a:t>
            </a:r>
            <a:r>
              <a:rPr lang="tr-TR" dirty="0" smtClean="0"/>
              <a:t> </a:t>
            </a:r>
            <a:r>
              <a:rPr lang="tr-TR" dirty="0" err="1" smtClean="0"/>
              <a:t>and</a:t>
            </a:r>
            <a:r>
              <a:rPr lang="tr-TR" dirty="0" smtClean="0"/>
              <a:t> </a:t>
            </a:r>
            <a:r>
              <a:rPr lang="tr-TR" dirty="0" err="1" smtClean="0"/>
              <a:t>forceful</a:t>
            </a:r>
            <a:r>
              <a:rPr lang="tr-TR" dirty="0" smtClean="0"/>
              <a:t> </a:t>
            </a:r>
            <a:r>
              <a:rPr lang="tr-TR" dirty="0" err="1" smtClean="0"/>
              <a:t>action</a:t>
            </a:r>
            <a:r>
              <a:rPr lang="tr-TR" dirty="0" smtClean="0"/>
              <a:t> </a:t>
            </a:r>
            <a:r>
              <a:rPr lang="tr-TR" dirty="0" err="1" smtClean="0"/>
              <a:t>against</a:t>
            </a:r>
            <a:r>
              <a:rPr lang="tr-TR" dirty="0" smtClean="0"/>
              <a:t> </a:t>
            </a:r>
            <a:r>
              <a:rPr lang="tr-TR" dirty="0" err="1" smtClean="0"/>
              <a:t>Bartleby</a:t>
            </a:r>
            <a:endParaRPr lang="tr-TR" dirty="0" smtClean="0"/>
          </a:p>
          <a:p>
            <a:endParaRPr lang="tr-TR" dirty="0" smtClean="0"/>
          </a:p>
          <a:p>
            <a:r>
              <a:rPr lang="en-US" dirty="0" smtClean="0"/>
              <a:t>Nothing so aggravates an earnest person as a passive resistance. If the individual so resisted be of a not inhumane temper, and the resisting one perfectly harmless in his passivity; then, in the better moods of the former, he will endeavor charitably to construe to his imagination what proves impossible to be solved by his judgment. Even so, for the most part, I regarded Bartleby and his ways. Poor fellow! thought I, he means no mischief; it is plain he intends no insolence; his aspect sufficiently evinces that his eccentricities are involuntary. He is useful to me. I can get along with him. If I turn him away, the chances are he will fall in with some less indulgent employer, and then he will be rudely treated, and perhaps driven forth miserably to starve. Yes. Here I can cheaply purchase a delicious self-approval. To befriend Bartleby; to humor him in his strange </a:t>
            </a:r>
            <a:r>
              <a:rPr lang="en-US" dirty="0" err="1" smtClean="0"/>
              <a:t>wilfulness</a:t>
            </a:r>
            <a:r>
              <a:rPr lang="en-US" dirty="0" smtClean="0"/>
              <a:t>, will cost me little or nothing, while I lay up in my soul what will eventually prove a sweet morsel for my conscience. But this mood was not invariable with me. The passiveness of Bartleby sometimes irritated me. I felt strangely goaded on to encounter him in new opposition, to elicit some angry spark from him answerable to my own. But indeed I might as well have essayed to strike fire with my knuckles against a bit of Windsor soap.</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Bartleby, the Scrivener</a:t>
            </a:r>
            <a:endParaRPr lang="en-US" dirty="0"/>
          </a:p>
        </p:txBody>
      </p:sp>
      <p:sp>
        <p:nvSpPr>
          <p:cNvPr id="3" name="2 İçerik Yer Tutucusu"/>
          <p:cNvSpPr>
            <a:spLocks noGrp="1"/>
          </p:cNvSpPr>
          <p:nvPr>
            <p:ph idx="1"/>
          </p:nvPr>
        </p:nvSpPr>
        <p:spPr/>
        <p:txBody>
          <a:bodyPr>
            <a:normAutofit fontScale="70000" lnSpcReduction="20000"/>
          </a:bodyPr>
          <a:lstStyle/>
          <a:p>
            <a:pPr>
              <a:buNone/>
            </a:pPr>
            <a:r>
              <a:rPr lang="tr-TR" dirty="0" err="1" smtClean="0"/>
              <a:t>Events</a:t>
            </a:r>
            <a:r>
              <a:rPr lang="tr-TR" dirty="0" smtClean="0"/>
              <a:t> </a:t>
            </a:r>
            <a:r>
              <a:rPr lang="tr-TR" dirty="0" err="1" smtClean="0"/>
              <a:t>take</a:t>
            </a:r>
            <a:r>
              <a:rPr lang="tr-TR" dirty="0" smtClean="0"/>
              <a:t> </a:t>
            </a:r>
            <a:r>
              <a:rPr lang="tr-TR" dirty="0" err="1" smtClean="0"/>
              <a:t>different</a:t>
            </a:r>
            <a:r>
              <a:rPr lang="tr-TR" dirty="0" smtClean="0"/>
              <a:t> </a:t>
            </a:r>
            <a:r>
              <a:rPr lang="tr-TR" dirty="0" err="1" smtClean="0"/>
              <a:t>turn</a:t>
            </a:r>
            <a:r>
              <a:rPr lang="tr-TR" dirty="0" smtClean="0"/>
              <a:t> </a:t>
            </a:r>
            <a:r>
              <a:rPr lang="tr-TR" dirty="0" err="1" smtClean="0"/>
              <a:t>one</a:t>
            </a:r>
            <a:r>
              <a:rPr lang="tr-TR" dirty="0" smtClean="0"/>
              <a:t> </a:t>
            </a:r>
            <a:r>
              <a:rPr lang="tr-TR" dirty="0" err="1" smtClean="0"/>
              <a:t>Sunday</a:t>
            </a:r>
            <a:r>
              <a:rPr lang="tr-TR" dirty="0" smtClean="0"/>
              <a:t>:</a:t>
            </a:r>
          </a:p>
          <a:p>
            <a:pPr>
              <a:buNone/>
            </a:pPr>
            <a:endParaRPr lang="tr-TR" dirty="0" smtClean="0"/>
          </a:p>
          <a:p>
            <a:pPr>
              <a:buNone/>
            </a:pPr>
            <a:r>
              <a:rPr lang="en-US" dirty="0" smtClean="0"/>
              <a:t>Now, one Sunday morning I happened to go to Trinity Church, to hear a celebrated preacher, and finding myself rather early on the ground, I thought I would walk round to my chambers for a while. Luckily I had my key with me; but upon applying it to the lock, I found it resisted by something inserted from the inside. Quite surprised, I called out; when to my consternation a key was turned from within; and thrusting his lean visage at me, and holding the door ajar, the apparition of Bartleby appeared, in his shirt sleeves, and otherwise in a strangely tattered dishabille, saying quietly that he was sorry, but he was deeply engaged just then, and—preferred not admitting me at present. In a brief word or two, he moreover added, that perhaps I had better walk round the block two or three times, and by that time he would probably have concluded his affairs.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fontScale="47500" lnSpcReduction="20000"/>
          </a:bodyPr>
          <a:lstStyle/>
          <a:p>
            <a:r>
              <a:rPr lang="tr-TR" dirty="0" err="1" smtClean="0"/>
              <a:t>Ginger</a:t>
            </a:r>
            <a:r>
              <a:rPr lang="tr-TR" dirty="0" smtClean="0"/>
              <a:t> </a:t>
            </a:r>
            <a:r>
              <a:rPr lang="tr-TR" dirty="0" err="1" smtClean="0"/>
              <a:t>Nuts</a:t>
            </a:r>
            <a:r>
              <a:rPr lang="tr-TR" dirty="0" smtClean="0"/>
              <a:t>, </a:t>
            </a:r>
            <a:r>
              <a:rPr lang="tr-TR" dirty="0" err="1" smtClean="0"/>
              <a:t>the</a:t>
            </a:r>
            <a:r>
              <a:rPr lang="tr-TR" dirty="0" smtClean="0"/>
              <a:t> </a:t>
            </a:r>
            <a:r>
              <a:rPr lang="tr-TR" dirty="0" err="1" smtClean="0"/>
              <a:t>least</a:t>
            </a:r>
            <a:r>
              <a:rPr lang="tr-TR" dirty="0" smtClean="0"/>
              <a:t> </a:t>
            </a:r>
            <a:r>
              <a:rPr lang="tr-TR" dirty="0" err="1" smtClean="0"/>
              <a:t>important</a:t>
            </a:r>
            <a:r>
              <a:rPr lang="tr-TR" dirty="0" smtClean="0"/>
              <a:t> </a:t>
            </a:r>
            <a:r>
              <a:rPr lang="tr-TR" dirty="0" err="1" smtClean="0"/>
              <a:t>figure</a:t>
            </a:r>
            <a:r>
              <a:rPr lang="tr-TR" dirty="0" smtClean="0"/>
              <a:t> in </a:t>
            </a:r>
            <a:r>
              <a:rPr lang="tr-TR" dirty="0" err="1" smtClean="0"/>
              <a:t>the</a:t>
            </a:r>
            <a:r>
              <a:rPr lang="tr-TR" dirty="0" smtClean="0"/>
              <a:t> </a:t>
            </a:r>
            <a:r>
              <a:rPr lang="tr-TR" dirty="0" err="1" smtClean="0"/>
              <a:t>short</a:t>
            </a:r>
            <a:r>
              <a:rPr lang="tr-TR" dirty="0" smtClean="0"/>
              <a:t> </a:t>
            </a:r>
            <a:r>
              <a:rPr lang="tr-TR" dirty="0" err="1" smtClean="0"/>
              <a:t>story</a:t>
            </a:r>
            <a:r>
              <a:rPr lang="tr-TR" dirty="0" smtClean="0"/>
              <a:t>:</a:t>
            </a:r>
          </a:p>
          <a:p>
            <a:endParaRPr lang="tr-TR" dirty="0" smtClean="0"/>
          </a:p>
          <a:p>
            <a:r>
              <a:rPr lang="en-US" dirty="0" smtClean="0"/>
              <a:t>Ginger Nut, the third on my list, was a lad some twelve years old. His father was a </a:t>
            </a:r>
            <a:r>
              <a:rPr lang="en-US" dirty="0" err="1" smtClean="0"/>
              <a:t>carman</a:t>
            </a:r>
            <a:r>
              <a:rPr lang="en-US" dirty="0" smtClean="0"/>
              <a:t>, ambitious of seeing his son on the bench instead of a cart, before he died. So he sent him to my office as student at law, errand boy, and cleaner and sweeper, at the rate of one dollar a week. He had a little desk to himself, but he did not use it much. Upon inspection, the drawer exhibited a great array of the shells of various sorts of nuts. Indeed, to this quick-witted youth the whole noble science of the law was contained in a nut-shell. Not the least among the employments of Ginger Nut, as well as one which he discharged with the most alacrity, was his duty as cake and apple purveyor for Turkey and Nippers. Copying law papers being proverbially a dry, husky sort of business, my two scriveners were fain to moisten their mouths very often with </a:t>
            </a:r>
            <a:r>
              <a:rPr lang="en-US" dirty="0" err="1" smtClean="0"/>
              <a:t>Spitzenbergs</a:t>
            </a:r>
            <a:r>
              <a:rPr lang="en-US" dirty="0" smtClean="0"/>
              <a:t> to be had at the numerous stalls nigh the Custom House and Post Office. Also, they sent Ginger Nut very frequently for that peculiar cake—small, flat, round, and very spicy—after which he had been named by them. Of a cold morning when business was but dull, Turkey would gobble up scores of these cakes, as if they were mere wafers—indeed they sell them at the rate of six or eight for a penny—the scrape of his pen blending with the crunching of the crisp particles in his mouth. Of all the fiery afternoon blunders and flurried </a:t>
            </a:r>
            <a:r>
              <a:rPr lang="en-US" dirty="0" err="1" smtClean="0"/>
              <a:t>rashnesses</a:t>
            </a:r>
            <a:r>
              <a:rPr lang="en-US" dirty="0" smtClean="0"/>
              <a:t> of Turkey, was his once moistening a ginger-cake between his lips, and clapping it on to a mortgage for a seal. I came within an ace of dismissing him then. But he mollified me by making an oriental bow, and saying—“With submission, sir, it was generous of me to find you in stationery on my own account.”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fontScale="55000" lnSpcReduction="20000"/>
          </a:bodyPr>
          <a:lstStyle/>
          <a:p>
            <a:r>
              <a:rPr lang="en-US" dirty="0" smtClean="0"/>
              <a:t>Now, the utterly </a:t>
            </a:r>
            <a:r>
              <a:rPr lang="en-US" dirty="0" err="1" smtClean="0"/>
              <a:t>unsurmised</a:t>
            </a:r>
            <a:r>
              <a:rPr lang="en-US" dirty="0" smtClean="0"/>
              <a:t> appearance of Bartleby, tenanting my law-chambers of a Sunday morning, with his cadaverously gentlemanly </a:t>
            </a:r>
            <a:r>
              <a:rPr lang="en-US" i="1" dirty="0" smtClean="0"/>
              <a:t>nonchalance,</a:t>
            </a:r>
            <a:r>
              <a:rPr lang="en-US" dirty="0" smtClean="0"/>
              <a:t> yet withal firm and self-possessed, had such a strange effect upon me, that incontinently I slunk away from my own door, and did as desired. But not without sundry twinges of impotent rebellion against the mild effrontery of this unaccountable scrivener. Indeed, it was his wonderful mildness chiefly, which not only disarmed me, but unmanned me, as it were. For I consider that one, for the time, is a sort of unmanned when he tranquilly permits his hired clerk to dictate to him, and order him away from his own premises. Furthermore, I was full of uneasiness as to what Bartleby could possibly be doing in my office in his shirt sleeves, and in an otherwise dismantled condition of a Sunday morning. Was any thing amiss going on? Nay, that was out of the question. It was not to be thought of for a moment that Bartleby was an immoral person. But what could he be doing there?—copying? Nay again, whatever might be his eccentricities, Bartleby was an eminently decorous person. He would be the last man to sit down to his desk in any state approaching to nudity. Besides, it was Sunday; and there was something about Bartleby that forbade the supposition that we would by any secular occupation violate the proprieties of the day.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fontScale="70000" lnSpcReduction="20000"/>
          </a:bodyPr>
          <a:lstStyle/>
          <a:p>
            <a:r>
              <a:rPr lang="en-US" dirty="0" smtClean="0"/>
              <a:t>The next morning came.</a:t>
            </a:r>
            <a:r>
              <a:rPr lang="en-US" i="1" dirty="0" smtClean="0"/>
              <a:t>  95</a:t>
            </a:r>
            <a:r>
              <a:rPr lang="en-US" dirty="0" smtClean="0"/>
              <a:t>   “Bartleby,” said I, gently calling to him behind his screen.</a:t>
            </a:r>
            <a:r>
              <a:rPr lang="en-US" i="1" dirty="0" smtClean="0"/>
              <a:t>  96</a:t>
            </a:r>
            <a:r>
              <a:rPr lang="en-US" dirty="0" smtClean="0"/>
              <a:t>   No reply.</a:t>
            </a:r>
            <a:r>
              <a:rPr lang="en-US" i="1" dirty="0" smtClean="0"/>
              <a:t>  97</a:t>
            </a:r>
            <a:r>
              <a:rPr lang="en-US" dirty="0" smtClean="0"/>
              <a:t>   “Bartleby,” said I, in a still gentler tone, “come here; I am not going to ask you to do any thing you would prefer not to do—I simply wish to speak to you.”</a:t>
            </a:r>
            <a:r>
              <a:rPr lang="en-US" i="1" dirty="0" smtClean="0"/>
              <a:t>  98</a:t>
            </a:r>
            <a:r>
              <a:rPr lang="en-US" dirty="0" smtClean="0"/>
              <a:t>   Upon this he noiselessly slid into view.</a:t>
            </a:r>
            <a:r>
              <a:rPr lang="en-US" i="1" dirty="0" smtClean="0"/>
              <a:t>  99</a:t>
            </a:r>
            <a:r>
              <a:rPr lang="en-US" dirty="0" smtClean="0"/>
              <a:t>   “Will you tell me, Bartleby, where you were born?”</a:t>
            </a:r>
            <a:r>
              <a:rPr lang="en-US" i="1" dirty="0" smtClean="0"/>
              <a:t> 100</a:t>
            </a:r>
            <a:r>
              <a:rPr lang="en-US" dirty="0" smtClean="0"/>
              <a:t>   “I would prefer not to.”</a:t>
            </a:r>
            <a:r>
              <a:rPr lang="en-US" i="1" dirty="0" smtClean="0"/>
              <a:t> 101</a:t>
            </a:r>
            <a:r>
              <a:rPr lang="en-US" dirty="0" smtClean="0"/>
              <a:t>   “Will you tell me </a:t>
            </a:r>
            <a:r>
              <a:rPr lang="en-US" i="1" dirty="0" smtClean="0"/>
              <a:t>any thing</a:t>
            </a:r>
            <a:r>
              <a:rPr lang="en-US" dirty="0" smtClean="0"/>
              <a:t> about yourself?”</a:t>
            </a:r>
            <a:r>
              <a:rPr lang="en-US" i="1" dirty="0" smtClean="0"/>
              <a:t> 102</a:t>
            </a:r>
            <a:r>
              <a:rPr lang="en-US" dirty="0" smtClean="0"/>
              <a:t>   “I would prefer not to.”</a:t>
            </a:r>
            <a:r>
              <a:rPr lang="en-US" i="1" dirty="0" smtClean="0"/>
              <a:t> 103</a:t>
            </a:r>
            <a:r>
              <a:rPr lang="en-US" dirty="0" smtClean="0"/>
              <a:t>   “But what reasonable objection can you have to speak to me? I feel friendly towards you.”</a:t>
            </a:r>
            <a:r>
              <a:rPr lang="en-US" i="1" dirty="0" smtClean="0"/>
              <a:t> 104</a:t>
            </a:r>
            <a:r>
              <a:rPr lang="en-US" dirty="0" smtClean="0"/>
              <a:t>   He did not look at me while I spoke, but kept his glance fixed upon my bust of Cicero, which as I then sat, was directly behind me, some six inches above my head.</a:t>
            </a:r>
            <a:r>
              <a:rPr lang="en-US" i="1" dirty="0" smtClean="0"/>
              <a:t> 105</a:t>
            </a:r>
            <a:r>
              <a:rPr lang="en-US" dirty="0" smtClean="0"/>
              <a:t>   “What is your answer, Bartleby?” said I, after waiting a considerable time for a reply, during which his countenance remained immovable, only there was the faintest conceivable tremor of the white attenuated mouth.</a:t>
            </a:r>
            <a:r>
              <a:rPr lang="en-US" i="1" dirty="0" smtClean="0"/>
              <a:t> 106</a:t>
            </a:r>
            <a:r>
              <a:rPr lang="en-US" dirty="0" smtClean="0"/>
              <a:t>   “At present I prefer to give no answer,” he said, and retired into his hermitage.  </a:t>
            </a:r>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1391</Words>
  <Application>Microsoft Office PowerPoint</Application>
  <PresentationFormat>Ekran Gösterisi (4:3)</PresentationFormat>
  <Paragraphs>33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19th Century Fiction II</vt:lpstr>
      <vt:lpstr>Bartleby, the Scrivener </vt:lpstr>
      <vt:lpstr>Bartleby, the Scrivener</vt:lpstr>
      <vt:lpstr>Bartleby, the Scrivener</vt:lpstr>
      <vt:lpstr>Bartleby, the Scrivener</vt:lpstr>
      <vt:lpstr>Bartleby, the Scrivener</vt:lpstr>
      <vt:lpstr>Bartleby, the Scrivener</vt:lpstr>
      <vt:lpstr>Bartleby, the Scrivener</vt:lpstr>
      <vt:lpstr>Bartleby, the Scrivener</vt:lpstr>
      <vt:lpstr>Bartleby, the Scrivener</vt:lpstr>
      <vt:lpstr>Bartleby, the Scrivener</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Özel Kullanıcı</dc:creator>
  <cp:lastModifiedBy>Özel Kullanıcı</cp:lastModifiedBy>
  <cp:revision>8</cp:revision>
  <dcterms:created xsi:type="dcterms:W3CDTF">2020-03-01T21:13:28Z</dcterms:created>
  <dcterms:modified xsi:type="dcterms:W3CDTF">2020-03-05T15:34:51Z</dcterms:modified>
</cp:coreProperties>
</file>