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6714-A13A-4B71-B4A7-9DC4C3C1E1B5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0E37B-03C6-4BE9-B76B-4F9B77FF7C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44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-684584" y="69269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467544" y="3717032"/>
            <a:ext cx="8208912" cy="1655762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TRAVEL AND TOURİSM BASED ON A CONCEPT BY JONATHAN CRINCHTON</a:t>
            </a:r>
          </a:p>
          <a:p>
            <a:r>
              <a:rPr lang="tr-TR" dirty="0" smtClean="0"/>
              <a:t>RUTH WAJNRYB</a:t>
            </a:r>
          </a:p>
          <a:p>
            <a:r>
              <a:rPr lang="tr-TR" dirty="0" smtClean="0"/>
              <a:t>NÜANS PUBLISING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3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11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66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681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278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638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681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55576" y="1700808"/>
            <a:ext cx="8064896" cy="296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 ÖZTÜRK (2015). Genel Muhasebe Ve Mali Analiz. Ankara: Kariyer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Murat AZALTUN &amp; Ergün KAYA (2004). Konaklama İşletmelerinde Muhasebe Uygulamaları. Ankara: Detay Yayıncılık.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Kadir GÜRDAL (2010). Genel Muhasebe. Ankara Uzaktan Eğitim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Tülay ARIKDAL. Genel Muhasebe Ders Notları</a:t>
            </a:r>
            <a:endParaRPr lang="tr-T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0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69</Words>
  <Application>Microsoft Office PowerPoint</Application>
  <PresentationFormat>Ekran Gösterisi (4:3)</PresentationFormat>
  <Paragraphs>10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Otomasyon Programı Nedir?</dc:title>
  <dc:creator>nihat</dc:creator>
  <cp:lastModifiedBy>Fuat Atasoy</cp:lastModifiedBy>
  <cp:revision>6</cp:revision>
  <dcterms:created xsi:type="dcterms:W3CDTF">2018-02-17T13:28:18Z</dcterms:created>
  <dcterms:modified xsi:type="dcterms:W3CDTF">2020-05-06T20:32:09Z</dcterms:modified>
</cp:coreProperties>
</file>