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-684584" y="69269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5" name="Alt Başlık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8208912" cy="165576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TRAVEL AND TOURİSM BASED ON A CONCEPT BY JONATHAN CRINCHTON</a:t>
            </a:r>
          </a:p>
          <a:p>
            <a:r>
              <a:rPr lang="tr-TR" dirty="0" smtClean="0"/>
              <a:t>RUTH WAJNRYB</a:t>
            </a:r>
          </a:p>
          <a:p>
            <a:r>
              <a:rPr lang="tr-TR" dirty="0" smtClean="0"/>
              <a:t>NÜANS PUBLISING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69</Words>
  <Application>Microsoft Office PowerPoint</Application>
  <PresentationFormat>Ekran Gösterisi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2020-05-06T20:32:09Z</dcterms:modified>
</cp:coreProperties>
</file>