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959" autoAdjust="0"/>
    <p:restoredTop sz="94660"/>
  </p:normalViewPr>
  <p:slideViewPr>
    <p:cSldViewPr snapToGrid="0">
      <p:cViewPr varScale="1">
        <p:scale>
          <a:sx n="54" d="100"/>
          <a:sy n="54" d="100"/>
        </p:scale>
        <p:origin x="-51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3065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4061195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D92BA5-D75E-4CB0-AEBB-81D3F8708672}"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287992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2230339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92BA5-D75E-4CB0-AEBB-81D3F8708672}"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9546171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2074326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7107125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3617420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3691857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3968113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1948312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2611696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3853301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3464294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2388025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CF34282-BAC0-4785-8C65-977EB3990F2A}"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3474178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CF34282-BAC0-4785-8C65-977EB3990F2A}" type="datetimeFigureOut">
              <a:rPr lang="tr-TR" smtClean="0"/>
              <a:pPr/>
              <a:t>01.09.2019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7D92BA5-D75E-4CB0-AEBB-81D3F8708672}" type="slidenum">
              <a:rPr lang="tr-TR" smtClean="0"/>
              <a:pPr/>
              <a:t>‹#›</a:t>
            </a:fld>
            <a:endParaRPr lang="tr-TR"/>
          </a:p>
        </p:txBody>
      </p:sp>
    </p:spTree>
    <p:extLst>
      <p:ext uri="{BB962C8B-B14F-4D97-AF65-F5344CB8AC3E}">
        <p14:creationId xmlns:p14="http://schemas.microsoft.com/office/powerpoint/2010/main" xmlns="" val="9208622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Hegel</a:t>
            </a:r>
            <a:r>
              <a:rPr lang="tr-TR" dirty="0" smtClean="0"/>
              <a:t> ve Tarih</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2915366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Hegel’e</a:t>
            </a:r>
            <a:r>
              <a:rPr lang="tr-TR" dirty="0" smtClean="0"/>
              <a:t> göre tarih felsefesi tarihin düşünme tarafından ele alınmasından başka bir şey değildir. Çünkü insan düşünendir. Hayvandan bu noktada ayrılır. İnsanca olan her şeyde, insanca olduğu ve hayvanca olmadığı sürece, düşünme vardır; ve böylece tarihle her türlü uğraşmada düşünme vardır. </a:t>
            </a:r>
          </a:p>
          <a:p>
            <a:endParaRPr lang="tr-TR" dirty="0"/>
          </a:p>
        </p:txBody>
      </p:sp>
    </p:spTree>
    <p:extLst>
      <p:ext uri="{BB962C8B-B14F-4D97-AF65-F5344CB8AC3E}">
        <p14:creationId xmlns:p14="http://schemas.microsoft.com/office/powerpoint/2010/main" xmlns="" val="1779446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Tarih olmuş olanla ilgilenir. </a:t>
            </a:r>
          </a:p>
          <a:p>
            <a:r>
              <a:rPr lang="tr-TR" dirty="0" smtClean="0"/>
              <a:t>Tarihte </a:t>
            </a:r>
            <a:r>
              <a:rPr lang="tr-TR" dirty="0" err="1" smtClean="0"/>
              <a:t>çıkarsanan</a:t>
            </a:r>
            <a:r>
              <a:rPr lang="tr-TR" dirty="0" smtClean="0"/>
              <a:t> </a:t>
            </a:r>
            <a:r>
              <a:rPr lang="tr-TR" dirty="0" smtClean="0"/>
              <a:t>şey </a:t>
            </a:r>
            <a:r>
              <a:rPr lang="tr-TR" dirty="0" smtClean="0"/>
              <a:t>için mantıksal düşünce zorunlu olarak öngörülür, ama buna haklılık verecek şey deneyden gelmelidir.</a:t>
            </a:r>
          </a:p>
          <a:p>
            <a:r>
              <a:rPr lang="tr-TR" dirty="0" smtClean="0"/>
              <a:t>Felsefenin tarihe getirdiği biricik kavram  us kavramıdır. Us dünyaya egemendir ve dünya tarihinde her şey usa uygun olmuştur.</a:t>
            </a:r>
            <a:endParaRPr lang="tr-TR" dirty="0"/>
          </a:p>
        </p:txBody>
      </p:sp>
    </p:spTree>
    <p:extLst>
      <p:ext uri="{BB962C8B-B14F-4D97-AF65-F5344CB8AC3E}">
        <p14:creationId xmlns:p14="http://schemas.microsoft.com/office/powerpoint/2010/main" xmlns="" val="906355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Tarihte öznel tini ya da gönlümüzü kıpırdatan tikel bir nedeni değil, genel bir ereği, dünyanın son ereğini aramalı, onu usumuzla kavramalıyız.</a:t>
            </a:r>
          </a:p>
          <a:p>
            <a:r>
              <a:rPr lang="tr-TR" dirty="0" smtClean="0"/>
              <a:t>Us ise tikel sonlu bir erekle değil, yalnızca saltık bir erekle ilgilenir.</a:t>
            </a:r>
          </a:p>
          <a:p>
            <a:r>
              <a:rPr lang="tr-TR" dirty="0" smtClean="0"/>
              <a:t>Dünya tarihi yalnızca bir tek usun görünüşüdür, kendisini </a:t>
            </a:r>
            <a:r>
              <a:rPr lang="tr-TR" dirty="0" err="1" smtClean="0"/>
              <a:t>açımlaığı</a:t>
            </a:r>
            <a:r>
              <a:rPr lang="tr-TR" dirty="0" smtClean="0"/>
              <a:t> </a:t>
            </a:r>
            <a:r>
              <a:rPr lang="tr-TR" dirty="0" smtClean="0"/>
              <a:t>tikel oluşumlarından biri, kendisini tikel bir öğe olarak, halklarda sergileyen bir modelin kopyası.</a:t>
            </a:r>
            <a:endParaRPr lang="tr-TR" dirty="0"/>
          </a:p>
        </p:txBody>
      </p:sp>
    </p:spTree>
    <p:extLst>
      <p:ext uri="{BB962C8B-B14F-4D97-AF65-F5344CB8AC3E}">
        <p14:creationId xmlns:p14="http://schemas.microsoft.com/office/powerpoint/2010/main" xmlns="" val="2621537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Tarih ele alınacaksa önce anlama açısından ele alınmalı, neden ve etkisi açıklanmalıdır.</a:t>
            </a:r>
          </a:p>
          <a:p>
            <a:r>
              <a:rPr lang="tr-TR" dirty="0" smtClean="0"/>
              <a:t>Anlama  önemliyi, kendisinde anlam taşıyanı vurgular. Tarihi işleyişinde izlediği ereğe göre </a:t>
            </a:r>
            <a:r>
              <a:rPr lang="tr-TR" dirty="0" err="1" smtClean="0"/>
              <a:t>özsel</a:t>
            </a:r>
            <a:r>
              <a:rPr lang="tr-TR" dirty="0" smtClean="0"/>
              <a:t> olana olmayandan ayırt eder.</a:t>
            </a:r>
            <a:endParaRPr lang="tr-TR" dirty="0"/>
          </a:p>
        </p:txBody>
      </p:sp>
    </p:spTree>
    <p:extLst>
      <p:ext uri="{BB962C8B-B14F-4D97-AF65-F5344CB8AC3E}">
        <p14:creationId xmlns:p14="http://schemas.microsoft.com/office/powerpoint/2010/main" xmlns="" val="763029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Dünya tarihinde insanı ilgilendiren idedir.</a:t>
            </a:r>
          </a:p>
          <a:p>
            <a:r>
              <a:rPr lang="tr-TR" dirty="0" smtClean="0"/>
              <a:t>Dünyanın ne olacağı henüz bilinmiyor. İnsanın ereği ona biçim vermektir.</a:t>
            </a:r>
          </a:p>
          <a:p>
            <a:endParaRPr lang="tr-TR" dirty="0"/>
          </a:p>
          <a:p>
            <a:r>
              <a:rPr lang="tr-TR" dirty="0" smtClean="0"/>
              <a:t>Dünya tarihindeki büyük adamların hedefi budur.</a:t>
            </a:r>
            <a:endParaRPr lang="tr-TR" dirty="0"/>
          </a:p>
        </p:txBody>
      </p:sp>
    </p:spTree>
    <p:extLst>
      <p:ext uri="{BB962C8B-B14F-4D97-AF65-F5344CB8AC3E}">
        <p14:creationId xmlns:p14="http://schemas.microsoft.com/office/powerpoint/2010/main" xmlns="" val="14558090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58</TotalTime>
  <Words>216</Words>
  <Application>Microsoft Office PowerPoint</Application>
  <PresentationFormat>Özel</PresentationFormat>
  <Paragraphs>14</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Duman</vt:lpstr>
      <vt:lpstr>Hegel ve Tarih</vt:lpstr>
      <vt:lpstr>Slayt 2</vt:lpstr>
      <vt:lpstr>Slayt 3</vt:lpstr>
      <vt:lpstr>Slayt 4</vt:lpstr>
      <vt:lpstr>Slayt 5</vt:lpstr>
      <vt:lpstr>Slayt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Hegel ve Tarih</dc:title>
  <dc:creator>nahide</dc:creator>
  <cp:lastModifiedBy>Pc</cp:lastModifiedBy>
  <cp:revision>6</cp:revision>
  <dcterms:created xsi:type="dcterms:W3CDTF">2018-01-29T09:40:17Z</dcterms:created>
  <dcterms:modified xsi:type="dcterms:W3CDTF">2019-09-01T18:01:56Z</dcterms:modified>
</cp:coreProperties>
</file>