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8" r:id="rId18"/>
    <p:sldId id="305" r:id="rId19"/>
    <p:sldId id="288" r:id="rId20"/>
    <p:sldId id="289" r:id="rId21"/>
    <p:sldId id="290" r:id="rId22"/>
    <p:sldId id="291" r:id="rId23"/>
    <p:sldId id="292" r:id="rId24"/>
    <p:sldId id="306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548680"/>
            <a:ext cx="828645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4314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6354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04664"/>
            <a:ext cx="803542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9793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10664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920880" cy="580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15760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0295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794798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3913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709613"/>
            <a:ext cx="70008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8815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36949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1363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57507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78852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9227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30609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19612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107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84964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13019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2851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Ekran Gösterisi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7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Administrator</dc:creator>
  <cp:lastModifiedBy>zehrasemrakarakas</cp:lastModifiedBy>
  <cp:revision>40</cp:revision>
  <dcterms:created xsi:type="dcterms:W3CDTF">2016-10-26T19:28:15Z</dcterms:created>
  <dcterms:modified xsi:type="dcterms:W3CDTF">2018-04-10T10:48:44Z</dcterms:modified>
</cp:coreProperties>
</file>