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85" r:id="rId3"/>
    <p:sldId id="286" r:id="rId4"/>
    <p:sldId id="287" r:id="rId5"/>
    <p:sldId id="293" r:id="rId6"/>
    <p:sldId id="294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8" r:id="rId18"/>
    <p:sldId id="305" r:id="rId19"/>
    <p:sldId id="288" r:id="rId20"/>
    <p:sldId id="289" r:id="rId21"/>
    <p:sldId id="290" r:id="rId22"/>
    <p:sldId id="291" r:id="rId23"/>
    <p:sldId id="292" r:id="rId24"/>
    <p:sldId id="306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A90B8F-0CCA-4D6F-B74E-6C382D53BF64}" type="datetimeFigureOut">
              <a:rPr lang="tr-TR" smtClean="0"/>
              <a:pPr/>
              <a:t>10.4.2018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501FE-7EB7-4C57-8359-5163269EC8B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548680"/>
            <a:ext cx="828645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443140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963542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404664"/>
            <a:ext cx="8035421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48680"/>
            <a:ext cx="8297935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8106646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7920880" cy="580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157608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24744"/>
            <a:ext cx="8029575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7947986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92696"/>
            <a:ext cx="8439131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63" y="709613"/>
            <a:ext cx="7000875" cy="543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848815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369494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8213636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8575074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7788520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548680"/>
            <a:ext cx="8292275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620688"/>
            <a:ext cx="8306095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196123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31071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7849642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130190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8128515" cy="554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0</Words>
  <Application>Microsoft Office PowerPoint</Application>
  <PresentationFormat>Ekran Gösterisi (4:3)</PresentationFormat>
  <Paragraphs>0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7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Administrator</dc:creator>
  <cp:lastModifiedBy>zehrasemrakarakas</cp:lastModifiedBy>
  <cp:revision>40</cp:revision>
  <dcterms:created xsi:type="dcterms:W3CDTF">2016-10-26T19:28:15Z</dcterms:created>
  <dcterms:modified xsi:type="dcterms:W3CDTF">2018-04-10T10:48:44Z</dcterms:modified>
</cp:coreProperties>
</file>