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1930’lar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674056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1929’u izleyen yıllarda hem içsel hem de dışsal faktörler nedeniyle ortaya çıkan kriz, pek çok ekonomik sektörü etkiledi. Ticaret burjuvazisine ait pek çok şirkette iflaslar işçi çıkarmalarına yol açtı.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Kırsal kesimde de yaygın bir kriz vardı. Köylülerin ürünleri pazarda değer kaybetti, tarımsal üretim azalmaya başladı.</a:t>
            </a: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35837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Tüm bu gelişmelerle, 1920’li yılların sonunda beliren krizle devlet ekonomide ve siyasette kontrolü artırdı. Bu gelişmeler sistemli bir devletçilik uygulaması için zemin hazırladı.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1929-1932 arası yıllar gerçekte devletçilik değil de “devletçiliğe geçiş” olarak adlandırılabilecek bir korumacılık dönemi olarak adlandırılabilir.</a:t>
            </a:r>
          </a:p>
        </p:txBody>
      </p:sp>
    </p:spTree>
    <p:extLst>
      <p:ext uri="{BB962C8B-B14F-4D97-AF65-F5344CB8AC3E}">
        <p14:creationId xmlns:p14="http://schemas.microsoft.com/office/powerpoint/2010/main" val="87204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00665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Sanayi sektörü henüz emekleme döneminde olduğu için krizden fazla etkilenmedi. Ancak devletin sanayiyi destekleme çabaları ve devlet yatırımları imalat sanayisinin gelişmesini sağladı.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1930’larda devlet bizzat sanayi sektörüne ciddi yatırımlar yaptı. Ayrıca özel sektörün sanayi yatırımları da desteklendi.</a:t>
            </a:r>
          </a:p>
        </p:txBody>
      </p:sp>
    </p:spTree>
    <p:extLst>
      <p:ext uri="{BB962C8B-B14F-4D97-AF65-F5344CB8AC3E}">
        <p14:creationId xmlns:p14="http://schemas.microsoft.com/office/powerpoint/2010/main" val="1607531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00665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1930’ların ilk yıllarında hem işsizlik hem de işçi kıtlığı vardı. Ayrıca ücretler de düşüktü. Buna karşın devlet memurlarının maaşlarında görece yükselme sağlandı. Ayrıca ucuz konut ve banka sübvansiyonları sağlandı.</a:t>
            </a:r>
          </a:p>
        </p:txBody>
      </p:sp>
    </p:spTree>
    <p:extLst>
      <p:ext uri="{BB962C8B-B14F-4D97-AF65-F5344CB8AC3E}">
        <p14:creationId xmlns:p14="http://schemas.microsoft.com/office/powerpoint/2010/main" val="126106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00665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1930’ların ortalarından itibaren ekonomide önemli aşamalar kaydediliyor, toplumun farklı kesimlerinin (burjuvazi, işçiler, köylüler ve bürokratlar) gelirleri/ücretleri artmaya başlamıştı. 1930’ların başlarında görülen tarımsal gerileme </a:t>
            </a:r>
            <a:r>
              <a:rPr lang="tr-TR" sz="2800" dirty="0" err="1">
                <a:latin typeface="Book Antiqua" panose="02040602050305030304" pitchFamily="18" charset="0"/>
              </a:rPr>
              <a:t>onyılın</a:t>
            </a:r>
            <a:r>
              <a:rPr lang="tr-TR" sz="2800" dirty="0">
                <a:latin typeface="Book Antiqua" panose="02040602050305030304" pitchFamily="18" charset="0"/>
              </a:rPr>
              <a:t> ortasından itibaren yeniden toparlanıyordu. </a:t>
            </a:r>
          </a:p>
        </p:txBody>
      </p:sp>
    </p:spTree>
    <p:extLst>
      <p:ext uri="{BB962C8B-B14F-4D97-AF65-F5344CB8AC3E}">
        <p14:creationId xmlns:p14="http://schemas.microsoft.com/office/powerpoint/2010/main" val="135333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00665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Tarımsal üretim arttığı gibi uluslararası piyasada değeri de yükselmekteydi. Ancak II. Dünya Savaşı’nın başlaması tüm bu olumlu gelişmeleri kesintiye uğrattı.</a:t>
            </a:r>
          </a:p>
        </p:txBody>
      </p:sp>
    </p:spTree>
    <p:extLst>
      <p:ext uri="{BB962C8B-B14F-4D97-AF65-F5344CB8AC3E}">
        <p14:creationId xmlns:p14="http://schemas.microsoft.com/office/powerpoint/2010/main" val="78661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1930’lar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567" y="1800665"/>
            <a:ext cx="8904848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1934’te Birinci beş Yıllık Sanayi Planı yürürlüğe kondu.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Uygulanan devletçi politikalar özel sektörün sanayi yatırımlarını dışlamıyor, hem kamu hem de özel kesime ait yatırımları destekliyordu.</a:t>
            </a:r>
          </a:p>
        </p:txBody>
      </p:sp>
    </p:spTree>
    <p:extLst>
      <p:ext uri="{BB962C8B-B14F-4D97-AF65-F5344CB8AC3E}">
        <p14:creationId xmlns:p14="http://schemas.microsoft.com/office/powerpoint/2010/main" val="371632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211</TotalTime>
  <Words>277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1930’lar</vt:lpstr>
      <vt:lpstr>1930’lar</vt:lpstr>
      <vt:lpstr>1930’lar</vt:lpstr>
      <vt:lpstr>1930’lar</vt:lpstr>
      <vt:lpstr>1930’lar</vt:lpstr>
      <vt:lpstr>1930’lar</vt:lpstr>
      <vt:lpstr>1930’lar</vt:lpstr>
      <vt:lpstr>1930’lar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116</cp:revision>
  <dcterms:created xsi:type="dcterms:W3CDTF">2018-03-24T09:54:46Z</dcterms:created>
  <dcterms:modified xsi:type="dcterms:W3CDTF">2020-05-30T11:26:10Z</dcterms:modified>
</cp:coreProperties>
</file>