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FD4EA5-CADD-490D-B7C9-9828E9535BBD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tr-TR"/>
        </a:p>
      </dgm:t>
    </dgm:pt>
    <dgm:pt modelId="{5ADB4CB3-6080-4274-B96C-F6D13AD0334E}">
      <dgm:prSet/>
      <dgm:spPr/>
      <dgm:t>
        <a:bodyPr/>
        <a:lstStyle/>
        <a:p>
          <a:pPr rtl="0"/>
          <a:r>
            <a:rPr lang="tr-TR" b="1" dirty="0" smtClean="0"/>
            <a:t>Öğretmen yetiştirme </a:t>
          </a:r>
          <a:endParaRPr lang="tr-TR" dirty="0"/>
        </a:p>
      </dgm:t>
    </dgm:pt>
    <dgm:pt modelId="{21396C86-4997-46CE-8741-FC12C19FA7BA}" type="parTrans" cxnId="{FC455117-072F-42B0-8AA6-045EBCD3CD5B}">
      <dgm:prSet/>
      <dgm:spPr/>
      <dgm:t>
        <a:bodyPr/>
        <a:lstStyle/>
        <a:p>
          <a:endParaRPr lang="tr-TR"/>
        </a:p>
      </dgm:t>
    </dgm:pt>
    <dgm:pt modelId="{4128D31D-60AB-46B9-804A-E3DFC40B4713}" type="sibTrans" cxnId="{FC455117-072F-42B0-8AA6-045EBCD3CD5B}">
      <dgm:prSet/>
      <dgm:spPr/>
      <dgm:t>
        <a:bodyPr/>
        <a:lstStyle/>
        <a:p>
          <a:endParaRPr lang="tr-TR"/>
        </a:p>
      </dgm:t>
    </dgm:pt>
    <dgm:pt modelId="{0DE24EEE-2EDE-4BF0-9CEF-233AD4CF501C}">
      <dgm:prSet/>
      <dgm:spPr/>
      <dgm:t>
        <a:bodyPr/>
        <a:lstStyle/>
        <a:p>
          <a:pPr rtl="0"/>
          <a:r>
            <a:rPr lang="tr-TR" b="1" dirty="0" smtClean="0"/>
            <a:t>Genel ve özel eğitim öğretmeni ayrımı yerine öncelikle öğretmen yetiştirme amaçlanmalı</a:t>
          </a:r>
          <a:endParaRPr lang="tr-TR" dirty="0"/>
        </a:p>
      </dgm:t>
    </dgm:pt>
    <dgm:pt modelId="{76455D11-7F54-4D4C-A966-6AC600738FDF}" type="parTrans" cxnId="{F93AC920-9950-4895-80E6-508169C57F84}">
      <dgm:prSet/>
      <dgm:spPr/>
      <dgm:t>
        <a:bodyPr/>
        <a:lstStyle/>
        <a:p>
          <a:endParaRPr lang="tr-TR"/>
        </a:p>
      </dgm:t>
    </dgm:pt>
    <dgm:pt modelId="{5E50C117-1CFB-4CDE-A015-E586F1AE06AD}" type="sibTrans" cxnId="{F93AC920-9950-4895-80E6-508169C57F84}">
      <dgm:prSet/>
      <dgm:spPr/>
      <dgm:t>
        <a:bodyPr/>
        <a:lstStyle/>
        <a:p>
          <a:endParaRPr lang="tr-TR"/>
        </a:p>
      </dgm:t>
    </dgm:pt>
    <dgm:pt modelId="{C6D12E31-1238-4D9A-8A4E-D78F36603D1D}">
      <dgm:prSet/>
      <dgm:spPr/>
      <dgm:t>
        <a:bodyPr/>
        <a:lstStyle/>
        <a:p>
          <a:pPr rtl="0"/>
          <a:r>
            <a:rPr lang="tr-TR" b="1" dirty="0" smtClean="0"/>
            <a:t>Sınıfların tüm öğrencileri içerecek biçimde düzenlenmesi</a:t>
          </a:r>
          <a:endParaRPr lang="tr-TR" dirty="0"/>
        </a:p>
      </dgm:t>
    </dgm:pt>
    <dgm:pt modelId="{266517B9-1688-420A-B684-0CEDDB66C88A}" type="parTrans" cxnId="{E1D8E0A1-B1F0-433C-A179-D9E2922929F3}">
      <dgm:prSet/>
      <dgm:spPr/>
      <dgm:t>
        <a:bodyPr/>
        <a:lstStyle/>
        <a:p>
          <a:endParaRPr lang="tr-TR"/>
        </a:p>
      </dgm:t>
    </dgm:pt>
    <dgm:pt modelId="{5288462E-0AEB-41F1-A107-71798F7556D9}" type="sibTrans" cxnId="{E1D8E0A1-B1F0-433C-A179-D9E2922929F3}">
      <dgm:prSet/>
      <dgm:spPr/>
      <dgm:t>
        <a:bodyPr/>
        <a:lstStyle/>
        <a:p>
          <a:endParaRPr lang="tr-TR"/>
        </a:p>
      </dgm:t>
    </dgm:pt>
    <dgm:pt modelId="{4627E1C2-8A34-40FC-B57A-94D1FEC5019E}">
      <dgm:prSet/>
      <dgm:spPr/>
      <dgm:t>
        <a:bodyPr/>
        <a:lstStyle/>
        <a:p>
          <a:pPr rtl="0"/>
          <a:r>
            <a:rPr lang="tr-TR" b="1" dirty="0" smtClean="0"/>
            <a:t>Fiziksel çevrede</a:t>
          </a:r>
          <a:endParaRPr lang="tr-TR" dirty="0"/>
        </a:p>
      </dgm:t>
    </dgm:pt>
    <dgm:pt modelId="{30CA5A87-0692-44E2-9570-418A3D319409}" type="parTrans" cxnId="{E91E3C3B-FC4B-40B8-9C4B-00BE267402F3}">
      <dgm:prSet/>
      <dgm:spPr/>
      <dgm:t>
        <a:bodyPr/>
        <a:lstStyle/>
        <a:p>
          <a:endParaRPr lang="tr-TR"/>
        </a:p>
      </dgm:t>
    </dgm:pt>
    <dgm:pt modelId="{AEA13D6D-867B-4AFA-8147-A364F08D59C1}" type="sibTrans" cxnId="{E91E3C3B-FC4B-40B8-9C4B-00BE267402F3}">
      <dgm:prSet/>
      <dgm:spPr/>
      <dgm:t>
        <a:bodyPr/>
        <a:lstStyle/>
        <a:p>
          <a:endParaRPr lang="tr-TR"/>
        </a:p>
      </dgm:t>
    </dgm:pt>
    <dgm:pt modelId="{41B29D8C-E23B-4BC8-B6E5-86767C326DE7}">
      <dgm:prSet/>
      <dgm:spPr/>
      <dgm:t>
        <a:bodyPr/>
        <a:lstStyle/>
        <a:p>
          <a:pPr rtl="0"/>
          <a:r>
            <a:rPr lang="tr-TR" b="1" dirty="0" smtClean="0"/>
            <a:t>Materyallerde</a:t>
          </a:r>
          <a:endParaRPr lang="tr-TR" dirty="0"/>
        </a:p>
      </dgm:t>
    </dgm:pt>
    <dgm:pt modelId="{67BD3B29-4F71-4BCF-890C-EB31A5BD4697}" type="parTrans" cxnId="{DFB110AA-A841-439D-823E-283FF612974D}">
      <dgm:prSet/>
      <dgm:spPr/>
      <dgm:t>
        <a:bodyPr/>
        <a:lstStyle/>
        <a:p>
          <a:endParaRPr lang="tr-TR"/>
        </a:p>
      </dgm:t>
    </dgm:pt>
    <dgm:pt modelId="{B343ED1E-0B7A-4AE3-92B6-B7552AA96C29}" type="sibTrans" cxnId="{DFB110AA-A841-439D-823E-283FF612974D}">
      <dgm:prSet/>
      <dgm:spPr/>
      <dgm:t>
        <a:bodyPr/>
        <a:lstStyle/>
        <a:p>
          <a:endParaRPr lang="tr-TR"/>
        </a:p>
      </dgm:t>
    </dgm:pt>
    <dgm:pt modelId="{D2E765B2-B0A6-4DC8-B1FB-7D4E347D32B5}">
      <dgm:prSet/>
      <dgm:spPr/>
      <dgm:t>
        <a:bodyPr/>
        <a:lstStyle/>
        <a:p>
          <a:pPr rtl="0"/>
          <a:r>
            <a:rPr lang="tr-TR" b="1" dirty="0" smtClean="0"/>
            <a:t>Öğretim yöntemlerinde ve</a:t>
          </a:r>
          <a:endParaRPr lang="tr-TR" dirty="0"/>
        </a:p>
      </dgm:t>
    </dgm:pt>
    <dgm:pt modelId="{71F518C7-C2ED-461D-AE5A-7BAED49240B4}" type="parTrans" cxnId="{21E49477-DEF8-473D-9202-24F5ABD61321}">
      <dgm:prSet/>
      <dgm:spPr/>
      <dgm:t>
        <a:bodyPr/>
        <a:lstStyle/>
        <a:p>
          <a:endParaRPr lang="tr-TR"/>
        </a:p>
      </dgm:t>
    </dgm:pt>
    <dgm:pt modelId="{CADDBB49-069A-4CE2-8319-FBF17047E315}" type="sibTrans" cxnId="{21E49477-DEF8-473D-9202-24F5ABD61321}">
      <dgm:prSet/>
      <dgm:spPr/>
      <dgm:t>
        <a:bodyPr/>
        <a:lstStyle/>
        <a:p>
          <a:endParaRPr lang="tr-TR"/>
        </a:p>
      </dgm:t>
    </dgm:pt>
    <dgm:pt modelId="{EE4307E5-E751-4E51-9C0E-FBEBC1967A6A}">
      <dgm:prSet/>
      <dgm:spPr/>
      <dgm:t>
        <a:bodyPr/>
        <a:lstStyle/>
        <a:p>
          <a:pPr rtl="0"/>
          <a:r>
            <a:rPr lang="tr-TR" dirty="0" smtClean="0"/>
            <a:t>Öğretmenler tüm öğrencilerin gereksinimlerini karşılayacak biçimde yetiştirilmeli </a:t>
          </a:r>
          <a:endParaRPr lang="tr-TR" dirty="0"/>
        </a:p>
      </dgm:t>
    </dgm:pt>
    <dgm:pt modelId="{46AF74E8-536B-4C5E-811F-C0E274262C88}" type="parTrans" cxnId="{9B08005C-3D1B-47F7-956E-C777F3FF515D}">
      <dgm:prSet/>
      <dgm:spPr/>
      <dgm:t>
        <a:bodyPr/>
        <a:lstStyle/>
        <a:p>
          <a:endParaRPr lang="tr-TR"/>
        </a:p>
      </dgm:t>
    </dgm:pt>
    <dgm:pt modelId="{FD91DA87-84FE-43F5-9BC9-F1C578CFCB73}" type="sibTrans" cxnId="{9B08005C-3D1B-47F7-956E-C777F3FF515D}">
      <dgm:prSet/>
      <dgm:spPr/>
      <dgm:t>
        <a:bodyPr/>
        <a:lstStyle/>
        <a:p>
          <a:endParaRPr lang="tr-TR"/>
        </a:p>
      </dgm:t>
    </dgm:pt>
    <dgm:pt modelId="{899499B8-B68C-485F-9BE9-4A43B905C9B9}">
      <dgm:prSet/>
      <dgm:spPr/>
      <dgm:t>
        <a:bodyPr/>
        <a:lstStyle/>
        <a:p>
          <a:pPr rtl="0"/>
          <a:r>
            <a:rPr lang="tr-TR" b="1" dirty="0" smtClean="0"/>
            <a:t>İşleyişte</a:t>
          </a:r>
          <a:endParaRPr lang="tr-TR" b="1" dirty="0"/>
        </a:p>
      </dgm:t>
    </dgm:pt>
    <dgm:pt modelId="{A8A71324-59DE-4821-AAEE-A373566A8829}" type="parTrans" cxnId="{3730F034-FA83-4664-B647-5A447A76A6A3}">
      <dgm:prSet/>
      <dgm:spPr/>
      <dgm:t>
        <a:bodyPr/>
        <a:lstStyle/>
        <a:p>
          <a:endParaRPr lang="tr-TR"/>
        </a:p>
      </dgm:t>
    </dgm:pt>
    <dgm:pt modelId="{DCC9E7C3-4DF7-457A-A56E-B3DBB29F2D4A}" type="sibTrans" cxnId="{3730F034-FA83-4664-B647-5A447A76A6A3}">
      <dgm:prSet/>
      <dgm:spPr/>
      <dgm:t>
        <a:bodyPr/>
        <a:lstStyle/>
        <a:p>
          <a:endParaRPr lang="tr-TR"/>
        </a:p>
      </dgm:t>
    </dgm:pt>
    <dgm:pt modelId="{231D47F8-CDCD-4E3B-BB83-E96C0A994E6E}" type="pres">
      <dgm:prSet presAssocID="{23FD4EA5-CADD-490D-B7C9-9828E9535BB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1C010F2-962E-4169-B1C1-423E5C874548}" type="pres">
      <dgm:prSet presAssocID="{5ADB4CB3-6080-4274-B96C-F6D13AD0334E}" presName="root" presStyleCnt="0"/>
      <dgm:spPr/>
    </dgm:pt>
    <dgm:pt modelId="{41C2BDE4-60B8-4BFC-A10D-4830AC3865F8}" type="pres">
      <dgm:prSet presAssocID="{5ADB4CB3-6080-4274-B96C-F6D13AD0334E}" presName="rootComposite" presStyleCnt="0"/>
      <dgm:spPr/>
    </dgm:pt>
    <dgm:pt modelId="{FD0AA693-D4DC-407B-8FBB-0A01EF5B8B7E}" type="pres">
      <dgm:prSet presAssocID="{5ADB4CB3-6080-4274-B96C-F6D13AD0334E}" presName="rootText" presStyleLbl="node1" presStyleIdx="0" presStyleCnt="2"/>
      <dgm:spPr/>
      <dgm:t>
        <a:bodyPr/>
        <a:lstStyle/>
        <a:p>
          <a:endParaRPr lang="tr-TR"/>
        </a:p>
      </dgm:t>
    </dgm:pt>
    <dgm:pt modelId="{07854A59-E821-4846-AEC9-AE68B8B4BA8F}" type="pres">
      <dgm:prSet presAssocID="{5ADB4CB3-6080-4274-B96C-F6D13AD0334E}" presName="rootConnector" presStyleLbl="node1" presStyleIdx="0" presStyleCnt="2"/>
      <dgm:spPr/>
      <dgm:t>
        <a:bodyPr/>
        <a:lstStyle/>
        <a:p>
          <a:endParaRPr lang="tr-TR"/>
        </a:p>
      </dgm:t>
    </dgm:pt>
    <dgm:pt modelId="{A6E66D8B-71BC-4FBD-B706-1FBC4261D283}" type="pres">
      <dgm:prSet presAssocID="{5ADB4CB3-6080-4274-B96C-F6D13AD0334E}" presName="childShape" presStyleCnt="0"/>
      <dgm:spPr/>
    </dgm:pt>
    <dgm:pt modelId="{D2FC7B5D-708A-4009-8AFC-C0EFCCEE4536}" type="pres">
      <dgm:prSet presAssocID="{76455D11-7F54-4D4C-A966-6AC600738FDF}" presName="Name13" presStyleLbl="parChTrans1D2" presStyleIdx="0" presStyleCnt="6"/>
      <dgm:spPr/>
      <dgm:t>
        <a:bodyPr/>
        <a:lstStyle/>
        <a:p>
          <a:endParaRPr lang="tr-TR"/>
        </a:p>
      </dgm:t>
    </dgm:pt>
    <dgm:pt modelId="{86BE80C9-2027-420A-BB8D-D1DC90798D01}" type="pres">
      <dgm:prSet presAssocID="{0DE24EEE-2EDE-4BF0-9CEF-233AD4CF501C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1A6B9D-6E23-4857-9CC9-8C1FC665330D}" type="pres">
      <dgm:prSet presAssocID="{46AF74E8-536B-4C5E-811F-C0E274262C88}" presName="Name13" presStyleLbl="parChTrans1D2" presStyleIdx="1" presStyleCnt="6"/>
      <dgm:spPr/>
      <dgm:t>
        <a:bodyPr/>
        <a:lstStyle/>
        <a:p>
          <a:endParaRPr lang="tr-TR"/>
        </a:p>
      </dgm:t>
    </dgm:pt>
    <dgm:pt modelId="{E4F01633-8A0E-4E30-B6E1-AEFB76CAD567}" type="pres">
      <dgm:prSet presAssocID="{EE4307E5-E751-4E51-9C0E-FBEBC1967A6A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F95DCB-50A9-4089-9E83-C6D8FE6091CE}" type="pres">
      <dgm:prSet presAssocID="{C6D12E31-1238-4D9A-8A4E-D78F36603D1D}" presName="root" presStyleCnt="0"/>
      <dgm:spPr/>
    </dgm:pt>
    <dgm:pt modelId="{2A2224D0-C09F-4FD7-B2D7-42964DE22579}" type="pres">
      <dgm:prSet presAssocID="{C6D12E31-1238-4D9A-8A4E-D78F36603D1D}" presName="rootComposite" presStyleCnt="0"/>
      <dgm:spPr/>
    </dgm:pt>
    <dgm:pt modelId="{25E71F48-D2FE-4D13-B8AA-B2F968CCFB6D}" type="pres">
      <dgm:prSet presAssocID="{C6D12E31-1238-4D9A-8A4E-D78F36603D1D}" presName="rootText" presStyleLbl="node1" presStyleIdx="1" presStyleCnt="2"/>
      <dgm:spPr/>
      <dgm:t>
        <a:bodyPr/>
        <a:lstStyle/>
        <a:p>
          <a:endParaRPr lang="tr-TR"/>
        </a:p>
      </dgm:t>
    </dgm:pt>
    <dgm:pt modelId="{442A3837-A4FF-42AA-929B-5CFCCA47C67C}" type="pres">
      <dgm:prSet presAssocID="{C6D12E31-1238-4D9A-8A4E-D78F36603D1D}" presName="rootConnector" presStyleLbl="node1" presStyleIdx="1" presStyleCnt="2"/>
      <dgm:spPr/>
      <dgm:t>
        <a:bodyPr/>
        <a:lstStyle/>
        <a:p>
          <a:endParaRPr lang="tr-TR"/>
        </a:p>
      </dgm:t>
    </dgm:pt>
    <dgm:pt modelId="{39A5916F-C7ED-41FF-88D1-233F54D764F1}" type="pres">
      <dgm:prSet presAssocID="{C6D12E31-1238-4D9A-8A4E-D78F36603D1D}" presName="childShape" presStyleCnt="0"/>
      <dgm:spPr/>
    </dgm:pt>
    <dgm:pt modelId="{7B0FF6B9-F0DE-4C1D-8B76-387565F20BA3}" type="pres">
      <dgm:prSet presAssocID="{30CA5A87-0692-44E2-9570-418A3D319409}" presName="Name13" presStyleLbl="parChTrans1D2" presStyleIdx="2" presStyleCnt="6"/>
      <dgm:spPr/>
      <dgm:t>
        <a:bodyPr/>
        <a:lstStyle/>
        <a:p>
          <a:endParaRPr lang="tr-TR"/>
        </a:p>
      </dgm:t>
    </dgm:pt>
    <dgm:pt modelId="{2137FA28-ADB8-458B-9C1C-69B4EB9E7482}" type="pres">
      <dgm:prSet presAssocID="{4627E1C2-8A34-40FC-B57A-94D1FEC5019E}" presName="childText" presStyleLbl="bgAcc1" presStyleIdx="2" presStyleCnt="6" custLinFactNeighborX="2964" custLinFactNeighborY="-83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45099A5-EACB-4A5D-80FD-65E3E27F2C44}" type="pres">
      <dgm:prSet presAssocID="{67BD3B29-4F71-4BCF-890C-EB31A5BD4697}" presName="Name13" presStyleLbl="parChTrans1D2" presStyleIdx="3" presStyleCnt="6"/>
      <dgm:spPr/>
      <dgm:t>
        <a:bodyPr/>
        <a:lstStyle/>
        <a:p>
          <a:endParaRPr lang="tr-TR"/>
        </a:p>
      </dgm:t>
    </dgm:pt>
    <dgm:pt modelId="{9C83B227-D77C-4844-BEF7-91711E7BA98F}" type="pres">
      <dgm:prSet presAssocID="{41B29D8C-E23B-4BC8-B6E5-86767C326DE7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5E19165-1906-4668-9A3B-D3E13F92C6B0}" type="pres">
      <dgm:prSet presAssocID="{71F518C7-C2ED-461D-AE5A-7BAED49240B4}" presName="Name13" presStyleLbl="parChTrans1D2" presStyleIdx="4" presStyleCnt="6"/>
      <dgm:spPr/>
      <dgm:t>
        <a:bodyPr/>
        <a:lstStyle/>
        <a:p>
          <a:endParaRPr lang="tr-TR"/>
        </a:p>
      </dgm:t>
    </dgm:pt>
    <dgm:pt modelId="{E4F5D47C-E89B-474B-81F0-841ACB7D84B4}" type="pres">
      <dgm:prSet presAssocID="{D2E765B2-B0A6-4DC8-B1FB-7D4E347D32B5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5862311-B716-4D63-AEBE-E7B504FEFEF0}" type="pres">
      <dgm:prSet presAssocID="{A8A71324-59DE-4821-AAEE-A373566A8829}" presName="Name13" presStyleLbl="parChTrans1D2" presStyleIdx="5" presStyleCnt="6"/>
      <dgm:spPr/>
      <dgm:t>
        <a:bodyPr/>
        <a:lstStyle/>
        <a:p>
          <a:endParaRPr lang="tr-TR"/>
        </a:p>
      </dgm:t>
    </dgm:pt>
    <dgm:pt modelId="{5C9CF3E4-C0C4-42DD-9DF6-187350F9EFAD}" type="pres">
      <dgm:prSet presAssocID="{899499B8-B68C-485F-9BE9-4A43B905C9B9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91E3C3B-FC4B-40B8-9C4B-00BE267402F3}" srcId="{C6D12E31-1238-4D9A-8A4E-D78F36603D1D}" destId="{4627E1C2-8A34-40FC-B57A-94D1FEC5019E}" srcOrd="0" destOrd="0" parTransId="{30CA5A87-0692-44E2-9570-418A3D319409}" sibTransId="{AEA13D6D-867B-4AFA-8147-A364F08D59C1}"/>
    <dgm:cxn modelId="{9B08005C-3D1B-47F7-956E-C777F3FF515D}" srcId="{5ADB4CB3-6080-4274-B96C-F6D13AD0334E}" destId="{EE4307E5-E751-4E51-9C0E-FBEBC1967A6A}" srcOrd="1" destOrd="0" parTransId="{46AF74E8-536B-4C5E-811F-C0E274262C88}" sibTransId="{FD91DA87-84FE-43F5-9BC9-F1C578CFCB73}"/>
    <dgm:cxn modelId="{2BB46E93-CA03-4618-91F9-C96644DDC513}" type="presOf" srcId="{30CA5A87-0692-44E2-9570-418A3D319409}" destId="{7B0FF6B9-F0DE-4C1D-8B76-387565F20BA3}" srcOrd="0" destOrd="0" presId="urn:microsoft.com/office/officeart/2005/8/layout/hierarchy3"/>
    <dgm:cxn modelId="{54DFCC93-70F8-4C33-80EF-A0BBC2307EEB}" type="presOf" srcId="{C6D12E31-1238-4D9A-8A4E-D78F36603D1D}" destId="{25E71F48-D2FE-4D13-B8AA-B2F968CCFB6D}" srcOrd="0" destOrd="0" presId="urn:microsoft.com/office/officeart/2005/8/layout/hierarchy3"/>
    <dgm:cxn modelId="{B781F69C-3B06-4744-8FF2-2BCC4D87F054}" type="presOf" srcId="{EE4307E5-E751-4E51-9C0E-FBEBC1967A6A}" destId="{E4F01633-8A0E-4E30-B6E1-AEFB76CAD567}" srcOrd="0" destOrd="0" presId="urn:microsoft.com/office/officeart/2005/8/layout/hierarchy3"/>
    <dgm:cxn modelId="{2A7EB197-2835-4C44-AEBD-ADC40B1DC0E9}" type="presOf" srcId="{5ADB4CB3-6080-4274-B96C-F6D13AD0334E}" destId="{07854A59-E821-4846-AEC9-AE68B8B4BA8F}" srcOrd="1" destOrd="0" presId="urn:microsoft.com/office/officeart/2005/8/layout/hierarchy3"/>
    <dgm:cxn modelId="{DFB110AA-A841-439D-823E-283FF612974D}" srcId="{C6D12E31-1238-4D9A-8A4E-D78F36603D1D}" destId="{41B29D8C-E23B-4BC8-B6E5-86767C326DE7}" srcOrd="1" destOrd="0" parTransId="{67BD3B29-4F71-4BCF-890C-EB31A5BD4697}" sibTransId="{B343ED1E-0B7A-4AE3-92B6-B7552AA96C29}"/>
    <dgm:cxn modelId="{3730F034-FA83-4664-B647-5A447A76A6A3}" srcId="{C6D12E31-1238-4D9A-8A4E-D78F36603D1D}" destId="{899499B8-B68C-485F-9BE9-4A43B905C9B9}" srcOrd="3" destOrd="0" parTransId="{A8A71324-59DE-4821-AAEE-A373566A8829}" sibTransId="{DCC9E7C3-4DF7-457A-A56E-B3DBB29F2D4A}"/>
    <dgm:cxn modelId="{FC455117-072F-42B0-8AA6-045EBCD3CD5B}" srcId="{23FD4EA5-CADD-490D-B7C9-9828E9535BBD}" destId="{5ADB4CB3-6080-4274-B96C-F6D13AD0334E}" srcOrd="0" destOrd="0" parTransId="{21396C86-4997-46CE-8741-FC12C19FA7BA}" sibTransId="{4128D31D-60AB-46B9-804A-E3DFC40B4713}"/>
    <dgm:cxn modelId="{F5D5E349-69A9-462D-B313-F8F40302084F}" type="presOf" srcId="{76455D11-7F54-4D4C-A966-6AC600738FDF}" destId="{D2FC7B5D-708A-4009-8AFC-C0EFCCEE4536}" srcOrd="0" destOrd="0" presId="urn:microsoft.com/office/officeart/2005/8/layout/hierarchy3"/>
    <dgm:cxn modelId="{9B915EB1-1CC2-4897-92B8-1DF322AE4EFB}" type="presOf" srcId="{67BD3B29-4F71-4BCF-890C-EB31A5BD4697}" destId="{345099A5-EACB-4A5D-80FD-65E3E27F2C44}" srcOrd="0" destOrd="0" presId="urn:microsoft.com/office/officeart/2005/8/layout/hierarchy3"/>
    <dgm:cxn modelId="{7B141694-3711-49B4-AD19-E7EAEEA779AE}" type="presOf" srcId="{A8A71324-59DE-4821-AAEE-A373566A8829}" destId="{85862311-B716-4D63-AEBE-E7B504FEFEF0}" srcOrd="0" destOrd="0" presId="urn:microsoft.com/office/officeart/2005/8/layout/hierarchy3"/>
    <dgm:cxn modelId="{600F75E5-9ED3-44AC-BC0E-1107E822B162}" type="presOf" srcId="{4627E1C2-8A34-40FC-B57A-94D1FEC5019E}" destId="{2137FA28-ADB8-458B-9C1C-69B4EB9E7482}" srcOrd="0" destOrd="0" presId="urn:microsoft.com/office/officeart/2005/8/layout/hierarchy3"/>
    <dgm:cxn modelId="{58B4DB60-BBFF-4A99-84EA-4DD9308BA597}" type="presOf" srcId="{23FD4EA5-CADD-490D-B7C9-9828E9535BBD}" destId="{231D47F8-CDCD-4E3B-BB83-E96C0A994E6E}" srcOrd="0" destOrd="0" presId="urn:microsoft.com/office/officeart/2005/8/layout/hierarchy3"/>
    <dgm:cxn modelId="{75907230-A72D-4C73-8B11-0C6D79D5ABAE}" type="presOf" srcId="{46AF74E8-536B-4C5E-811F-C0E274262C88}" destId="{B71A6B9D-6E23-4857-9CC9-8C1FC665330D}" srcOrd="0" destOrd="0" presId="urn:microsoft.com/office/officeart/2005/8/layout/hierarchy3"/>
    <dgm:cxn modelId="{F93AC920-9950-4895-80E6-508169C57F84}" srcId="{5ADB4CB3-6080-4274-B96C-F6D13AD0334E}" destId="{0DE24EEE-2EDE-4BF0-9CEF-233AD4CF501C}" srcOrd="0" destOrd="0" parTransId="{76455D11-7F54-4D4C-A966-6AC600738FDF}" sibTransId="{5E50C117-1CFB-4CDE-A015-E586F1AE06AD}"/>
    <dgm:cxn modelId="{FBE21DEC-B8E3-49AC-9C4E-11D62E3C0A01}" type="presOf" srcId="{D2E765B2-B0A6-4DC8-B1FB-7D4E347D32B5}" destId="{E4F5D47C-E89B-474B-81F0-841ACB7D84B4}" srcOrd="0" destOrd="0" presId="urn:microsoft.com/office/officeart/2005/8/layout/hierarchy3"/>
    <dgm:cxn modelId="{E1D8E0A1-B1F0-433C-A179-D9E2922929F3}" srcId="{23FD4EA5-CADD-490D-B7C9-9828E9535BBD}" destId="{C6D12E31-1238-4D9A-8A4E-D78F36603D1D}" srcOrd="1" destOrd="0" parTransId="{266517B9-1688-420A-B684-0CEDDB66C88A}" sibTransId="{5288462E-0AEB-41F1-A107-71798F7556D9}"/>
    <dgm:cxn modelId="{D594B4D2-366C-4D5F-8AC1-774DA56BE122}" type="presOf" srcId="{41B29D8C-E23B-4BC8-B6E5-86767C326DE7}" destId="{9C83B227-D77C-4844-BEF7-91711E7BA98F}" srcOrd="0" destOrd="0" presId="urn:microsoft.com/office/officeart/2005/8/layout/hierarchy3"/>
    <dgm:cxn modelId="{872D5D53-EF7F-4767-8C63-31DEFFE49754}" type="presOf" srcId="{71F518C7-C2ED-461D-AE5A-7BAED49240B4}" destId="{35E19165-1906-4668-9A3B-D3E13F92C6B0}" srcOrd="0" destOrd="0" presId="urn:microsoft.com/office/officeart/2005/8/layout/hierarchy3"/>
    <dgm:cxn modelId="{1F52855A-466C-4D9C-BCC2-4EADC3B639FA}" type="presOf" srcId="{C6D12E31-1238-4D9A-8A4E-D78F36603D1D}" destId="{442A3837-A4FF-42AA-929B-5CFCCA47C67C}" srcOrd="1" destOrd="0" presId="urn:microsoft.com/office/officeart/2005/8/layout/hierarchy3"/>
    <dgm:cxn modelId="{55660999-25FB-4D2F-8B03-1A808C700E34}" type="presOf" srcId="{899499B8-B68C-485F-9BE9-4A43B905C9B9}" destId="{5C9CF3E4-C0C4-42DD-9DF6-187350F9EFAD}" srcOrd="0" destOrd="0" presId="urn:microsoft.com/office/officeart/2005/8/layout/hierarchy3"/>
    <dgm:cxn modelId="{9884F284-E5F6-4C22-8813-6730E4C4479C}" type="presOf" srcId="{5ADB4CB3-6080-4274-B96C-F6D13AD0334E}" destId="{FD0AA693-D4DC-407B-8FBB-0A01EF5B8B7E}" srcOrd="0" destOrd="0" presId="urn:microsoft.com/office/officeart/2005/8/layout/hierarchy3"/>
    <dgm:cxn modelId="{2AA8E219-EE59-47AA-A79E-BA0D02FAF67C}" type="presOf" srcId="{0DE24EEE-2EDE-4BF0-9CEF-233AD4CF501C}" destId="{86BE80C9-2027-420A-BB8D-D1DC90798D01}" srcOrd="0" destOrd="0" presId="urn:microsoft.com/office/officeart/2005/8/layout/hierarchy3"/>
    <dgm:cxn modelId="{21E49477-DEF8-473D-9202-24F5ABD61321}" srcId="{C6D12E31-1238-4D9A-8A4E-D78F36603D1D}" destId="{D2E765B2-B0A6-4DC8-B1FB-7D4E347D32B5}" srcOrd="2" destOrd="0" parTransId="{71F518C7-C2ED-461D-AE5A-7BAED49240B4}" sibTransId="{CADDBB49-069A-4CE2-8319-FBF17047E315}"/>
    <dgm:cxn modelId="{A36F17CF-0DFF-464D-9D6D-198EDE5A6726}" type="presParOf" srcId="{231D47F8-CDCD-4E3B-BB83-E96C0A994E6E}" destId="{B1C010F2-962E-4169-B1C1-423E5C874548}" srcOrd="0" destOrd="0" presId="urn:microsoft.com/office/officeart/2005/8/layout/hierarchy3"/>
    <dgm:cxn modelId="{3B826EB8-5429-4D0D-B805-68AB12286A5A}" type="presParOf" srcId="{B1C010F2-962E-4169-B1C1-423E5C874548}" destId="{41C2BDE4-60B8-4BFC-A10D-4830AC3865F8}" srcOrd="0" destOrd="0" presId="urn:microsoft.com/office/officeart/2005/8/layout/hierarchy3"/>
    <dgm:cxn modelId="{5932CBDE-D4EE-4474-B003-D0D466B8C140}" type="presParOf" srcId="{41C2BDE4-60B8-4BFC-A10D-4830AC3865F8}" destId="{FD0AA693-D4DC-407B-8FBB-0A01EF5B8B7E}" srcOrd="0" destOrd="0" presId="urn:microsoft.com/office/officeart/2005/8/layout/hierarchy3"/>
    <dgm:cxn modelId="{45F09171-ED3E-456D-A3EC-4F87B6F43FAC}" type="presParOf" srcId="{41C2BDE4-60B8-4BFC-A10D-4830AC3865F8}" destId="{07854A59-E821-4846-AEC9-AE68B8B4BA8F}" srcOrd="1" destOrd="0" presId="urn:microsoft.com/office/officeart/2005/8/layout/hierarchy3"/>
    <dgm:cxn modelId="{386F1A85-3FF5-431B-B7E3-B80E687E8D94}" type="presParOf" srcId="{B1C010F2-962E-4169-B1C1-423E5C874548}" destId="{A6E66D8B-71BC-4FBD-B706-1FBC4261D283}" srcOrd="1" destOrd="0" presId="urn:microsoft.com/office/officeart/2005/8/layout/hierarchy3"/>
    <dgm:cxn modelId="{BC476B28-4CE6-4E13-966D-5F065ED0AE30}" type="presParOf" srcId="{A6E66D8B-71BC-4FBD-B706-1FBC4261D283}" destId="{D2FC7B5D-708A-4009-8AFC-C0EFCCEE4536}" srcOrd="0" destOrd="0" presId="urn:microsoft.com/office/officeart/2005/8/layout/hierarchy3"/>
    <dgm:cxn modelId="{F5A44569-7159-4F82-B532-B33962243463}" type="presParOf" srcId="{A6E66D8B-71BC-4FBD-B706-1FBC4261D283}" destId="{86BE80C9-2027-420A-BB8D-D1DC90798D01}" srcOrd="1" destOrd="0" presId="urn:microsoft.com/office/officeart/2005/8/layout/hierarchy3"/>
    <dgm:cxn modelId="{A4327F95-9CCE-49E9-8D7A-CF8946994677}" type="presParOf" srcId="{A6E66D8B-71BC-4FBD-B706-1FBC4261D283}" destId="{B71A6B9D-6E23-4857-9CC9-8C1FC665330D}" srcOrd="2" destOrd="0" presId="urn:microsoft.com/office/officeart/2005/8/layout/hierarchy3"/>
    <dgm:cxn modelId="{A6145ADF-8227-443D-AC9D-001F5256B378}" type="presParOf" srcId="{A6E66D8B-71BC-4FBD-B706-1FBC4261D283}" destId="{E4F01633-8A0E-4E30-B6E1-AEFB76CAD567}" srcOrd="3" destOrd="0" presId="urn:microsoft.com/office/officeart/2005/8/layout/hierarchy3"/>
    <dgm:cxn modelId="{127F5357-BF6F-46FB-836A-B93F75581CC0}" type="presParOf" srcId="{231D47F8-CDCD-4E3B-BB83-E96C0A994E6E}" destId="{DEF95DCB-50A9-4089-9E83-C6D8FE6091CE}" srcOrd="1" destOrd="0" presId="urn:microsoft.com/office/officeart/2005/8/layout/hierarchy3"/>
    <dgm:cxn modelId="{867F9B6E-88EB-4C42-91B4-E69A969D4B9B}" type="presParOf" srcId="{DEF95DCB-50A9-4089-9E83-C6D8FE6091CE}" destId="{2A2224D0-C09F-4FD7-B2D7-42964DE22579}" srcOrd="0" destOrd="0" presId="urn:microsoft.com/office/officeart/2005/8/layout/hierarchy3"/>
    <dgm:cxn modelId="{F7FDC372-DD0D-425F-B2EF-9AA52ED2A129}" type="presParOf" srcId="{2A2224D0-C09F-4FD7-B2D7-42964DE22579}" destId="{25E71F48-D2FE-4D13-B8AA-B2F968CCFB6D}" srcOrd="0" destOrd="0" presId="urn:microsoft.com/office/officeart/2005/8/layout/hierarchy3"/>
    <dgm:cxn modelId="{301E2C12-C6C7-4F51-BEA4-F30DE3AE8768}" type="presParOf" srcId="{2A2224D0-C09F-4FD7-B2D7-42964DE22579}" destId="{442A3837-A4FF-42AA-929B-5CFCCA47C67C}" srcOrd="1" destOrd="0" presId="urn:microsoft.com/office/officeart/2005/8/layout/hierarchy3"/>
    <dgm:cxn modelId="{22E58B84-DF8D-482C-A3C6-127BC1C14996}" type="presParOf" srcId="{DEF95DCB-50A9-4089-9E83-C6D8FE6091CE}" destId="{39A5916F-C7ED-41FF-88D1-233F54D764F1}" srcOrd="1" destOrd="0" presId="urn:microsoft.com/office/officeart/2005/8/layout/hierarchy3"/>
    <dgm:cxn modelId="{F0A979B2-6FB7-4473-B7F4-3E6B6402FAB9}" type="presParOf" srcId="{39A5916F-C7ED-41FF-88D1-233F54D764F1}" destId="{7B0FF6B9-F0DE-4C1D-8B76-387565F20BA3}" srcOrd="0" destOrd="0" presId="urn:microsoft.com/office/officeart/2005/8/layout/hierarchy3"/>
    <dgm:cxn modelId="{EB8B4A32-3793-4335-B0EE-5E237316E73C}" type="presParOf" srcId="{39A5916F-C7ED-41FF-88D1-233F54D764F1}" destId="{2137FA28-ADB8-458B-9C1C-69B4EB9E7482}" srcOrd="1" destOrd="0" presId="urn:microsoft.com/office/officeart/2005/8/layout/hierarchy3"/>
    <dgm:cxn modelId="{78F60E79-D955-416D-8AFE-52C7A5F15F82}" type="presParOf" srcId="{39A5916F-C7ED-41FF-88D1-233F54D764F1}" destId="{345099A5-EACB-4A5D-80FD-65E3E27F2C44}" srcOrd="2" destOrd="0" presId="urn:microsoft.com/office/officeart/2005/8/layout/hierarchy3"/>
    <dgm:cxn modelId="{78C282DB-A954-4AB5-A6C7-C6E156FE4F29}" type="presParOf" srcId="{39A5916F-C7ED-41FF-88D1-233F54D764F1}" destId="{9C83B227-D77C-4844-BEF7-91711E7BA98F}" srcOrd="3" destOrd="0" presId="urn:microsoft.com/office/officeart/2005/8/layout/hierarchy3"/>
    <dgm:cxn modelId="{CC5AA668-98EC-42CA-8A2A-8C2E5F6C4BBA}" type="presParOf" srcId="{39A5916F-C7ED-41FF-88D1-233F54D764F1}" destId="{35E19165-1906-4668-9A3B-D3E13F92C6B0}" srcOrd="4" destOrd="0" presId="urn:microsoft.com/office/officeart/2005/8/layout/hierarchy3"/>
    <dgm:cxn modelId="{3CE3BA33-58A3-44A0-BBB1-6EE28478AF28}" type="presParOf" srcId="{39A5916F-C7ED-41FF-88D1-233F54D764F1}" destId="{E4F5D47C-E89B-474B-81F0-841ACB7D84B4}" srcOrd="5" destOrd="0" presId="urn:microsoft.com/office/officeart/2005/8/layout/hierarchy3"/>
    <dgm:cxn modelId="{0118FF88-1ACD-4865-A3E5-D427644E0FC5}" type="presParOf" srcId="{39A5916F-C7ED-41FF-88D1-233F54D764F1}" destId="{85862311-B716-4D63-AEBE-E7B504FEFEF0}" srcOrd="6" destOrd="0" presId="urn:microsoft.com/office/officeart/2005/8/layout/hierarchy3"/>
    <dgm:cxn modelId="{4C8A8BCC-43BE-4AB7-8791-4CB84BB37195}" type="presParOf" srcId="{39A5916F-C7ED-41FF-88D1-233F54D764F1}" destId="{5C9CF3E4-C0C4-42DD-9DF6-187350F9EFAD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63B6C1-14D3-4EF8-8894-4A4D9CF14708}" type="doc">
      <dgm:prSet loTypeId="urn:microsoft.com/office/officeart/2005/8/layout/vList4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CC2539C-91E1-4D29-BF2A-B3403D316F83}">
      <dgm:prSet/>
      <dgm:spPr/>
      <dgm:t>
        <a:bodyPr/>
        <a:lstStyle/>
        <a:p>
          <a:pPr rtl="0"/>
          <a:r>
            <a:rPr lang="tr-TR" b="1" dirty="0" smtClean="0"/>
            <a:t>Okul genelinde özel gereksinimli öğrencilerin </a:t>
          </a:r>
          <a:endParaRPr lang="tr-TR" dirty="0"/>
        </a:p>
      </dgm:t>
    </dgm:pt>
    <dgm:pt modelId="{494CCB90-9E8D-4EAB-B734-2BF59A40E229}" type="parTrans" cxnId="{F72A91DB-2103-4C6E-A0E9-8D97A0815257}">
      <dgm:prSet/>
      <dgm:spPr/>
      <dgm:t>
        <a:bodyPr/>
        <a:lstStyle/>
        <a:p>
          <a:endParaRPr lang="tr-TR"/>
        </a:p>
      </dgm:t>
    </dgm:pt>
    <dgm:pt modelId="{03634780-F7D9-4E44-A2FD-F0FD1988DA4A}" type="sibTrans" cxnId="{F72A91DB-2103-4C6E-A0E9-8D97A0815257}">
      <dgm:prSet/>
      <dgm:spPr/>
      <dgm:t>
        <a:bodyPr/>
        <a:lstStyle/>
        <a:p>
          <a:endParaRPr lang="tr-TR"/>
        </a:p>
      </dgm:t>
    </dgm:pt>
    <dgm:pt modelId="{AFA9E63A-9D76-40C0-99C3-711F01C6C947}">
      <dgm:prSet/>
      <dgm:spPr/>
      <dgm:t>
        <a:bodyPr/>
        <a:lstStyle/>
        <a:p>
          <a:pPr rtl="0"/>
          <a:r>
            <a:rPr lang="tr-TR" dirty="0" smtClean="0"/>
            <a:t>ilk belirlenmesinde</a:t>
          </a:r>
          <a:endParaRPr lang="tr-TR" dirty="0"/>
        </a:p>
      </dgm:t>
    </dgm:pt>
    <dgm:pt modelId="{BA2681F3-879D-43D6-9FA0-C169B2927C71}" type="parTrans" cxnId="{89E89AC0-EDC6-4570-AB89-249F49EB1CB1}">
      <dgm:prSet/>
      <dgm:spPr/>
      <dgm:t>
        <a:bodyPr/>
        <a:lstStyle/>
        <a:p>
          <a:endParaRPr lang="tr-TR"/>
        </a:p>
      </dgm:t>
    </dgm:pt>
    <dgm:pt modelId="{AEB09C7F-234A-4BA3-98F9-99D44B2ABE59}" type="sibTrans" cxnId="{89E89AC0-EDC6-4570-AB89-249F49EB1CB1}">
      <dgm:prSet/>
      <dgm:spPr/>
      <dgm:t>
        <a:bodyPr/>
        <a:lstStyle/>
        <a:p>
          <a:endParaRPr lang="tr-TR"/>
        </a:p>
      </dgm:t>
    </dgm:pt>
    <dgm:pt modelId="{E076C3F9-EBB8-4023-91D0-68EC804F21BA}">
      <dgm:prSet/>
      <dgm:spPr/>
      <dgm:t>
        <a:bodyPr/>
        <a:lstStyle/>
        <a:p>
          <a:pPr rtl="0"/>
          <a:r>
            <a:rPr lang="tr-TR" dirty="0" smtClean="0"/>
            <a:t>Ayrıntılı değerlendirme öncesi – gönderme öncesi süreçte- öğretmen yardım ( müdahale ekiplerinin) oluşturulmasında </a:t>
          </a:r>
          <a:endParaRPr lang="tr-TR" dirty="0"/>
        </a:p>
      </dgm:t>
    </dgm:pt>
    <dgm:pt modelId="{B524750D-97FD-4E83-8E21-9DE0BD4E25A2}" type="parTrans" cxnId="{DFD9765C-EE0A-4F32-9688-B4D2B375DDC5}">
      <dgm:prSet/>
      <dgm:spPr/>
      <dgm:t>
        <a:bodyPr/>
        <a:lstStyle/>
        <a:p>
          <a:endParaRPr lang="tr-TR"/>
        </a:p>
      </dgm:t>
    </dgm:pt>
    <dgm:pt modelId="{32DD48B4-1CA6-461B-AC43-B28D83556F35}" type="sibTrans" cxnId="{DFD9765C-EE0A-4F32-9688-B4D2B375DDC5}">
      <dgm:prSet/>
      <dgm:spPr/>
      <dgm:t>
        <a:bodyPr/>
        <a:lstStyle/>
        <a:p>
          <a:endParaRPr lang="tr-TR"/>
        </a:p>
      </dgm:t>
    </dgm:pt>
    <dgm:pt modelId="{15BA2670-0724-4946-8DCD-405F57EAFFEB}">
      <dgm:prSet/>
      <dgm:spPr/>
      <dgm:t>
        <a:bodyPr/>
        <a:lstStyle/>
        <a:p>
          <a:pPr rtl="0"/>
          <a:r>
            <a:rPr lang="tr-TR" dirty="0" smtClean="0"/>
            <a:t>Öğrencinin Rehberlik Araştırma Merkezlerine ayrıntılı değerlendirme için gönderilmesinde</a:t>
          </a:r>
          <a:endParaRPr lang="tr-TR" dirty="0"/>
        </a:p>
      </dgm:t>
    </dgm:pt>
    <dgm:pt modelId="{6AEA2D81-2CEA-4332-8C68-F96316619DB6}" type="parTrans" cxnId="{DFEAF714-AAEF-460F-90A7-1E2BD64720AF}">
      <dgm:prSet/>
      <dgm:spPr/>
      <dgm:t>
        <a:bodyPr/>
        <a:lstStyle/>
        <a:p>
          <a:endParaRPr lang="tr-TR"/>
        </a:p>
      </dgm:t>
    </dgm:pt>
    <dgm:pt modelId="{7D802C83-650B-4D07-8580-920D62EA9E00}" type="sibTrans" cxnId="{DFEAF714-AAEF-460F-90A7-1E2BD64720AF}">
      <dgm:prSet/>
      <dgm:spPr/>
      <dgm:t>
        <a:bodyPr/>
        <a:lstStyle/>
        <a:p>
          <a:endParaRPr lang="tr-TR"/>
        </a:p>
      </dgm:t>
    </dgm:pt>
    <dgm:pt modelId="{F881F262-F133-4829-BCFA-CAE88B40516B}">
      <dgm:prSet/>
      <dgm:spPr/>
      <dgm:t>
        <a:bodyPr/>
        <a:lstStyle/>
        <a:p>
          <a:pPr rtl="0"/>
          <a:r>
            <a:rPr lang="tr-TR" dirty="0" smtClean="0"/>
            <a:t>Bireyselleştirilmiş Eğitim Programının hazırlanmasında</a:t>
          </a:r>
          <a:endParaRPr lang="tr-TR" dirty="0"/>
        </a:p>
      </dgm:t>
    </dgm:pt>
    <dgm:pt modelId="{E7B93490-5887-4C59-9BCE-62B230AE2039}" type="parTrans" cxnId="{A196B5B2-0179-48CA-A6E5-58151B6698CD}">
      <dgm:prSet/>
      <dgm:spPr/>
      <dgm:t>
        <a:bodyPr/>
        <a:lstStyle/>
        <a:p>
          <a:endParaRPr lang="tr-TR"/>
        </a:p>
      </dgm:t>
    </dgm:pt>
    <dgm:pt modelId="{7C77ED19-101C-47F2-AA6A-B614A4E1DC99}" type="sibTrans" cxnId="{A196B5B2-0179-48CA-A6E5-58151B6698CD}">
      <dgm:prSet/>
      <dgm:spPr/>
      <dgm:t>
        <a:bodyPr/>
        <a:lstStyle/>
        <a:p>
          <a:endParaRPr lang="tr-TR"/>
        </a:p>
      </dgm:t>
    </dgm:pt>
    <dgm:pt modelId="{E6DFB1ED-D121-42C4-87ED-913AC4D980A0}">
      <dgm:prSet/>
      <dgm:spPr/>
      <dgm:t>
        <a:bodyPr/>
        <a:lstStyle/>
        <a:p>
          <a:pPr rtl="0"/>
          <a:r>
            <a:rPr lang="tr-TR" dirty="0" err="1" smtClean="0"/>
            <a:t>BEP’in</a:t>
          </a:r>
          <a:r>
            <a:rPr lang="tr-TR" dirty="0" smtClean="0"/>
            <a:t> uygulanmasında,</a:t>
          </a:r>
          <a:endParaRPr lang="tr-TR" dirty="0"/>
        </a:p>
      </dgm:t>
    </dgm:pt>
    <dgm:pt modelId="{C4EBEB92-66DA-4F02-BCDE-7DA93002D9E6}" type="parTrans" cxnId="{CFF8E14F-9BFE-45F7-A0B2-0D7500A35FEC}">
      <dgm:prSet/>
      <dgm:spPr/>
      <dgm:t>
        <a:bodyPr/>
        <a:lstStyle/>
        <a:p>
          <a:endParaRPr lang="tr-TR"/>
        </a:p>
      </dgm:t>
    </dgm:pt>
    <dgm:pt modelId="{F99C8308-FCC3-43A1-AA42-C7D4EABB2822}" type="sibTrans" cxnId="{CFF8E14F-9BFE-45F7-A0B2-0D7500A35FEC}">
      <dgm:prSet/>
      <dgm:spPr/>
      <dgm:t>
        <a:bodyPr/>
        <a:lstStyle/>
        <a:p>
          <a:endParaRPr lang="tr-TR"/>
        </a:p>
      </dgm:t>
    </dgm:pt>
    <dgm:pt modelId="{889C32D7-6D56-462C-AA41-A425DF0D075B}">
      <dgm:prSet/>
      <dgm:spPr/>
      <dgm:t>
        <a:bodyPr/>
        <a:lstStyle/>
        <a:p>
          <a:pPr rtl="0"/>
          <a:r>
            <a:rPr lang="tr-TR" dirty="0" smtClean="0"/>
            <a:t>Sınıf geçme ve not verme sürecinde</a:t>
          </a:r>
          <a:endParaRPr lang="tr-TR" dirty="0"/>
        </a:p>
      </dgm:t>
    </dgm:pt>
    <dgm:pt modelId="{DA044F67-EC0A-4A3F-8B1F-A6905BC166B3}" type="parTrans" cxnId="{F5734324-B851-4B3D-95AD-950C1F16E17E}">
      <dgm:prSet/>
      <dgm:spPr/>
      <dgm:t>
        <a:bodyPr/>
        <a:lstStyle/>
        <a:p>
          <a:endParaRPr lang="tr-TR"/>
        </a:p>
      </dgm:t>
    </dgm:pt>
    <dgm:pt modelId="{5DD96FF0-F6AD-4FE1-B792-3FC3B2C3003C}" type="sibTrans" cxnId="{F5734324-B851-4B3D-95AD-950C1F16E17E}">
      <dgm:prSet/>
      <dgm:spPr/>
      <dgm:t>
        <a:bodyPr/>
        <a:lstStyle/>
        <a:p>
          <a:endParaRPr lang="tr-TR"/>
        </a:p>
      </dgm:t>
    </dgm:pt>
    <dgm:pt modelId="{A3B5FD23-5DA6-4FCC-A72D-DBAF966F4EBF}">
      <dgm:prSet/>
      <dgm:spPr/>
      <dgm:t>
        <a:bodyPr/>
        <a:lstStyle/>
        <a:p>
          <a:pPr rtl="0"/>
          <a:r>
            <a:rPr lang="tr-TR" dirty="0" smtClean="0"/>
            <a:t>Öğretimin bireyselleştirilmesinde </a:t>
          </a:r>
          <a:endParaRPr lang="tr-TR" dirty="0"/>
        </a:p>
      </dgm:t>
    </dgm:pt>
    <dgm:pt modelId="{E2BC0C7B-DA43-474D-BF4B-24F27A6DC279}" type="parTrans" cxnId="{ADCF3A75-E0EF-4FD7-B135-8CDDD66DCACC}">
      <dgm:prSet/>
      <dgm:spPr/>
      <dgm:t>
        <a:bodyPr/>
        <a:lstStyle/>
        <a:p>
          <a:endParaRPr lang="tr-TR"/>
        </a:p>
      </dgm:t>
    </dgm:pt>
    <dgm:pt modelId="{D76454EA-DC76-4498-B4FC-A0430904A5BF}" type="sibTrans" cxnId="{ADCF3A75-E0EF-4FD7-B135-8CDDD66DCACC}">
      <dgm:prSet/>
      <dgm:spPr/>
      <dgm:t>
        <a:bodyPr/>
        <a:lstStyle/>
        <a:p>
          <a:endParaRPr lang="tr-TR"/>
        </a:p>
      </dgm:t>
    </dgm:pt>
    <dgm:pt modelId="{45C21C37-C79D-46D5-B36F-AF7BF991C7B9}">
      <dgm:prSet/>
      <dgm:spPr/>
      <dgm:t>
        <a:bodyPr/>
        <a:lstStyle/>
        <a:p>
          <a:pPr rtl="0"/>
          <a:r>
            <a:rPr lang="tr-TR" b="1" dirty="0" smtClean="0"/>
            <a:t>yapılacakların belirlenmesi  gerekmektedir. </a:t>
          </a:r>
          <a:endParaRPr lang="tr-TR" b="1" dirty="0"/>
        </a:p>
      </dgm:t>
    </dgm:pt>
    <dgm:pt modelId="{526AB9A0-ED12-4B8E-9697-B5B338EE9BED}" type="parTrans" cxnId="{3288202E-7601-4B05-BC7D-15744D93FF9D}">
      <dgm:prSet/>
      <dgm:spPr/>
      <dgm:t>
        <a:bodyPr/>
        <a:lstStyle/>
        <a:p>
          <a:endParaRPr lang="tr-TR"/>
        </a:p>
      </dgm:t>
    </dgm:pt>
    <dgm:pt modelId="{1D9CE251-3CAD-4C47-8701-4E64BE43F209}" type="sibTrans" cxnId="{3288202E-7601-4B05-BC7D-15744D93FF9D}">
      <dgm:prSet/>
      <dgm:spPr/>
      <dgm:t>
        <a:bodyPr/>
        <a:lstStyle/>
        <a:p>
          <a:endParaRPr lang="tr-TR"/>
        </a:p>
      </dgm:t>
    </dgm:pt>
    <dgm:pt modelId="{4BA56418-6934-4B5D-A3DF-1E1650051221}" type="pres">
      <dgm:prSet presAssocID="{FE63B6C1-14D3-4EF8-8894-4A4D9CF1470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214769A-1B6E-480A-8185-96A654481B57}" type="pres">
      <dgm:prSet presAssocID="{5CC2539C-91E1-4D29-BF2A-B3403D316F83}" presName="comp" presStyleCnt="0"/>
      <dgm:spPr/>
    </dgm:pt>
    <dgm:pt modelId="{40DF5DCC-EDC3-4967-8C31-4D6B195EA9BF}" type="pres">
      <dgm:prSet presAssocID="{5CC2539C-91E1-4D29-BF2A-B3403D316F83}" presName="box" presStyleLbl="node1" presStyleIdx="0" presStyleCnt="1"/>
      <dgm:spPr/>
      <dgm:t>
        <a:bodyPr/>
        <a:lstStyle/>
        <a:p>
          <a:endParaRPr lang="tr-TR"/>
        </a:p>
      </dgm:t>
    </dgm:pt>
    <dgm:pt modelId="{8F2D7C06-080B-4817-8582-D92190A814C7}" type="pres">
      <dgm:prSet presAssocID="{5CC2539C-91E1-4D29-BF2A-B3403D316F83}" presName="img" presStyleLbl="fgImgPlace1" presStyleIdx="0" presStyleCn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AF8D030-4FCE-4898-90A1-036D81697741}" type="pres">
      <dgm:prSet presAssocID="{5CC2539C-91E1-4D29-BF2A-B3403D316F83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7468F88-AAA9-4414-AF7F-CC77C0CBE87C}" type="presOf" srcId="{F881F262-F133-4829-BCFA-CAE88B40516B}" destId="{CAF8D030-4FCE-4898-90A1-036D81697741}" srcOrd="1" destOrd="4" presId="urn:microsoft.com/office/officeart/2005/8/layout/vList4#2"/>
    <dgm:cxn modelId="{B8F37026-25A9-4A97-B3EF-932FF592883C}" type="presOf" srcId="{A3B5FD23-5DA6-4FCC-A72D-DBAF966F4EBF}" destId="{40DF5DCC-EDC3-4967-8C31-4D6B195EA9BF}" srcOrd="0" destOrd="7" presId="urn:microsoft.com/office/officeart/2005/8/layout/vList4#2"/>
    <dgm:cxn modelId="{ADCF3A75-E0EF-4FD7-B135-8CDDD66DCACC}" srcId="{5CC2539C-91E1-4D29-BF2A-B3403D316F83}" destId="{A3B5FD23-5DA6-4FCC-A72D-DBAF966F4EBF}" srcOrd="6" destOrd="0" parTransId="{E2BC0C7B-DA43-474D-BF4B-24F27A6DC279}" sibTransId="{D76454EA-DC76-4498-B4FC-A0430904A5BF}"/>
    <dgm:cxn modelId="{105BFD91-23C3-472B-91CA-E408E9BEF391}" type="presOf" srcId="{889C32D7-6D56-462C-AA41-A425DF0D075B}" destId="{CAF8D030-4FCE-4898-90A1-036D81697741}" srcOrd="1" destOrd="6" presId="urn:microsoft.com/office/officeart/2005/8/layout/vList4#2"/>
    <dgm:cxn modelId="{35B1F8B3-49AF-4B2C-BA5C-32E3A0CEB7C6}" type="presOf" srcId="{AFA9E63A-9D76-40C0-99C3-711F01C6C947}" destId="{CAF8D030-4FCE-4898-90A1-036D81697741}" srcOrd="1" destOrd="1" presId="urn:microsoft.com/office/officeart/2005/8/layout/vList4#2"/>
    <dgm:cxn modelId="{0C7D5272-E0FF-4D00-A376-4D5E1346B83F}" type="presOf" srcId="{45C21C37-C79D-46D5-B36F-AF7BF991C7B9}" destId="{CAF8D030-4FCE-4898-90A1-036D81697741}" srcOrd="1" destOrd="8" presId="urn:microsoft.com/office/officeart/2005/8/layout/vList4#2"/>
    <dgm:cxn modelId="{DFEAF714-AAEF-460F-90A7-1E2BD64720AF}" srcId="{5CC2539C-91E1-4D29-BF2A-B3403D316F83}" destId="{15BA2670-0724-4946-8DCD-405F57EAFFEB}" srcOrd="2" destOrd="0" parTransId="{6AEA2D81-2CEA-4332-8C68-F96316619DB6}" sibTransId="{7D802C83-650B-4D07-8580-920D62EA9E00}"/>
    <dgm:cxn modelId="{0DB69D2E-890A-4823-9753-215F45FA057D}" type="presOf" srcId="{5CC2539C-91E1-4D29-BF2A-B3403D316F83}" destId="{40DF5DCC-EDC3-4967-8C31-4D6B195EA9BF}" srcOrd="0" destOrd="0" presId="urn:microsoft.com/office/officeart/2005/8/layout/vList4#2"/>
    <dgm:cxn modelId="{F72A91DB-2103-4C6E-A0E9-8D97A0815257}" srcId="{FE63B6C1-14D3-4EF8-8894-4A4D9CF14708}" destId="{5CC2539C-91E1-4D29-BF2A-B3403D316F83}" srcOrd="0" destOrd="0" parTransId="{494CCB90-9E8D-4EAB-B734-2BF59A40E229}" sibTransId="{03634780-F7D9-4E44-A2FD-F0FD1988DA4A}"/>
    <dgm:cxn modelId="{DAC90740-23D4-4D38-9163-76CA54CBD3D4}" type="presOf" srcId="{889C32D7-6D56-462C-AA41-A425DF0D075B}" destId="{40DF5DCC-EDC3-4967-8C31-4D6B195EA9BF}" srcOrd="0" destOrd="6" presId="urn:microsoft.com/office/officeart/2005/8/layout/vList4#2"/>
    <dgm:cxn modelId="{DFD9765C-EE0A-4F32-9688-B4D2B375DDC5}" srcId="{5CC2539C-91E1-4D29-BF2A-B3403D316F83}" destId="{E076C3F9-EBB8-4023-91D0-68EC804F21BA}" srcOrd="1" destOrd="0" parTransId="{B524750D-97FD-4E83-8E21-9DE0BD4E25A2}" sibTransId="{32DD48B4-1CA6-461B-AC43-B28D83556F35}"/>
    <dgm:cxn modelId="{CC8D9CEC-95D7-4709-87A4-029D35D8893D}" type="presOf" srcId="{AFA9E63A-9D76-40C0-99C3-711F01C6C947}" destId="{40DF5DCC-EDC3-4967-8C31-4D6B195EA9BF}" srcOrd="0" destOrd="1" presId="urn:microsoft.com/office/officeart/2005/8/layout/vList4#2"/>
    <dgm:cxn modelId="{8006D441-560D-45A0-A32B-C0D2DA9D9101}" type="presOf" srcId="{FE63B6C1-14D3-4EF8-8894-4A4D9CF14708}" destId="{4BA56418-6934-4B5D-A3DF-1E1650051221}" srcOrd="0" destOrd="0" presId="urn:microsoft.com/office/officeart/2005/8/layout/vList4#2"/>
    <dgm:cxn modelId="{4F93BE8C-C101-47D9-A7A1-BEB06FE083D7}" type="presOf" srcId="{E076C3F9-EBB8-4023-91D0-68EC804F21BA}" destId="{40DF5DCC-EDC3-4967-8C31-4D6B195EA9BF}" srcOrd="0" destOrd="2" presId="urn:microsoft.com/office/officeart/2005/8/layout/vList4#2"/>
    <dgm:cxn modelId="{89E89AC0-EDC6-4570-AB89-249F49EB1CB1}" srcId="{5CC2539C-91E1-4D29-BF2A-B3403D316F83}" destId="{AFA9E63A-9D76-40C0-99C3-711F01C6C947}" srcOrd="0" destOrd="0" parTransId="{BA2681F3-879D-43D6-9FA0-C169B2927C71}" sibTransId="{AEB09C7F-234A-4BA3-98F9-99D44B2ABE59}"/>
    <dgm:cxn modelId="{87A0253B-9DE0-4571-895E-42E038474AA1}" type="presOf" srcId="{15BA2670-0724-4946-8DCD-405F57EAFFEB}" destId="{CAF8D030-4FCE-4898-90A1-036D81697741}" srcOrd="1" destOrd="3" presId="urn:microsoft.com/office/officeart/2005/8/layout/vList4#2"/>
    <dgm:cxn modelId="{0C718BF2-2FFC-41FC-9BBD-AD887E46CDA1}" type="presOf" srcId="{F881F262-F133-4829-BCFA-CAE88B40516B}" destId="{40DF5DCC-EDC3-4967-8C31-4D6B195EA9BF}" srcOrd="0" destOrd="4" presId="urn:microsoft.com/office/officeart/2005/8/layout/vList4#2"/>
    <dgm:cxn modelId="{41A6E4CB-5EC5-4F63-8C97-B8CBE94330F6}" type="presOf" srcId="{45C21C37-C79D-46D5-B36F-AF7BF991C7B9}" destId="{40DF5DCC-EDC3-4967-8C31-4D6B195EA9BF}" srcOrd="0" destOrd="8" presId="urn:microsoft.com/office/officeart/2005/8/layout/vList4#2"/>
    <dgm:cxn modelId="{DC367801-84E9-4DE4-8B28-0DD067E46C42}" type="presOf" srcId="{E6DFB1ED-D121-42C4-87ED-913AC4D980A0}" destId="{CAF8D030-4FCE-4898-90A1-036D81697741}" srcOrd="1" destOrd="5" presId="urn:microsoft.com/office/officeart/2005/8/layout/vList4#2"/>
    <dgm:cxn modelId="{A196B5B2-0179-48CA-A6E5-58151B6698CD}" srcId="{5CC2539C-91E1-4D29-BF2A-B3403D316F83}" destId="{F881F262-F133-4829-BCFA-CAE88B40516B}" srcOrd="3" destOrd="0" parTransId="{E7B93490-5887-4C59-9BCE-62B230AE2039}" sibTransId="{7C77ED19-101C-47F2-AA6A-B614A4E1DC99}"/>
    <dgm:cxn modelId="{4D5C347D-F981-4ED2-87BB-AF1106DCF9E9}" type="presOf" srcId="{E076C3F9-EBB8-4023-91D0-68EC804F21BA}" destId="{CAF8D030-4FCE-4898-90A1-036D81697741}" srcOrd="1" destOrd="2" presId="urn:microsoft.com/office/officeart/2005/8/layout/vList4#2"/>
    <dgm:cxn modelId="{DC602366-A737-4F31-8B60-8F4A298B4900}" type="presOf" srcId="{15BA2670-0724-4946-8DCD-405F57EAFFEB}" destId="{40DF5DCC-EDC3-4967-8C31-4D6B195EA9BF}" srcOrd="0" destOrd="3" presId="urn:microsoft.com/office/officeart/2005/8/layout/vList4#2"/>
    <dgm:cxn modelId="{045D3795-E9B2-402E-94C5-4D4C5AF2A7FF}" type="presOf" srcId="{E6DFB1ED-D121-42C4-87ED-913AC4D980A0}" destId="{40DF5DCC-EDC3-4967-8C31-4D6B195EA9BF}" srcOrd="0" destOrd="5" presId="urn:microsoft.com/office/officeart/2005/8/layout/vList4#2"/>
    <dgm:cxn modelId="{314DB029-EFF6-4EBA-80DB-2C0E21FB63F2}" type="presOf" srcId="{5CC2539C-91E1-4D29-BF2A-B3403D316F83}" destId="{CAF8D030-4FCE-4898-90A1-036D81697741}" srcOrd="1" destOrd="0" presId="urn:microsoft.com/office/officeart/2005/8/layout/vList4#2"/>
    <dgm:cxn modelId="{F5734324-B851-4B3D-95AD-950C1F16E17E}" srcId="{5CC2539C-91E1-4D29-BF2A-B3403D316F83}" destId="{889C32D7-6D56-462C-AA41-A425DF0D075B}" srcOrd="5" destOrd="0" parTransId="{DA044F67-EC0A-4A3F-8B1F-A6905BC166B3}" sibTransId="{5DD96FF0-F6AD-4FE1-B792-3FC3B2C3003C}"/>
    <dgm:cxn modelId="{0E8ECD4F-954D-4937-800B-8B29DA4B411D}" type="presOf" srcId="{A3B5FD23-5DA6-4FCC-A72D-DBAF966F4EBF}" destId="{CAF8D030-4FCE-4898-90A1-036D81697741}" srcOrd="1" destOrd="7" presId="urn:microsoft.com/office/officeart/2005/8/layout/vList4#2"/>
    <dgm:cxn modelId="{CFF8E14F-9BFE-45F7-A0B2-0D7500A35FEC}" srcId="{5CC2539C-91E1-4D29-BF2A-B3403D316F83}" destId="{E6DFB1ED-D121-42C4-87ED-913AC4D980A0}" srcOrd="4" destOrd="0" parTransId="{C4EBEB92-66DA-4F02-BCDE-7DA93002D9E6}" sibTransId="{F99C8308-FCC3-43A1-AA42-C7D4EABB2822}"/>
    <dgm:cxn modelId="{3288202E-7601-4B05-BC7D-15744D93FF9D}" srcId="{5CC2539C-91E1-4D29-BF2A-B3403D316F83}" destId="{45C21C37-C79D-46D5-B36F-AF7BF991C7B9}" srcOrd="7" destOrd="0" parTransId="{526AB9A0-ED12-4B8E-9697-B5B338EE9BED}" sibTransId="{1D9CE251-3CAD-4C47-8701-4E64BE43F209}"/>
    <dgm:cxn modelId="{06D07D6D-E9AB-4803-A0C4-CCA19C08E98A}" type="presParOf" srcId="{4BA56418-6934-4B5D-A3DF-1E1650051221}" destId="{2214769A-1B6E-480A-8185-96A654481B57}" srcOrd="0" destOrd="0" presId="urn:microsoft.com/office/officeart/2005/8/layout/vList4#2"/>
    <dgm:cxn modelId="{4F3CECE2-4F5D-476E-8185-9821488BC439}" type="presParOf" srcId="{2214769A-1B6E-480A-8185-96A654481B57}" destId="{40DF5DCC-EDC3-4967-8C31-4D6B195EA9BF}" srcOrd="0" destOrd="0" presId="urn:microsoft.com/office/officeart/2005/8/layout/vList4#2"/>
    <dgm:cxn modelId="{5C405705-6202-4852-A3FC-7C88EADDC537}" type="presParOf" srcId="{2214769A-1B6E-480A-8185-96A654481B57}" destId="{8F2D7C06-080B-4817-8582-D92190A814C7}" srcOrd="1" destOrd="0" presId="urn:microsoft.com/office/officeart/2005/8/layout/vList4#2"/>
    <dgm:cxn modelId="{36FBD176-ABAB-4759-A76C-D05D1CE0CFCC}" type="presParOf" srcId="{2214769A-1B6E-480A-8185-96A654481B57}" destId="{CAF8D030-4FCE-4898-90A1-036D81697741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D1403E-EFD8-42DD-B354-A9A94115CE79}" type="doc">
      <dgm:prSet loTypeId="urn:microsoft.com/office/officeart/2005/8/layout/vList4#3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6702AF86-3907-4A73-B6EC-102D2F1564D3}">
      <dgm:prSet/>
      <dgm:spPr/>
      <dgm:t>
        <a:bodyPr/>
        <a:lstStyle/>
        <a:p>
          <a:pPr rtl="0"/>
          <a:r>
            <a:rPr lang="tr-TR" dirty="0" smtClean="0"/>
            <a:t>Özel gereksinimli öğrencilerin genel eğitim sınıflarına katılımını artırmada, ilk belirleme aşamasından başlayarak, BEP hazırlama ve uygulamada, sınıf içinde gereken uyarlamaları yapmada sınıf öğretmenine gereken desteği sunacak personeli sağlamak </a:t>
          </a:r>
        </a:p>
        <a:p>
          <a:pPr rtl="0"/>
          <a:r>
            <a:rPr lang="tr-TR" dirty="0" smtClean="0"/>
            <a:t>( </a:t>
          </a:r>
          <a:r>
            <a:rPr lang="tr-TR" dirty="0" err="1" smtClean="0"/>
            <a:t>Lewis</a:t>
          </a:r>
          <a:r>
            <a:rPr lang="tr-TR" dirty="0" smtClean="0"/>
            <a:t> ve </a:t>
          </a:r>
          <a:r>
            <a:rPr lang="tr-TR" dirty="0" err="1" smtClean="0"/>
            <a:t>Doorlag</a:t>
          </a:r>
          <a:r>
            <a:rPr lang="tr-TR" dirty="0" smtClean="0"/>
            <a:t>, 2003).</a:t>
          </a:r>
          <a:endParaRPr lang="tr-TR" dirty="0"/>
        </a:p>
      </dgm:t>
    </dgm:pt>
    <dgm:pt modelId="{05A646CA-75AD-4D5E-A6DD-74356981B235}" type="parTrans" cxnId="{7CCEE50D-FE8F-4745-8292-048A49ABC53E}">
      <dgm:prSet/>
      <dgm:spPr/>
      <dgm:t>
        <a:bodyPr/>
        <a:lstStyle/>
        <a:p>
          <a:endParaRPr lang="tr-TR"/>
        </a:p>
      </dgm:t>
    </dgm:pt>
    <dgm:pt modelId="{1CAD3F93-DE4E-4816-AE8C-5F9FCAC3AAA6}" type="sibTrans" cxnId="{7CCEE50D-FE8F-4745-8292-048A49ABC53E}">
      <dgm:prSet/>
      <dgm:spPr/>
      <dgm:t>
        <a:bodyPr/>
        <a:lstStyle/>
        <a:p>
          <a:endParaRPr lang="tr-TR"/>
        </a:p>
      </dgm:t>
    </dgm:pt>
    <dgm:pt modelId="{C772EE9D-B73A-4D02-9744-9E8B78BA9586}">
      <dgm:prSet/>
      <dgm:spPr/>
      <dgm:t>
        <a:bodyPr/>
        <a:lstStyle/>
        <a:p>
          <a:pPr rtl="0"/>
          <a:r>
            <a:rPr lang="tr-TR" dirty="0" smtClean="0"/>
            <a:t>Genel eğitim sınıflarında farklı eğitim gereksinimi olan öğrencilerin bu gereksinimlerinin yalnızca sınıf öğretmeni ile karşılamak yerine bu işe farklı personelin işbirliğini gerektiren bir ekip çalışması olarak bakmak (</a:t>
          </a:r>
          <a:r>
            <a:rPr lang="tr-TR" dirty="0" err="1" smtClean="0"/>
            <a:t>Friend</a:t>
          </a:r>
          <a:r>
            <a:rPr lang="tr-TR" dirty="0" smtClean="0"/>
            <a:t> ve </a:t>
          </a:r>
          <a:r>
            <a:rPr lang="tr-TR" dirty="0" err="1" smtClean="0"/>
            <a:t>Bursuck</a:t>
          </a:r>
          <a:r>
            <a:rPr lang="tr-TR" dirty="0" smtClean="0"/>
            <a:t>, 2002). </a:t>
          </a:r>
          <a:endParaRPr lang="tr-TR" dirty="0"/>
        </a:p>
      </dgm:t>
    </dgm:pt>
    <dgm:pt modelId="{65AFA5E2-8D01-4B4D-8B1B-08510C654B55}" type="parTrans" cxnId="{55FDC7E1-8A0F-4598-BE49-B34C38F0CC7A}">
      <dgm:prSet/>
      <dgm:spPr/>
      <dgm:t>
        <a:bodyPr/>
        <a:lstStyle/>
        <a:p>
          <a:endParaRPr lang="tr-TR"/>
        </a:p>
      </dgm:t>
    </dgm:pt>
    <dgm:pt modelId="{B030ADAA-189C-4F5C-83B5-59C484B0D83A}" type="sibTrans" cxnId="{55FDC7E1-8A0F-4598-BE49-B34C38F0CC7A}">
      <dgm:prSet/>
      <dgm:spPr/>
      <dgm:t>
        <a:bodyPr/>
        <a:lstStyle/>
        <a:p>
          <a:endParaRPr lang="tr-TR"/>
        </a:p>
      </dgm:t>
    </dgm:pt>
    <dgm:pt modelId="{2FB3E568-4774-4C6F-AF97-8D5B0F5549B7}">
      <dgm:prSet/>
      <dgm:spPr/>
      <dgm:t>
        <a:bodyPr/>
        <a:lstStyle/>
        <a:p>
          <a:pPr rtl="0"/>
          <a:r>
            <a:rPr lang="tr-TR" dirty="0" smtClean="0"/>
            <a:t>Lisans ve lisansüstü düzeyde farklı niteliklerde (Yardımcı öğretmen, özel eğitim danışmanı)personel yetiştirmek.</a:t>
          </a:r>
          <a:endParaRPr lang="tr-TR" dirty="0"/>
        </a:p>
      </dgm:t>
    </dgm:pt>
    <dgm:pt modelId="{602DF594-27DF-4924-B578-13928FEBBBA0}" type="parTrans" cxnId="{B3FD6AAB-6382-4716-B4C2-8DE5F5A5F941}">
      <dgm:prSet/>
      <dgm:spPr/>
      <dgm:t>
        <a:bodyPr/>
        <a:lstStyle/>
        <a:p>
          <a:endParaRPr lang="tr-TR"/>
        </a:p>
      </dgm:t>
    </dgm:pt>
    <dgm:pt modelId="{B12875AE-7842-48ED-9FBD-D4F45FCD6581}" type="sibTrans" cxnId="{B3FD6AAB-6382-4716-B4C2-8DE5F5A5F941}">
      <dgm:prSet/>
      <dgm:spPr/>
      <dgm:t>
        <a:bodyPr/>
        <a:lstStyle/>
        <a:p>
          <a:endParaRPr lang="tr-TR"/>
        </a:p>
      </dgm:t>
    </dgm:pt>
    <dgm:pt modelId="{8B2398CF-BF9A-4936-AC6D-AE744498A8E9}">
      <dgm:prSet/>
      <dgm:spPr/>
      <dgm:t>
        <a:bodyPr/>
        <a:lstStyle/>
        <a:p>
          <a:pPr rtl="0"/>
          <a:r>
            <a:rPr lang="tr-TR" dirty="0" smtClean="0"/>
            <a:t>Kısa süreli hizmet içi eğitim programlarıyla gereksinim duyulan personelin  yetiştirmede yaşanılan güçlükleri ile bu konuda yapılan araştırmaları dikkate almak. </a:t>
          </a:r>
          <a:endParaRPr lang="tr-TR" dirty="0"/>
        </a:p>
      </dgm:t>
    </dgm:pt>
    <dgm:pt modelId="{D7FF2BF5-CCEA-4B68-96A6-66234D7D00B4}" type="parTrans" cxnId="{5224619F-5908-404A-A92C-43E5494D2D35}">
      <dgm:prSet/>
      <dgm:spPr/>
      <dgm:t>
        <a:bodyPr/>
        <a:lstStyle/>
        <a:p>
          <a:endParaRPr lang="tr-TR"/>
        </a:p>
      </dgm:t>
    </dgm:pt>
    <dgm:pt modelId="{DC6C5D81-84B5-4F4B-B6AE-B739A67F4207}" type="sibTrans" cxnId="{5224619F-5908-404A-A92C-43E5494D2D35}">
      <dgm:prSet/>
      <dgm:spPr/>
      <dgm:t>
        <a:bodyPr/>
        <a:lstStyle/>
        <a:p>
          <a:endParaRPr lang="tr-TR"/>
        </a:p>
      </dgm:t>
    </dgm:pt>
    <dgm:pt modelId="{C5E5968A-E3B2-464D-8CC4-C0E1AC3194F6}" type="pres">
      <dgm:prSet presAssocID="{BFD1403E-EFD8-42DD-B354-A9A94115CE79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503A46F-80D0-48A2-B858-7C7099C4FF37}" type="pres">
      <dgm:prSet presAssocID="{6702AF86-3907-4A73-B6EC-102D2F1564D3}" presName="comp" presStyleCnt="0"/>
      <dgm:spPr/>
    </dgm:pt>
    <dgm:pt modelId="{042F8E42-9756-403C-AC59-0837A0B40EDD}" type="pres">
      <dgm:prSet presAssocID="{6702AF86-3907-4A73-B6EC-102D2F1564D3}" presName="box" presStyleLbl="node1" presStyleIdx="0" presStyleCnt="4"/>
      <dgm:spPr/>
      <dgm:t>
        <a:bodyPr/>
        <a:lstStyle/>
        <a:p>
          <a:endParaRPr lang="tr-TR"/>
        </a:p>
      </dgm:t>
    </dgm:pt>
    <dgm:pt modelId="{7D882813-56E9-41A0-A069-983E26B15891}" type="pres">
      <dgm:prSet presAssocID="{6702AF86-3907-4A73-B6EC-102D2F1564D3}" presName="img" presStyleLbl="fgImgPlac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4E2863A-78E9-4C67-BDC2-7574C15404D8}" type="pres">
      <dgm:prSet presAssocID="{6702AF86-3907-4A73-B6EC-102D2F1564D3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3E42C09-D570-41F6-93F4-E3FD34F78552}" type="pres">
      <dgm:prSet presAssocID="{1CAD3F93-DE4E-4816-AE8C-5F9FCAC3AAA6}" presName="spacer" presStyleCnt="0"/>
      <dgm:spPr/>
    </dgm:pt>
    <dgm:pt modelId="{723C01E2-C36D-4049-874A-3CB91DDA0528}" type="pres">
      <dgm:prSet presAssocID="{C772EE9D-B73A-4D02-9744-9E8B78BA9586}" presName="comp" presStyleCnt="0"/>
      <dgm:spPr/>
    </dgm:pt>
    <dgm:pt modelId="{163D1CB2-6C05-45A2-9018-343736E3E8DA}" type="pres">
      <dgm:prSet presAssocID="{C772EE9D-B73A-4D02-9744-9E8B78BA9586}" presName="box" presStyleLbl="node1" presStyleIdx="1" presStyleCnt="4"/>
      <dgm:spPr/>
      <dgm:t>
        <a:bodyPr/>
        <a:lstStyle/>
        <a:p>
          <a:endParaRPr lang="tr-TR"/>
        </a:p>
      </dgm:t>
    </dgm:pt>
    <dgm:pt modelId="{28847739-16A7-466B-9518-7F814EEAF9CD}" type="pres">
      <dgm:prSet presAssocID="{C772EE9D-B73A-4D02-9744-9E8B78BA9586}" presName="img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F882EC4-B99C-44D6-8E95-AB7F6A65F9E3}" type="pres">
      <dgm:prSet presAssocID="{C772EE9D-B73A-4D02-9744-9E8B78BA9586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4E038C-7E00-4CB9-A8C4-40FA1C93AE92}" type="pres">
      <dgm:prSet presAssocID="{B030ADAA-189C-4F5C-83B5-59C484B0D83A}" presName="spacer" presStyleCnt="0"/>
      <dgm:spPr/>
    </dgm:pt>
    <dgm:pt modelId="{1A70254C-2789-487D-A81D-3D6542CAC176}" type="pres">
      <dgm:prSet presAssocID="{2FB3E568-4774-4C6F-AF97-8D5B0F5549B7}" presName="comp" presStyleCnt="0"/>
      <dgm:spPr/>
    </dgm:pt>
    <dgm:pt modelId="{BA7F2580-E631-4F95-A3D1-94F72312EF91}" type="pres">
      <dgm:prSet presAssocID="{2FB3E568-4774-4C6F-AF97-8D5B0F5549B7}" presName="box" presStyleLbl="node1" presStyleIdx="2" presStyleCnt="4"/>
      <dgm:spPr/>
      <dgm:t>
        <a:bodyPr/>
        <a:lstStyle/>
        <a:p>
          <a:endParaRPr lang="tr-TR"/>
        </a:p>
      </dgm:t>
    </dgm:pt>
    <dgm:pt modelId="{612C9B50-42D0-4248-8BC9-30835B8C1CBD}" type="pres">
      <dgm:prSet presAssocID="{2FB3E568-4774-4C6F-AF97-8D5B0F5549B7}" presName="img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EE288D4-6E70-42B5-817A-6FC674A13F08}" type="pres">
      <dgm:prSet presAssocID="{2FB3E568-4774-4C6F-AF97-8D5B0F5549B7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A307C1C-DFCD-4A5F-B4C8-A00D6E3404C2}" type="pres">
      <dgm:prSet presAssocID="{B12875AE-7842-48ED-9FBD-D4F45FCD6581}" presName="spacer" presStyleCnt="0"/>
      <dgm:spPr/>
    </dgm:pt>
    <dgm:pt modelId="{31603064-C042-4D75-9B3B-84207FD10687}" type="pres">
      <dgm:prSet presAssocID="{8B2398CF-BF9A-4936-AC6D-AE744498A8E9}" presName="comp" presStyleCnt="0"/>
      <dgm:spPr/>
    </dgm:pt>
    <dgm:pt modelId="{F8CC783C-0FE8-4D0B-ABA1-38A9A0B94BAB}" type="pres">
      <dgm:prSet presAssocID="{8B2398CF-BF9A-4936-AC6D-AE744498A8E9}" presName="box" presStyleLbl="node1" presStyleIdx="3" presStyleCnt="4"/>
      <dgm:spPr/>
      <dgm:t>
        <a:bodyPr/>
        <a:lstStyle/>
        <a:p>
          <a:endParaRPr lang="tr-TR"/>
        </a:p>
      </dgm:t>
    </dgm:pt>
    <dgm:pt modelId="{9FB11E54-1FF4-40F3-980E-6B0D17FFDB36}" type="pres">
      <dgm:prSet presAssocID="{8B2398CF-BF9A-4936-AC6D-AE744498A8E9}" presName="img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C17916A8-41A0-4BB8-8B7C-70F53E69EDF4}" type="pres">
      <dgm:prSet presAssocID="{8B2398CF-BF9A-4936-AC6D-AE744498A8E9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E980313-1733-4142-8A4B-CB7152EB2576}" type="presOf" srcId="{2FB3E568-4774-4C6F-AF97-8D5B0F5549B7}" destId="{FEE288D4-6E70-42B5-817A-6FC674A13F08}" srcOrd="1" destOrd="0" presId="urn:microsoft.com/office/officeart/2005/8/layout/vList4#3"/>
    <dgm:cxn modelId="{3AEEB636-0E2A-49DA-847F-3D6F1ACC7A87}" type="presOf" srcId="{C772EE9D-B73A-4D02-9744-9E8B78BA9586}" destId="{163D1CB2-6C05-45A2-9018-343736E3E8DA}" srcOrd="0" destOrd="0" presId="urn:microsoft.com/office/officeart/2005/8/layout/vList4#3"/>
    <dgm:cxn modelId="{0B3FCE2A-5301-4374-A21C-3F3B94093D27}" type="presOf" srcId="{2FB3E568-4774-4C6F-AF97-8D5B0F5549B7}" destId="{BA7F2580-E631-4F95-A3D1-94F72312EF91}" srcOrd="0" destOrd="0" presId="urn:microsoft.com/office/officeart/2005/8/layout/vList4#3"/>
    <dgm:cxn modelId="{540CDDAD-64EA-4A8A-A202-99E72570CA3F}" type="presOf" srcId="{C772EE9D-B73A-4D02-9744-9E8B78BA9586}" destId="{8F882EC4-B99C-44D6-8E95-AB7F6A65F9E3}" srcOrd="1" destOrd="0" presId="urn:microsoft.com/office/officeart/2005/8/layout/vList4#3"/>
    <dgm:cxn modelId="{B3FD6AAB-6382-4716-B4C2-8DE5F5A5F941}" srcId="{BFD1403E-EFD8-42DD-B354-A9A94115CE79}" destId="{2FB3E568-4774-4C6F-AF97-8D5B0F5549B7}" srcOrd="2" destOrd="0" parTransId="{602DF594-27DF-4924-B578-13928FEBBBA0}" sibTransId="{B12875AE-7842-48ED-9FBD-D4F45FCD6581}"/>
    <dgm:cxn modelId="{5224619F-5908-404A-A92C-43E5494D2D35}" srcId="{BFD1403E-EFD8-42DD-B354-A9A94115CE79}" destId="{8B2398CF-BF9A-4936-AC6D-AE744498A8E9}" srcOrd="3" destOrd="0" parTransId="{D7FF2BF5-CCEA-4B68-96A6-66234D7D00B4}" sibTransId="{DC6C5D81-84B5-4F4B-B6AE-B739A67F4207}"/>
    <dgm:cxn modelId="{7BD62735-0799-4017-B2C0-19764AD9A5EE}" type="presOf" srcId="{6702AF86-3907-4A73-B6EC-102D2F1564D3}" destId="{042F8E42-9756-403C-AC59-0837A0B40EDD}" srcOrd="0" destOrd="0" presId="urn:microsoft.com/office/officeart/2005/8/layout/vList4#3"/>
    <dgm:cxn modelId="{1A967A2C-C86F-45A9-96C1-958AE168EE5C}" type="presOf" srcId="{6702AF86-3907-4A73-B6EC-102D2F1564D3}" destId="{74E2863A-78E9-4C67-BDC2-7574C15404D8}" srcOrd="1" destOrd="0" presId="urn:microsoft.com/office/officeart/2005/8/layout/vList4#3"/>
    <dgm:cxn modelId="{7963C6D7-F748-4902-A695-3EE0FEDC558A}" type="presOf" srcId="{8B2398CF-BF9A-4936-AC6D-AE744498A8E9}" destId="{C17916A8-41A0-4BB8-8B7C-70F53E69EDF4}" srcOrd="1" destOrd="0" presId="urn:microsoft.com/office/officeart/2005/8/layout/vList4#3"/>
    <dgm:cxn modelId="{55FDC7E1-8A0F-4598-BE49-B34C38F0CC7A}" srcId="{BFD1403E-EFD8-42DD-B354-A9A94115CE79}" destId="{C772EE9D-B73A-4D02-9744-9E8B78BA9586}" srcOrd="1" destOrd="0" parTransId="{65AFA5E2-8D01-4B4D-8B1B-08510C654B55}" sibTransId="{B030ADAA-189C-4F5C-83B5-59C484B0D83A}"/>
    <dgm:cxn modelId="{7CCEE50D-FE8F-4745-8292-048A49ABC53E}" srcId="{BFD1403E-EFD8-42DD-B354-A9A94115CE79}" destId="{6702AF86-3907-4A73-B6EC-102D2F1564D3}" srcOrd="0" destOrd="0" parTransId="{05A646CA-75AD-4D5E-A6DD-74356981B235}" sibTransId="{1CAD3F93-DE4E-4816-AE8C-5F9FCAC3AAA6}"/>
    <dgm:cxn modelId="{FEEDC73E-F04E-4C86-A326-9388C5758FDB}" type="presOf" srcId="{8B2398CF-BF9A-4936-AC6D-AE744498A8E9}" destId="{F8CC783C-0FE8-4D0B-ABA1-38A9A0B94BAB}" srcOrd="0" destOrd="0" presId="urn:microsoft.com/office/officeart/2005/8/layout/vList4#3"/>
    <dgm:cxn modelId="{C4F19BE1-D806-4467-AE71-FC0F44CE615E}" type="presOf" srcId="{BFD1403E-EFD8-42DD-B354-A9A94115CE79}" destId="{C5E5968A-E3B2-464D-8CC4-C0E1AC3194F6}" srcOrd="0" destOrd="0" presId="urn:microsoft.com/office/officeart/2005/8/layout/vList4#3"/>
    <dgm:cxn modelId="{6B8BFC63-D791-4329-830D-4A188BCB8785}" type="presParOf" srcId="{C5E5968A-E3B2-464D-8CC4-C0E1AC3194F6}" destId="{8503A46F-80D0-48A2-B858-7C7099C4FF37}" srcOrd="0" destOrd="0" presId="urn:microsoft.com/office/officeart/2005/8/layout/vList4#3"/>
    <dgm:cxn modelId="{DEFFE927-4C99-4F48-8360-B5CE1EEC7478}" type="presParOf" srcId="{8503A46F-80D0-48A2-B858-7C7099C4FF37}" destId="{042F8E42-9756-403C-AC59-0837A0B40EDD}" srcOrd="0" destOrd="0" presId="urn:microsoft.com/office/officeart/2005/8/layout/vList4#3"/>
    <dgm:cxn modelId="{7641FAAB-FF03-4493-A76E-F3FA4371E598}" type="presParOf" srcId="{8503A46F-80D0-48A2-B858-7C7099C4FF37}" destId="{7D882813-56E9-41A0-A069-983E26B15891}" srcOrd="1" destOrd="0" presId="urn:microsoft.com/office/officeart/2005/8/layout/vList4#3"/>
    <dgm:cxn modelId="{FC3CAD72-F33C-4980-822B-516696A05AD3}" type="presParOf" srcId="{8503A46F-80D0-48A2-B858-7C7099C4FF37}" destId="{74E2863A-78E9-4C67-BDC2-7574C15404D8}" srcOrd="2" destOrd="0" presId="urn:microsoft.com/office/officeart/2005/8/layout/vList4#3"/>
    <dgm:cxn modelId="{FE009143-90F6-4600-A07A-A3DB5213430B}" type="presParOf" srcId="{C5E5968A-E3B2-464D-8CC4-C0E1AC3194F6}" destId="{83E42C09-D570-41F6-93F4-E3FD34F78552}" srcOrd="1" destOrd="0" presId="urn:microsoft.com/office/officeart/2005/8/layout/vList4#3"/>
    <dgm:cxn modelId="{A4CA5D40-E014-4D41-8FC4-7329D8B557E0}" type="presParOf" srcId="{C5E5968A-E3B2-464D-8CC4-C0E1AC3194F6}" destId="{723C01E2-C36D-4049-874A-3CB91DDA0528}" srcOrd="2" destOrd="0" presId="urn:microsoft.com/office/officeart/2005/8/layout/vList4#3"/>
    <dgm:cxn modelId="{15E20182-CCFC-4F2E-932B-77ADCD6BA3FC}" type="presParOf" srcId="{723C01E2-C36D-4049-874A-3CB91DDA0528}" destId="{163D1CB2-6C05-45A2-9018-343736E3E8DA}" srcOrd="0" destOrd="0" presId="urn:microsoft.com/office/officeart/2005/8/layout/vList4#3"/>
    <dgm:cxn modelId="{7A0A5269-8F2B-4439-A574-0BA32FB69A0F}" type="presParOf" srcId="{723C01E2-C36D-4049-874A-3CB91DDA0528}" destId="{28847739-16A7-466B-9518-7F814EEAF9CD}" srcOrd="1" destOrd="0" presId="urn:microsoft.com/office/officeart/2005/8/layout/vList4#3"/>
    <dgm:cxn modelId="{3CF86D3A-DED5-4B5D-AF34-E392CBA1788E}" type="presParOf" srcId="{723C01E2-C36D-4049-874A-3CB91DDA0528}" destId="{8F882EC4-B99C-44D6-8E95-AB7F6A65F9E3}" srcOrd="2" destOrd="0" presId="urn:microsoft.com/office/officeart/2005/8/layout/vList4#3"/>
    <dgm:cxn modelId="{62D583D9-E5E6-42E7-9EE3-672FA80B47B2}" type="presParOf" srcId="{C5E5968A-E3B2-464D-8CC4-C0E1AC3194F6}" destId="{4B4E038C-7E00-4CB9-A8C4-40FA1C93AE92}" srcOrd="3" destOrd="0" presId="urn:microsoft.com/office/officeart/2005/8/layout/vList4#3"/>
    <dgm:cxn modelId="{8E624929-4795-426F-9A15-E553E3714305}" type="presParOf" srcId="{C5E5968A-E3B2-464D-8CC4-C0E1AC3194F6}" destId="{1A70254C-2789-487D-A81D-3D6542CAC176}" srcOrd="4" destOrd="0" presId="urn:microsoft.com/office/officeart/2005/8/layout/vList4#3"/>
    <dgm:cxn modelId="{FA8B0FBD-95ED-4270-B410-486894226E7C}" type="presParOf" srcId="{1A70254C-2789-487D-A81D-3D6542CAC176}" destId="{BA7F2580-E631-4F95-A3D1-94F72312EF91}" srcOrd="0" destOrd="0" presId="urn:microsoft.com/office/officeart/2005/8/layout/vList4#3"/>
    <dgm:cxn modelId="{044D7437-6923-4826-8363-3C9AE4625CA4}" type="presParOf" srcId="{1A70254C-2789-487D-A81D-3D6542CAC176}" destId="{612C9B50-42D0-4248-8BC9-30835B8C1CBD}" srcOrd="1" destOrd="0" presId="urn:microsoft.com/office/officeart/2005/8/layout/vList4#3"/>
    <dgm:cxn modelId="{EF1A94C3-2698-47E4-B44E-73197C987612}" type="presParOf" srcId="{1A70254C-2789-487D-A81D-3D6542CAC176}" destId="{FEE288D4-6E70-42B5-817A-6FC674A13F08}" srcOrd="2" destOrd="0" presId="urn:microsoft.com/office/officeart/2005/8/layout/vList4#3"/>
    <dgm:cxn modelId="{DC6D5AF9-9EE9-4EAE-A4B6-363DDE08353F}" type="presParOf" srcId="{C5E5968A-E3B2-464D-8CC4-C0E1AC3194F6}" destId="{0A307C1C-DFCD-4A5F-B4C8-A00D6E3404C2}" srcOrd="5" destOrd="0" presId="urn:microsoft.com/office/officeart/2005/8/layout/vList4#3"/>
    <dgm:cxn modelId="{4659A6DE-B218-472C-9F7D-EBD302F7438C}" type="presParOf" srcId="{C5E5968A-E3B2-464D-8CC4-C0E1AC3194F6}" destId="{31603064-C042-4D75-9B3B-84207FD10687}" srcOrd="6" destOrd="0" presId="urn:microsoft.com/office/officeart/2005/8/layout/vList4#3"/>
    <dgm:cxn modelId="{20B330DC-E76A-4A32-9844-7D280B2C8DA2}" type="presParOf" srcId="{31603064-C042-4D75-9B3B-84207FD10687}" destId="{F8CC783C-0FE8-4D0B-ABA1-38A9A0B94BAB}" srcOrd="0" destOrd="0" presId="urn:microsoft.com/office/officeart/2005/8/layout/vList4#3"/>
    <dgm:cxn modelId="{92E4FAC3-8475-4B4B-9C16-B5C6F769540B}" type="presParOf" srcId="{31603064-C042-4D75-9B3B-84207FD10687}" destId="{9FB11E54-1FF4-40F3-980E-6B0D17FFDB36}" srcOrd="1" destOrd="0" presId="urn:microsoft.com/office/officeart/2005/8/layout/vList4#3"/>
    <dgm:cxn modelId="{E737D2E2-475C-4275-9506-66559B6EB460}" type="presParOf" srcId="{31603064-C042-4D75-9B3B-84207FD10687}" destId="{C17916A8-41A0-4BB8-8B7C-70F53E69EDF4}" srcOrd="2" destOrd="0" presId="urn:microsoft.com/office/officeart/2005/8/layout/vList4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5A23EB-DF40-4598-AA59-5BA9B01D305E}" type="doc">
      <dgm:prSet loTypeId="urn:microsoft.com/office/officeart/2005/8/layout/list1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214220B5-D571-4C49-A966-08AFDF7BBC98}">
      <dgm:prSet custT="1"/>
      <dgm:spPr/>
      <dgm:t>
        <a:bodyPr/>
        <a:lstStyle/>
        <a:p>
          <a:pPr rtl="0"/>
          <a:r>
            <a:rPr lang="tr-TR" sz="2000" dirty="0" smtClean="0"/>
            <a:t>Bu destek eğitim hizmetlerinin nerede ve nasıl yürütüleceği konusunda anlaşmaya varmak .</a:t>
          </a:r>
          <a:endParaRPr lang="tr-TR" sz="2000" dirty="0"/>
        </a:p>
      </dgm:t>
    </dgm:pt>
    <dgm:pt modelId="{4BD64AD0-A957-4C34-BEA4-7F3D2A1A8759}" type="parTrans" cxnId="{E3591494-441E-4B7D-BD0D-F3798CF24767}">
      <dgm:prSet/>
      <dgm:spPr/>
      <dgm:t>
        <a:bodyPr/>
        <a:lstStyle/>
        <a:p>
          <a:endParaRPr lang="tr-TR"/>
        </a:p>
      </dgm:t>
    </dgm:pt>
    <dgm:pt modelId="{3CDDFC9B-F18D-497B-82AA-29C5EE31FA39}" type="sibTrans" cxnId="{E3591494-441E-4B7D-BD0D-F3798CF24767}">
      <dgm:prSet/>
      <dgm:spPr/>
      <dgm:t>
        <a:bodyPr/>
        <a:lstStyle/>
        <a:p>
          <a:endParaRPr lang="tr-TR"/>
        </a:p>
      </dgm:t>
    </dgm:pt>
    <dgm:pt modelId="{2511B58D-4E9F-4BFC-BF6C-507E882997F7}">
      <dgm:prSet custT="1"/>
      <dgm:spPr/>
      <dgm:t>
        <a:bodyPr/>
        <a:lstStyle/>
        <a:p>
          <a:pPr rtl="0"/>
          <a:r>
            <a:rPr lang="tr-TR" sz="2000" dirty="0" smtClean="0"/>
            <a:t>Destek özel eğitim hizmetleri  öğrencinin gereksinimlerine göre belirlemek, sınıf içi yardımdan sınıf dışında yardıma doğru bir geçiş izlemek/ En az yardımdan- en çok yardıma doğru </a:t>
          </a:r>
          <a:endParaRPr lang="tr-TR" sz="2000" dirty="0"/>
        </a:p>
      </dgm:t>
    </dgm:pt>
    <dgm:pt modelId="{73EC8F0D-C628-4344-8210-D51D9EEC1BD9}" type="parTrans" cxnId="{67D23246-16D8-4208-815C-B2E10C6019A4}">
      <dgm:prSet/>
      <dgm:spPr/>
      <dgm:t>
        <a:bodyPr/>
        <a:lstStyle/>
        <a:p>
          <a:endParaRPr lang="tr-TR"/>
        </a:p>
      </dgm:t>
    </dgm:pt>
    <dgm:pt modelId="{3E2F91CF-DD8D-4E52-9240-77656D137451}" type="sibTrans" cxnId="{67D23246-16D8-4208-815C-B2E10C6019A4}">
      <dgm:prSet/>
      <dgm:spPr/>
      <dgm:t>
        <a:bodyPr/>
        <a:lstStyle/>
        <a:p>
          <a:endParaRPr lang="tr-TR"/>
        </a:p>
      </dgm:t>
    </dgm:pt>
    <dgm:pt modelId="{F1443DDF-4CF0-4E9A-AE33-56DEBFE76968}">
      <dgm:prSet custT="1"/>
      <dgm:spPr/>
      <dgm:t>
        <a:bodyPr/>
        <a:lstStyle/>
        <a:p>
          <a:pPr rtl="0"/>
          <a:r>
            <a:rPr lang="tr-TR" sz="2000" dirty="0" smtClean="0"/>
            <a:t>Sınıf dışında/ kaynak odada yürütülen destek eğitim hizmetlerini sınıf içi destek eğitim hizmetlerinden sonra sunmak</a:t>
          </a:r>
          <a:endParaRPr lang="tr-TR" sz="2000" dirty="0"/>
        </a:p>
      </dgm:t>
    </dgm:pt>
    <dgm:pt modelId="{B5C02802-FFB6-4ADE-930E-8EE883F95FAD}" type="parTrans" cxnId="{C8F5C994-3E21-4AAB-A604-D140F970D172}">
      <dgm:prSet/>
      <dgm:spPr/>
    </dgm:pt>
    <dgm:pt modelId="{C7809D8E-6E3E-4738-95B3-64D927A7F8AE}" type="sibTrans" cxnId="{C8F5C994-3E21-4AAB-A604-D140F970D172}">
      <dgm:prSet/>
      <dgm:spPr/>
    </dgm:pt>
    <dgm:pt modelId="{BCD0F77B-269F-4A5C-A9F0-6A2FB7D0C410}">
      <dgm:prSet custT="1"/>
      <dgm:spPr/>
      <dgm:t>
        <a:bodyPr/>
        <a:lstStyle/>
        <a:p>
          <a:pPr rtl="0"/>
          <a:r>
            <a:rPr lang="tr-TR" sz="2000" dirty="0" smtClean="0"/>
            <a:t>Kaynak odanın aynı zamanda öğrenciyi ait olduğu sınıftan ayrıştıran bir düzenleme olduğunu  unutmamak (</a:t>
          </a:r>
          <a:r>
            <a:rPr lang="tr-TR" sz="2000" dirty="0" err="1" smtClean="0"/>
            <a:t>Mastropieri</a:t>
          </a:r>
          <a:r>
            <a:rPr lang="tr-TR" sz="2000" dirty="0" smtClean="0"/>
            <a:t> ve </a:t>
          </a:r>
          <a:r>
            <a:rPr lang="tr-TR" sz="2000" dirty="0" err="1" smtClean="0"/>
            <a:t>Scruggs</a:t>
          </a:r>
          <a:r>
            <a:rPr lang="tr-TR" sz="2000" dirty="0" smtClean="0"/>
            <a:t>, 2000). </a:t>
          </a:r>
          <a:endParaRPr lang="tr-TR" sz="2000" dirty="0"/>
        </a:p>
      </dgm:t>
    </dgm:pt>
    <dgm:pt modelId="{E1F721E0-6EBE-4B2D-A0A3-B2368DFD6A44}" type="parTrans" cxnId="{8DA07237-86D4-4788-B876-52EF9B6C39B5}">
      <dgm:prSet/>
      <dgm:spPr/>
    </dgm:pt>
    <dgm:pt modelId="{FAB53141-816E-4D2F-B357-F9BA2E46565E}" type="sibTrans" cxnId="{8DA07237-86D4-4788-B876-52EF9B6C39B5}">
      <dgm:prSet/>
      <dgm:spPr/>
    </dgm:pt>
    <dgm:pt modelId="{A681AD73-885B-4351-9894-B7AE79125495}" type="pres">
      <dgm:prSet presAssocID="{415A23EB-DF40-4598-AA59-5BA9B01D305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379ECF6-2460-4B69-90A7-63342E8DCED4}" type="pres">
      <dgm:prSet presAssocID="{2511B58D-4E9F-4BFC-BF6C-507E882997F7}" presName="parentLin" presStyleCnt="0"/>
      <dgm:spPr/>
      <dgm:t>
        <a:bodyPr/>
        <a:lstStyle/>
        <a:p>
          <a:endParaRPr lang="tr-TR"/>
        </a:p>
      </dgm:t>
    </dgm:pt>
    <dgm:pt modelId="{2A4B09CF-7FD8-46E3-8757-88F2B6ED0F0D}" type="pres">
      <dgm:prSet presAssocID="{2511B58D-4E9F-4BFC-BF6C-507E882997F7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59AB8C04-51B8-4094-9B52-29B9229C196B}" type="pres">
      <dgm:prSet presAssocID="{2511B58D-4E9F-4BFC-BF6C-507E882997F7}" presName="parentText" presStyleLbl="node1" presStyleIdx="0" presStyleCnt="4" custScaleY="163115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A11D8A4-CC1E-479E-BF79-6C917A7A9938}" type="pres">
      <dgm:prSet presAssocID="{2511B58D-4E9F-4BFC-BF6C-507E882997F7}" presName="negativeSpace" presStyleCnt="0"/>
      <dgm:spPr/>
      <dgm:t>
        <a:bodyPr/>
        <a:lstStyle/>
        <a:p>
          <a:endParaRPr lang="tr-TR"/>
        </a:p>
      </dgm:t>
    </dgm:pt>
    <dgm:pt modelId="{24ABAA80-08C9-4477-B7E2-F5FE0886AE00}" type="pres">
      <dgm:prSet presAssocID="{2511B58D-4E9F-4BFC-BF6C-507E882997F7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AB4FD6F-9838-427C-91AE-7378FDCC6B86}" type="pres">
      <dgm:prSet presAssocID="{3E2F91CF-DD8D-4E52-9240-77656D137451}" presName="spaceBetweenRectangles" presStyleCnt="0"/>
      <dgm:spPr/>
      <dgm:t>
        <a:bodyPr/>
        <a:lstStyle/>
        <a:p>
          <a:endParaRPr lang="tr-TR"/>
        </a:p>
      </dgm:t>
    </dgm:pt>
    <dgm:pt modelId="{1E987A8E-B2B6-4E5A-A0EA-C19BDF4D7B1E}" type="pres">
      <dgm:prSet presAssocID="{F1443DDF-4CF0-4E9A-AE33-56DEBFE76968}" presName="parentLin" presStyleCnt="0"/>
      <dgm:spPr/>
    </dgm:pt>
    <dgm:pt modelId="{ECD522FE-1E2D-4D55-9F97-E3E2D6B87ED7}" type="pres">
      <dgm:prSet presAssocID="{F1443DDF-4CF0-4E9A-AE33-56DEBFE76968}" presName="parentLeftMargin" presStyleLbl="node1" presStyleIdx="0" presStyleCnt="4"/>
      <dgm:spPr/>
      <dgm:t>
        <a:bodyPr/>
        <a:lstStyle/>
        <a:p>
          <a:endParaRPr lang="tr-TR"/>
        </a:p>
      </dgm:t>
    </dgm:pt>
    <dgm:pt modelId="{FB6076C9-8FD1-48A2-AB1D-BA83906A89C9}" type="pres">
      <dgm:prSet presAssocID="{F1443DDF-4CF0-4E9A-AE33-56DEBFE7696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FD29BDA-822B-45AD-8279-43CA2F40EEE7}" type="pres">
      <dgm:prSet presAssocID="{F1443DDF-4CF0-4E9A-AE33-56DEBFE76968}" presName="negativeSpace" presStyleCnt="0"/>
      <dgm:spPr/>
    </dgm:pt>
    <dgm:pt modelId="{118A9073-F1BD-49D0-B61C-B81E11C2E321}" type="pres">
      <dgm:prSet presAssocID="{F1443DDF-4CF0-4E9A-AE33-56DEBFE76968}" presName="childText" presStyleLbl="conFgAcc1" presStyleIdx="1" presStyleCnt="4">
        <dgm:presLayoutVars>
          <dgm:bulletEnabled val="1"/>
        </dgm:presLayoutVars>
      </dgm:prSet>
      <dgm:spPr/>
    </dgm:pt>
    <dgm:pt modelId="{BB81D872-5D4D-49CB-A45D-C3CD09A1C9DA}" type="pres">
      <dgm:prSet presAssocID="{C7809D8E-6E3E-4738-95B3-64D927A7F8AE}" presName="spaceBetweenRectangles" presStyleCnt="0"/>
      <dgm:spPr/>
    </dgm:pt>
    <dgm:pt modelId="{2BF10C6E-92D5-4DBC-9A63-DAAD612E657B}" type="pres">
      <dgm:prSet presAssocID="{BCD0F77B-269F-4A5C-A9F0-6A2FB7D0C410}" presName="parentLin" presStyleCnt="0"/>
      <dgm:spPr/>
    </dgm:pt>
    <dgm:pt modelId="{CD257A7B-2D79-4D44-92A2-482694A1A4C5}" type="pres">
      <dgm:prSet presAssocID="{BCD0F77B-269F-4A5C-A9F0-6A2FB7D0C410}" presName="parentLeftMargin" presStyleLbl="node1" presStyleIdx="1" presStyleCnt="4"/>
      <dgm:spPr/>
      <dgm:t>
        <a:bodyPr/>
        <a:lstStyle/>
        <a:p>
          <a:endParaRPr lang="tr-TR"/>
        </a:p>
      </dgm:t>
    </dgm:pt>
    <dgm:pt modelId="{ED371A1F-E32B-44C0-8476-DD9BB15B0722}" type="pres">
      <dgm:prSet presAssocID="{BCD0F77B-269F-4A5C-A9F0-6A2FB7D0C41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0F60B6A-4AEB-4E18-AB96-1A7B7AC90201}" type="pres">
      <dgm:prSet presAssocID="{BCD0F77B-269F-4A5C-A9F0-6A2FB7D0C410}" presName="negativeSpace" presStyleCnt="0"/>
      <dgm:spPr/>
    </dgm:pt>
    <dgm:pt modelId="{2CF91F6F-7F49-4E68-828F-DBEAD16C3532}" type="pres">
      <dgm:prSet presAssocID="{BCD0F77B-269F-4A5C-A9F0-6A2FB7D0C410}" presName="childText" presStyleLbl="conFgAcc1" presStyleIdx="2" presStyleCnt="4">
        <dgm:presLayoutVars>
          <dgm:bulletEnabled val="1"/>
        </dgm:presLayoutVars>
      </dgm:prSet>
      <dgm:spPr/>
    </dgm:pt>
    <dgm:pt modelId="{08350F7C-378A-4B50-B4B9-0952B592C728}" type="pres">
      <dgm:prSet presAssocID="{FAB53141-816E-4D2F-B357-F9BA2E46565E}" presName="spaceBetweenRectangles" presStyleCnt="0"/>
      <dgm:spPr/>
    </dgm:pt>
    <dgm:pt modelId="{2BBAC3A6-88FF-4E41-A797-22D825C385C2}" type="pres">
      <dgm:prSet presAssocID="{214220B5-D571-4C49-A966-08AFDF7BBC98}" presName="parentLin" presStyleCnt="0"/>
      <dgm:spPr/>
      <dgm:t>
        <a:bodyPr/>
        <a:lstStyle/>
        <a:p>
          <a:endParaRPr lang="tr-TR"/>
        </a:p>
      </dgm:t>
    </dgm:pt>
    <dgm:pt modelId="{0B1CEC15-B16F-44DF-B3E6-3DC6A3B8DBA0}" type="pres">
      <dgm:prSet presAssocID="{214220B5-D571-4C49-A966-08AFDF7BBC98}" presName="parentLeftMargin" presStyleLbl="node1" presStyleIdx="2" presStyleCnt="4"/>
      <dgm:spPr/>
      <dgm:t>
        <a:bodyPr/>
        <a:lstStyle/>
        <a:p>
          <a:endParaRPr lang="tr-TR"/>
        </a:p>
      </dgm:t>
    </dgm:pt>
    <dgm:pt modelId="{A30102D8-3F14-42A6-9066-B3BD4329EA9B}" type="pres">
      <dgm:prSet presAssocID="{214220B5-D571-4C49-A966-08AFDF7BBC9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76DD0A-E958-46EC-B5E6-C3898C646DB9}" type="pres">
      <dgm:prSet presAssocID="{214220B5-D571-4C49-A966-08AFDF7BBC98}" presName="negativeSpace" presStyleCnt="0"/>
      <dgm:spPr/>
      <dgm:t>
        <a:bodyPr/>
        <a:lstStyle/>
        <a:p>
          <a:endParaRPr lang="tr-TR"/>
        </a:p>
      </dgm:t>
    </dgm:pt>
    <dgm:pt modelId="{F326ABFC-17C5-432D-BB2A-C68028A8570B}" type="pres">
      <dgm:prSet presAssocID="{214220B5-D571-4C49-A966-08AFDF7BBC98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7E8ED4E-02EB-446F-B137-E17FFFD33293}" type="presOf" srcId="{415A23EB-DF40-4598-AA59-5BA9B01D305E}" destId="{A681AD73-885B-4351-9894-B7AE79125495}" srcOrd="0" destOrd="0" presId="urn:microsoft.com/office/officeart/2005/8/layout/list1"/>
    <dgm:cxn modelId="{2E66AD18-5B50-4A57-AC75-627656C89583}" type="presOf" srcId="{214220B5-D571-4C49-A966-08AFDF7BBC98}" destId="{0B1CEC15-B16F-44DF-B3E6-3DC6A3B8DBA0}" srcOrd="0" destOrd="0" presId="urn:microsoft.com/office/officeart/2005/8/layout/list1"/>
    <dgm:cxn modelId="{57B0A2FB-9543-49AB-87BE-6E35557B41AC}" type="presOf" srcId="{F1443DDF-4CF0-4E9A-AE33-56DEBFE76968}" destId="{FB6076C9-8FD1-48A2-AB1D-BA83906A89C9}" srcOrd="1" destOrd="0" presId="urn:microsoft.com/office/officeart/2005/8/layout/list1"/>
    <dgm:cxn modelId="{B09D58CB-5949-4ECD-8B12-C357275ADB47}" type="presOf" srcId="{BCD0F77B-269F-4A5C-A9F0-6A2FB7D0C410}" destId="{ED371A1F-E32B-44C0-8476-DD9BB15B0722}" srcOrd="1" destOrd="0" presId="urn:microsoft.com/office/officeart/2005/8/layout/list1"/>
    <dgm:cxn modelId="{E3591494-441E-4B7D-BD0D-F3798CF24767}" srcId="{415A23EB-DF40-4598-AA59-5BA9B01D305E}" destId="{214220B5-D571-4C49-A966-08AFDF7BBC98}" srcOrd="3" destOrd="0" parTransId="{4BD64AD0-A957-4C34-BEA4-7F3D2A1A8759}" sibTransId="{3CDDFC9B-F18D-497B-82AA-29C5EE31FA39}"/>
    <dgm:cxn modelId="{8DA07237-86D4-4788-B876-52EF9B6C39B5}" srcId="{415A23EB-DF40-4598-AA59-5BA9B01D305E}" destId="{BCD0F77B-269F-4A5C-A9F0-6A2FB7D0C410}" srcOrd="2" destOrd="0" parTransId="{E1F721E0-6EBE-4B2D-A0A3-B2368DFD6A44}" sibTransId="{FAB53141-816E-4D2F-B357-F9BA2E46565E}"/>
    <dgm:cxn modelId="{C8F5C994-3E21-4AAB-A604-D140F970D172}" srcId="{415A23EB-DF40-4598-AA59-5BA9B01D305E}" destId="{F1443DDF-4CF0-4E9A-AE33-56DEBFE76968}" srcOrd="1" destOrd="0" parTransId="{B5C02802-FFB6-4ADE-930E-8EE883F95FAD}" sibTransId="{C7809D8E-6E3E-4738-95B3-64D927A7F8AE}"/>
    <dgm:cxn modelId="{67D23246-16D8-4208-815C-B2E10C6019A4}" srcId="{415A23EB-DF40-4598-AA59-5BA9B01D305E}" destId="{2511B58D-4E9F-4BFC-BF6C-507E882997F7}" srcOrd="0" destOrd="0" parTransId="{73EC8F0D-C628-4344-8210-D51D9EEC1BD9}" sibTransId="{3E2F91CF-DD8D-4E52-9240-77656D137451}"/>
    <dgm:cxn modelId="{8BB9D1DA-E990-4ADF-9211-36BFE0A63B82}" type="presOf" srcId="{F1443DDF-4CF0-4E9A-AE33-56DEBFE76968}" destId="{ECD522FE-1E2D-4D55-9F97-E3E2D6B87ED7}" srcOrd="0" destOrd="0" presId="urn:microsoft.com/office/officeart/2005/8/layout/list1"/>
    <dgm:cxn modelId="{E9B3B2F5-AAA1-4FB7-92D3-96F2F008A7F8}" type="presOf" srcId="{2511B58D-4E9F-4BFC-BF6C-507E882997F7}" destId="{59AB8C04-51B8-4094-9B52-29B9229C196B}" srcOrd="1" destOrd="0" presId="urn:microsoft.com/office/officeart/2005/8/layout/list1"/>
    <dgm:cxn modelId="{EB358AA9-1CDE-4709-8502-A98CF90F6AC6}" type="presOf" srcId="{214220B5-D571-4C49-A966-08AFDF7BBC98}" destId="{A30102D8-3F14-42A6-9066-B3BD4329EA9B}" srcOrd="1" destOrd="0" presId="urn:microsoft.com/office/officeart/2005/8/layout/list1"/>
    <dgm:cxn modelId="{A7885586-7A8F-45B4-B419-75C5D6D19E9E}" type="presOf" srcId="{BCD0F77B-269F-4A5C-A9F0-6A2FB7D0C410}" destId="{CD257A7B-2D79-4D44-92A2-482694A1A4C5}" srcOrd="0" destOrd="0" presId="urn:microsoft.com/office/officeart/2005/8/layout/list1"/>
    <dgm:cxn modelId="{D7E62868-DAD2-4164-9D0B-5AFD018E9977}" type="presOf" srcId="{2511B58D-4E9F-4BFC-BF6C-507E882997F7}" destId="{2A4B09CF-7FD8-46E3-8757-88F2B6ED0F0D}" srcOrd="0" destOrd="0" presId="urn:microsoft.com/office/officeart/2005/8/layout/list1"/>
    <dgm:cxn modelId="{C90A8203-72AA-48AF-B3BB-7129C1E409BB}" type="presParOf" srcId="{A681AD73-885B-4351-9894-B7AE79125495}" destId="{D379ECF6-2460-4B69-90A7-63342E8DCED4}" srcOrd="0" destOrd="0" presId="urn:microsoft.com/office/officeart/2005/8/layout/list1"/>
    <dgm:cxn modelId="{4B541B8F-CE75-4CAE-9A2F-6773F745F234}" type="presParOf" srcId="{D379ECF6-2460-4B69-90A7-63342E8DCED4}" destId="{2A4B09CF-7FD8-46E3-8757-88F2B6ED0F0D}" srcOrd="0" destOrd="0" presId="urn:microsoft.com/office/officeart/2005/8/layout/list1"/>
    <dgm:cxn modelId="{489D906A-0795-410B-B9F8-510AFA481BD8}" type="presParOf" srcId="{D379ECF6-2460-4B69-90A7-63342E8DCED4}" destId="{59AB8C04-51B8-4094-9B52-29B9229C196B}" srcOrd="1" destOrd="0" presId="urn:microsoft.com/office/officeart/2005/8/layout/list1"/>
    <dgm:cxn modelId="{323BAF2F-93D3-4C49-A381-9593C64E43D6}" type="presParOf" srcId="{A681AD73-885B-4351-9894-B7AE79125495}" destId="{EA11D8A4-CC1E-479E-BF79-6C917A7A9938}" srcOrd="1" destOrd="0" presId="urn:microsoft.com/office/officeart/2005/8/layout/list1"/>
    <dgm:cxn modelId="{34538A48-9A95-46F3-B621-B39FC493EC12}" type="presParOf" srcId="{A681AD73-885B-4351-9894-B7AE79125495}" destId="{24ABAA80-08C9-4477-B7E2-F5FE0886AE00}" srcOrd="2" destOrd="0" presId="urn:microsoft.com/office/officeart/2005/8/layout/list1"/>
    <dgm:cxn modelId="{CC3B9A7A-E41C-4BB0-A218-60216FE594AD}" type="presParOf" srcId="{A681AD73-885B-4351-9894-B7AE79125495}" destId="{2AB4FD6F-9838-427C-91AE-7378FDCC6B86}" srcOrd="3" destOrd="0" presId="urn:microsoft.com/office/officeart/2005/8/layout/list1"/>
    <dgm:cxn modelId="{C3123736-43D2-478D-A502-AFF782D8877C}" type="presParOf" srcId="{A681AD73-885B-4351-9894-B7AE79125495}" destId="{1E987A8E-B2B6-4E5A-A0EA-C19BDF4D7B1E}" srcOrd="4" destOrd="0" presId="urn:microsoft.com/office/officeart/2005/8/layout/list1"/>
    <dgm:cxn modelId="{7D5F359E-E082-40C0-8B5A-700C59E4BEBF}" type="presParOf" srcId="{1E987A8E-B2B6-4E5A-A0EA-C19BDF4D7B1E}" destId="{ECD522FE-1E2D-4D55-9F97-E3E2D6B87ED7}" srcOrd="0" destOrd="0" presId="urn:microsoft.com/office/officeart/2005/8/layout/list1"/>
    <dgm:cxn modelId="{635482E6-F93F-44FF-92C4-69FB84C689EC}" type="presParOf" srcId="{1E987A8E-B2B6-4E5A-A0EA-C19BDF4D7B1E}" destId="{FB6076C9-8FD1-48A2-AB1D-BA83906A89C9}" srcOrd="1" destOrd="0" presId="urn:microsoft.com/office/officeart/2005/8/layout/list1"/>
    <dgm:cxn modelId="{4A89E7AF-A6CE-4AE1-8CD9-B7B875FC98E4}" type="presParOf" srcId="{A681AD73-885B-4351-9894-B7AE79125495}" destId="{3FD29BDA-822B-45AD-8279-43CA2F40EEE7}" srcOrd="5" destOrd="0" presId="urn:microsoft.com/office/officeart/2005/8/layout/list1"/>
    <dgm:cxn modelId="{68B78D07-87B4-444F-B8E3-6C6EC77E410F}" type="presParOf" srcId="{A681AD73-885B-4351-9894-B7AE79125495}" destId="{118A9073-F1BD-49D0-B61C-B81E11C2E321}" srcOrd="6" destOrd="0" presId="urn:microsoft.com/office/officeart/2005/8/layout/list1"/>
    <dgm:cxn modelId="{8885A0B5-6D54-4C03-9C7B-2D6EA6A1083E}" type="presParOf" srcId="{A681AD73-885B-4351-9894-B7AE79125495}" destId="{BB81D872-5D4D-49CB-A45D-C3CD09A1C9DA}" srcOrd="7" destOrd="0" presId="urn:microsoft.com/office/officeart/2005/8/layout/list1"/>
    <dgm:cxn modelId="{B18F68FF-9335-4CC6-8049-A62A3D87F5F9}" type="presParOf" srcId="{A681AD73-885B-4351-9894-B7AE79125495}" destId="{2BF10C6E-92D5-4DBC-9A63-DAAD612E657B}" srcOrd="8" destOrd="0" presId="urn:microsoft.com/office/officeart/2005/8/layout/list1"/>
    <dgm:cxn modelId="{DB98B66A-3B3E-4E2F-ADAE-B7F59663B2D7}" type="presParOf" srcId="{2BF10C6E-92D5-4DBC-9A63-DAAD612E657B}" destId="{CD257A7B-2D79-4D44-92A2-482694A1A4C5}" srcOrd="0" destOrd="0" presId="urn:microsoft.com/office/officeart/2005/8/layout/list1"/>
    <dgm:cxn modelId="{87BF7867-BF5F-407A-B1A4-880FAFF1A576}" type="presParOf" srcId="{2BF10C6E-92D5-4DBC-9A63-DAAD612E657B}" destId="{ED371A1F-E32B-44C0-8476-DD9BB15B0722}" srcOrd="1" destOrd="0" presId="urn:microsoft.com/office/officeart/2005/8/layout/list1"/>
    <dgm:cxn modelId="{25DB2203-E6A4-446A-A611-BB6FDA55E0C2}" type="presParOf" srcId="{A681AD73-885B-4351-9894-B7AE79125495}" destId="{70F60B6A-4AEB-4E18-AB96-1A7B7AC90201}" srcOrd="9" destOrd="0" presId="urn:microsoft.com/office/officeart/2005/8/layout/list1"/>
    <dgm:cxn modelId="{FECC03A7-A13C-42F2-A323-130808C54765}" type="presParOf" srcId="{A681AD73-885B-4351-9894-B7AE79125495}" destId="{2CF91F6F-7F49-4E68-828F-DBEAD16C3532}" srcOrd="10" destOrd="0" presId="urn:microsoft.com/office/officeart/2005/8/layout/list1"/>
    <dgm:cxn modelId="{94478D06-7B3F-4F5A-A348-AC91523BD1A2}" type="presParOf" srcId="{A681AD73-885B-4351-9894-B7AE79125495}" destId="{08350F7C-378A-4B50-B4B9-0952B592C728}" srcOrd="11" destOrd="0" presId="urn:microsoft.com/office/officeart/2005/8/layout/list1"/>
    <dgm:cxn modelId="{CB69D7F5-0014-4025-B834-E55AEE005C3F}" type="presParOf" srcId="{A681AD73-885B-4351-9894-B7AE79125495}" destId="{2BBAC3A6-88FF-4E41-A797-22D825C385C2}" srcOrd="12" destOrd="0" presId="urn:microsoft.com/office/officeart/2005/8/layout/list1"/>
    <dgm:cxn modelId="{B7884108-A9E0-4F10-A429-B0CE5C90005F}" type="presParOf" srcId="{2BBAC3A6-88FF-4E41-A797-22D825C385C2}" destId="{0B1CEC15-B16F-44DF-B3E6-3DC6A3B8DBA0}" srcOrd="0" destOrd="0" presId="urn:microsoft.com/office/officeart/2005/8/layout/list1"/>
    <dgm:cxn modelId="{4F283717-4AFC-4126-9460-9CEAD08969E5}" type="presParOf" srcId="{2BBAC3A6-88FF-4E41-A797-22D825C385C2}" destId="{A30102D8-3F14-42A6-9066-B3BD4329EA9B}" srcOrd="1" destOrd="0" presId="urn:microsoft.com/office/officeart/2005/8/layout/list1"/>
    <dgm:cxn modelId="{78D909A0-8FA6-492E-8DF4-7652929FBB55}" type="presParOf" srcId="{A681AD73-885B-4351-9894-B7AE79125495}" destId="{E076DD0A-E958-46EC-B5E6-C3898C646DB9}" srcOrd="13" destOrd="0" presId="urn:microsoft.com/office/officeart/2005/8/layout/list1"/>
    <dgm:cxn modelId="{97D90689-11B1-4734-8029-1E5DDB43D2B3}" type="presParOf" srcId="{A681AD73-885B-4351-9894-B7AE79125495}" destId="{F326ABFC-17C5-432D-BB2A-C68028A8570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D3C2034-8F79-4CE4-9AD5-86A346E7DBB3}" type="doc">
      <dgm:prSet loTypeId="urn:microsoft.com/office/officeart/2005/8/layout/pyramid3" loCatId="pyramid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tr-TR"/>
        </a:p>
      </dgm:t>
    </dgm:pt>
    <dgm:pt modelId="{2A553C32-E44F-485B-B434-B2760BEE2435}">
      <dgm:prSet/>
      <dgm:spPr/>
      <dgm:t>
        <a:bodyPr/>
        <a:lstStyle/>
        <a:p>
          <a:pPr rtl="0"/>
          <a:r>
            <a:rPr lang="tr-TR" dirty="0" smtClean="0"/>
            <a:t>Genel eğitim sınıfı</a:t>
          </a:r>
          <a:endParaRPr lang="tr-TR" dirty="0"/>
        </a:p>
      </dgm:t>
    </dgm:pt>
    <dgm:pt modelId="{9FE8EA75-DBFF-4CBE-BF3C-03B1A1FC0073}" type="parTrans" cxnId="{9B7EDDA3-15DF-4854-946B-FB20CA4B9351}">
      <dgm:prSet/>
      <dgm:spPr/>
      <dgm:t>
        <a:bodyPr/>
        <a:lstStyle/>
        <a:p>
          <a:endParaRPr lang="tr-TR"/>
        </a:p>
      </dgm:t>
    </dgm:pt>
    <dgm:pt modelId="{CFC7BB96-7176-4F9A-935D-743BF4680A01}" type="sibTrans" cxnId="{9B7EDDA3-15DF-4854-946B-FB20CA4B9351}">
      <dgm:prSet/>
      <dgm:spPr/>
      <dgm:t>
        <a:bodyPr/>
        <a:lstStyle/>
        <a:p>
          <a:endParaRPr lang="tr-TR"/>
        </a:p>
      </dgm:t>
    </dgm:pt>
    <dgm:pt modelId="{238B97FC-17E5-45C9-A0B9-C012EC86571A}">
      <dgm:prSet/>
      <dgm:spPr/>
      <dgm:t>
        <a:bodyPr/>
        <a:lstStyle/>
        <a:p>
          <a:pPr rtl="0"/>
          <a:r>
            <a:rPr lang="tr-TR" dirty="0" smtClean="0"/>
            <a:t>Danışmanlık hizmetleriyle genel eğitim sınıfı</a:t>
          </a:r>
          <a:endParaRPr lang="tr-TR" dirty="0"/>
        </a:p>
      </dgm:t>
    </dgm:pt>
    <dgm:pt modelId="{9891BDC4-BF6C-4A56-AB41-8BD03F388942}" type="parTrans" cxnId="{384B7B2E-1D20-4B98-A3EB-75F10F21D0BB}">
      <dgm:prSet/>
      <dgm:spPr/>
      <dgm:t>
        <a:bodyPr/>
        <a:lstStyle/>
        <a:p>
          <a:endParaRPr lang="tr-TR"/>
        </a:p>
      </dgm:t>
    </dgm:pt>
    <dgm:pt modelId="{43C4DF7D-C776-445C-935E-C6DEBAE86D66}" type="sibTrans" cxnId="{384B7B2E-1D20-4B98-A3EB-75F10F21D0BB}">
      <dgm:prSet/>
      <dgm:spPr/>
      <dgm:t>
        <a:bodyPr/>
        <a:lstStyle/>
        <a:p>
          <a:endParaRPr lang="tr-TR"/>
        </a:p>
      </dgm:t>
    </dgm:pt>
    <dgm:pt modelId="{536EF4BC-CB80-43E4-B6ED-40A3DA563E5A}">
      <dgm:prSet/>
      <dgm:spPr/>
      <dgm:t>
        <a:bodyPr/>
        <a:lstStyle/>
        <a:p>
          <a:pPr rtl="0"/>
          <a:r>
            <a:rPr lang="tr-TR" dirty="0" smtClean="0"/>
            <a:t>Yardımcı öğretmen  ile genel eğitim sınıfı</a:t>
          </a:r>
          <a:endParaRPr lang="tr-TR" dirty="0"/>
        </a:p>
      </dgm:t>
    </dgm:pt>
    <dgm:pt modelId="{B64F64B7-B169-4DA4-8D40-82EB71054D57}" type="parTrans" cxnId="{A9E3D5A9-26DF-426E-9440-ED0670EC7682}">
      <dgm:prSet/>
      <dgm:spPr/>
      <dgm:t>
        <a:bodyPr/>
        <a:lstStyle/>
        <a:p>
          <a:endParaRPr lang="tr-TR"/>
        </a:p>
      </dgm:t>
    </dgm:pt>
    <dgm:pt modelId="{FE8314C2-C37F-428B-B63F-964F443ADB2C}" type="sibTrans" cxnId="{A9E3D5A9-26DF-426E-9440-ED0670EC7682}">
      <dgm:prSet/>
      <dgm:spPr/>
      <dgm:t>
        <a:bodyPr/>
        <a:lstStyle/>
        <a:p>
          <a:endParaRPr lang="tr-TR"/>
        </a:p>
      </dgm:t>
    </dgm:pt>
    <dgm:pt modelId="{26FB51C1-22DA-4D7A-8A39-503B4B96A946}">
      <dgm:prSet/>
      <dgm:spPr/>
      <dgm:t>
        <a:bodyPr/>
        <a:lstStyle/>
        <a:p>
          <a:pPr rtl="0"/>
          <a:r>
            <a:rPr lang="tr-TR" dirty="0" smtClean="0"/>
            <a:t>Kaynak oda desteği ile genel eğitim sınıfı </a:t>
          </a:r>
          <a:endParaRPr lang="tr-TR" dirty="0"/>
        </a:p>
      </dgm:t>
    </dgm:pt>
    <dgm:pt modelId="{ABC4A7A5-2554-4EAA-852B-E489327A2653}" type="parTrans" cxnId="{16EF649A-DD17-49C8-8E3B-0E151CF79CC7}">
      <dgm:prSet/>
      <dgm:spPr/>
      <dgm:t>
        <a:bodyPr/>
        <a:lstStyle/>
        <a:p>
          <a:endParaRPr lang="tr-TR"/>
        </a:p>
      </dgm:t>
    </dgm:pt>
    <dgm:pt modelId="{E2F40C48-D1B2-4A51-B924-254CFB1A1B9F}" type="sibTrans" cxnId="{16EF649A-DD17-49C8-8E3B-0E151CF79CC7}">
      <dgm:prSet/>
      <dgm:spPr/>
      <dgm:t>
        <a:bodyPr/>
        <a:lstStyle/>
        <a:p>
          <a:endParaRPr lang="tr-TR"/>
        </a:p>
      </dgm:t>
    </dgm:pt>
    <dgm:pt modelId="{0F629F99-182B-430D-9377-58A1C89E892F}" type="pres">
      <dgm:prSet presAssocID="{BD3C2034-8F79-4CE4-9AD5-86A346E7DB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644835C-D34E-4F0E-BF81-9A84B867FBCF}" type="pres">
      <dgm:prSet presAssocID="{2A553C32-E44F-485B-B434-B2760BEE2435}" presName="Name8" presStyleCnt="0"/>
      <dgm:spPr/>
    </dgm:pt>
    <dgm:pt modelId="{C85DAAF0-E461-44D3-B303-AD66402D9630}" type="pres">
      <dgm:prSet presAssocID="{2A553C32-E44F-485B-B434-B2760BEE2435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9BCD75-6B0A-4B26-8F40-EE5388BCAC1A}" type="pres">
      <dgm:prSet presAssocID="{2A553C32-E44F-485B-B434-B2760BEE243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535CB42-3E0D-4017-BFCB-AECB4F16EE4F}" type="pres">
      <dgm:prSet presAssocID="{238B97FC-17E5-45C9-A0B9-C012EC86571A}" presName="Name8" presStyleCnt="0"/>
      <dgm:spPr/>
    </dgm:pt>
    <dgm:pt modelId="{2D898188-933E-4425-AE8E-79F3C4D34FEF}" type="pres">
      <dgm:prSet presAssocID="{238B97FC-17E5-45C9-A0B9-C012EC86571A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2680CF3-518B-4A7B-9886-F8E260241100}" type="pres">
      <dgm:prSet presAssocID="{238B97FC-17E5-45C9-A0B9-C012EC86571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22A7496-2DCF-4F03-A16A-64BE90E470C9}" type="pres">
      <dgm:prSet presAssocID="{536EF4BC-CB80-43E4-B6ED-40A3DA563E5A}" presName="Name8" presStyleCnt="0"/>
      <dgm:spPr/>
    </dgm:pt>
    <dgm:pt modelId="{67CE0141-44B7-4525-81EE-2190B6884117}" type="pres">
      <dgm:prSet presAssocID="{536EF4BC-CB80-43E4-B6ED-40A3DA563E5A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9A70C16-5DE8-47AF-8287-42F9F8884853}" type="pres">
      <dgm:prSet presAssocID="{536EF4BC-CB80-43E4-B6ED-40A3DA563E5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66CF26A-2A88-4C6B-AAB6-51AD00D03075}" type="pres">
      <dgm:prSet presAssocID="{26FB51C1-22DA-4D7A-8A39-503B4B96A946}" presName="Name8" presStyleCnt="0"/>
      <dgm:spPr/>
    </dgm:pt>
    <dgm:pt modelId="{E925AFA6-B576-4442-83C1-3C69AE8412FF}" type="pres">
      <dgm:prSet presAssocID="{26FB51C1-22DA-4D7A-8A39-503B4B96A946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22E76E7-FF0A-4BF7-AF97-3726F9277E25}" type="pres">
      <dgm:prSet presAssocID="{26FB51C1-22DA-4D7A-8A39-503B4B96A94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6EF649A-DD17-49C8-8E3B-0E151CF79CC7}" srcId="{BD3C2034-8F79-4CE4-9AD5-86A346E7DBB3}" destId="{26FB51C1-22DA-4D7A-8A39-503B4B96A946}" srcOrd="3" destOrd="0" parTransId="{ABC4A7A5-2554-4EAA-852B-E489327A2653}" sibTransId="{E2F40C48-D1B2-4A51-B924-254CFB1A1B9F}"/>
    <dgm:cxn modelId="{685A11D0-E131-4354-8450-073EC3A44AE5}" type="presOf" srcId="{BD3C2034-8F79-4CE4-9AD5-86A346E7DBB3}" destId="{0F629F99-182B-430D-9377-58A1C89E892F}" srcOrd="0" destOrd="0" presId="urn:microsoft.com/office/officeart/2005/8/layout/pyramid3"/>
    <dgm:cxn modelId="{DDB8C105-C77A-46FA-9CB9-8B8152934F08}" type="presOf" srcId="{238B97FC-17E5-45C9-A0B9-C012EC86571A}" destId="{2D898188-933E-4425-AE8E-79F3C4D34FEF}" srcOrd="0" destOrd="0" presId="urn:microsoft.com/office/officeart/2005/8/layout/pyramid3"/>
    <dgm:cxn modelId="{A2B1A81F-6A07-4555-AC68-EA6983248106}" type="presOf" srcId="{26FB51C1-22DA-4D7A-8A39-503B4B96A946}" destId="{E925AFA6-B576-4442-83C1-3C69AE8412FF}" srcOrd="0" destOrd="0" presId="urn:microsoft.com/office/officeart/2005/8/layout/pyramid3"/>
    <dgm:cxn modelId="{9B7EDDA3-15DF-4854-946B-FB20CA4B9351}" srcId="{BD3C2034-8F79-4CE4-9AD5-86A346E7DBB3}" destId="{2A553C32-E44F-485B-B434-B2760BEE2435}" srcOrd="0" destOrd="0" parTransId="{9FE8EA75-DBFF-4CBE-BF3C-03B1A1FC0073}" sibTransId="{CFC7BB96-7176-4F9A-935D-743BF4680A01}"/>
    <dgm:cxn modelId="{56D8B09A-B721-443F-95F8-039A5240D842}" type="presOf" srcId="{238B97FC-17E5-45C9-A0B9-C012EC86571A}" destId="{C2680CF3-518B-4A7B-9886-F8E260241100}" srcOrd="1" destOrd="0" presId="urn:microsoft.com/office/officeart/2005/8/layout/pyramid3"/>
    <dgm:cxn modelId="{A9E3D5A9-26DF-426E-9440-ED0670EC7682}" srcId="{BD3C2034-8F79-4CE4-9AD5-86A346E7DBB3}" destId="{536EF4BC-CB80-43E4-B6ED-40A3DA563E5A}" srcOrd="2" destOrd="0" parTransId="{B64F64B7-B169-4DA4-8D40-82EB71054D57}" sibTransId="{FE8314C2-C37F-428B-B63F-964F443ADB2C}"/>
    <dgm:cxn modelId="{6B7683F8-A106-42EC-BEFE-412844CB087C}" type="presOf" srcId="{2A553C32-E44F-485B-B434-B2760BEE2435}" destId="{1A9BCD75-6B0A-4B26-8F40-EE5388BCAC1A}" srcOrd="1" destOrd="0" presId="urn:microsoft.com/office/officeart/2005/8/layout/pyramid3"/>
    <dgm:cxn modelId="{FCFB6D12-9D43-46FC-BCFD-59E79CDAF213}" type="presOf" srcId="{536EF4BC-CB80-43E4-B6ED-40A3DA563E5A}" destId="{C9A70C16-5DE8-47AF-8287-42F9F8884853}" srcOrd="1" destOrd="0" presId="urn:microsoft.com/office/officeart/2005/8/layout/pyramid3"/>
    <dgm:cxn modelId="{0CA9A9B5-79C0-43F3-A234-7702868812DE}" type="presOf" srcId="{2A553C32-E44F-485B-B434-B2760BEE2435}" destId="{C85DAAF0-E461-44D3-B303-AD66402D9630}" srcOrd="0" destOrd="0" presId="urn:microsoft.com/office/officeart/2005/8/layout/pyramid3"/>
    <dgm:cxn modelId="{384B7B2E-1D20-4B98-A3EB-75F10F21D0BB}" srcId="{BD3C2034-8F79-4CE4-9AD5-86A346E7DBB3}" destId="{238B97FC-17E5-45C9-A0B9-C012EC86571A}" srcOrd="1" destOrd="0" parTransId="{9891BDC4-BF6C-4A56-AB41-8BD03F388942}" sibTransId="{43C4DF7D-C776-445C-935E-C6DEBAE86D66}"/>
    <dgm:cxn modelId="{005C0168-F7F8-4597-8613-6B525AF0A96A}" type="presOf" srcId="{536EF4BC-CB80-43E4-B6ED-40A3DA563E5A}" destId="{67CE0141-44B7-4525-81EE-2190B6884117}" srcOrd="0" destOrd="0" presId="urn:microsoft.com/office/officeart/2005/8/layout/pyramid3"/>
    <dgm:cxn modelId="{1A1FD957-8B92-44F6-9538-7DC60CF1182F}" type="presOf" srcId="{26FB51C1-22DA-4D7A-8A39-503B4B96A946}" destId="{E22E76E7-FF0A-4BF7-AF97-3726F9277E25}" srcOrd="1" destOrd="0" presId="urn:microsoft.com/office/officeart/2005/8/layout/pyramid3"/>
    <dgm:cxn modelId="{812B28CC-E66C-423F-8660-8732DB5A7527}" type="presParOf" srcId="{0F629F99-182B-430D-9377-58A1C89E892F}" destId="{1644835C-D34E-4F0E-BF81-9A84B867FBCF}" srcOrd="0" destOrd="0" presId="urn:microsoft.com/office/officeart/2005/8/layout/pyramid3"/>
    <dgm:cxn modelId="{132C2D5D-5183-429A-8F67-BCDE4B336DA2}" type="presParOf" srcId="{1644835C-D34E-4F0E-BF81-9A84B867FBCF}" destId="{C85DAAF0-E461-44D3-B303-AD66402D9630}" srcOrd="0" destOrd="0" presId="urn:microsoft.com/office/officeart/2005/8/layout/pyramid3"/>
    <dgm:cxn modelId="{0EB5BA6A-86AF-43EA-89E0-5E0FF5990E8C}" type="presParOf" srcId="{1644835C-D34E-4F0E-BF81-9A84B867FBCF}" destId="{1A9BCD75-6B0A-4B26-8F40-EE5388BCAC1A}" srcOrd="1" destOrd="0" presId="urn:microsoft.com/office/officeart/2005/8/layout/pyramid3"/>
    <dgm:cxn modelId="{29A49318-325F-4B79-AB73-AAEF81C7C1C5}" type="presParOf" srcId="{0F629F99-182B-430D-9377-58A1C89E892F}" destId="{F535CB42-3E0D-4017-BFCB-AECB4F16EE4F}" srcOrd="1" destOrd="0" presId="urn:microsoft.com/office/officeart/2005/8/layout/pyramid3"/>
    <dgm:cxn modelId="{9901CDC1-47BE-40F5-ADC0-1F9438277FD2}" type="presParOf" srcId="{F535CB42-3E0D-4017-BFCB-AECB4F16EE4F}" destId="{2D898188-933E-4425-AE8E-79F3C4D34FEF}" srcOrd="0" destOrd="0" presId="urn:microsoft.com/office/officeart/2005/8/layout/pyramid3"/>
    <dgm:cxn modelId="{ABAD4BCA-B987-49EA-B755-76DAC5554767}" type="presParOf" srcId="{F535CB42-3E0D-4017-BFCB-AECB4F16EE4F}" destId="{C2680CF3-518B-4A7B-9886-F8E260241100}" srcOrd="1" destOrd="0" presId="urn:microsoft.com/office/officeart/2005/8/layout/pyramid3"/>
    <dgm:cxn modelId="{748541A3-DA59-472F-9A51-7F5E2AE629AA}" type="presParOf" srcId="{0F629F99-182B-430D-9377-58A1C89E892F}" destId="{722A7496-2DCF-4F03-A16A-64BE90E470C9}" srcOrd="2" destOrd="0" presId="urn:microsoft.com/office/officeart/2005/8/layout/pyramid3"/>
    <dgm:cxn modelId="{3F3515EB-5259-43D9-BB06-0F7D8765A546}" type="presParOf" srcId="{722A7496-2DCF-4F03-A16A-64BE90E470C9}" destId="{67CE0141-44B7-4525-81EE-2190B6884117}" srcOrd="0" destOrd="0" presId="urn:microsoft.com/office/officeart/2005/8/layout/pyramid3"/>
    <dgm:cxn modelId="{EE38805B-A885-48D9-BFEE-3F2C66FE198E}" type="presParOf" srcId="{722A7496-2DCF-4F03-A16A-64BE90E470C9}" destId="{C9A70C16-5DE8-47AF-8287-42F9F8884853}" srcOrd="1" destOrd="0" presId="urn:microsoft.com/office/officeart/2005/8/layout/pyramid3"/>
    <dgm:cxn modelId="{E5C65792-9E83-4B52-A19B-9A37F0650703}" type="presParOf" srcId="{0F629F99-182B-430D-9377-58A1C89E892F}" destId="{966CF26A-2A88-4C6B-AAB6-51AD00D03075}" srcOrd="3" destOrd="0" presId="urn:microsoft.com/office/officeart/2005/8/layout/pyramid3"/>
    <dgm:cxn modelId="{709CEEAF-B47F-4D87-BBF3-03AB2218B966}" type="presParOf" srcId="{966CF26A-2A88-4C6B-AAB6-51AD00D03075}" destId="{E925AFA6-B576-4442-83C1-3C69AE8412FF}" srcOrd="0" destOrd="0" presId="urn:microsoft.com/office/officeart/2005/8/layout/pyramid3"/>
    <dgm:cxn modelId="{343F35D6-9D5B-44DC-A8FD-FFF632A32AE4}" type="presParOf" srcId="{966CF26A-2A88-4C6B-AAB6-51AD00D03075}" destId="{E22E76E7-FF0A-4BF7-AF97-3726F9277E25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AA693-D4DC-407B-8FBB-0A01EF5B8B7E}">
      <dsp:nvSpPr>
        <dsp:cNvPr id="0" name=""/>
        <dsp:cNvSpPr/>
      </dsp:nvSpPr>
      <dsp:spPr>
        <a:xfrm>
          <a:off x="2384162" y="718"/>
          <a:ext cx="1714028" cy="8570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b="1" kern="1200" dirty="0" smtClean="0"/>
            <a:t>Öğretmen yetiştirme </a:t>
          </a:r>
          <a:endParaRPr lang="tr-TR" sz="1300" kern="1200" dirty="0"/>
        </a:p>
      </dsp:txBody>
      <dsp:txXfrm>
        <a:off x="2409263" y="25819"/>
        <a:ext cx="1663826" cy="806812"/>
      </dsp:txXfrm>
    </dsp:sp>
    <dsp:sp modelId="{D2FC7B5D-708A-4009-8AFC-C0EFCCEE4536}">
      <dsp:nvSpPr>
        <dsp:cNvPr id="0" name=""/>
        <dsp:cNvSpPr/>
      </dsp:nvSpPr>
      <dsp:spPr>
        <a:xfrm>
          <a:off x="2555565" y="857732"/>
          <a:ext cx="171402" cy="6427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60"/>
              </a:lnTo>
              <a:lnTo>
                <a:pt x="171402" y="642760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BE80C9-2027-420A-BB8D-D1DC90798D01}">
      <dsp:nvSpPr>
        <dsp:cNvPr id="0" name=""/>
        <dsp:cNvSpPr/>
      </dsp:nvSpPr>
      <dsp:spPr>
        <a:xfrm>
          <a:off x="2726968" y="1071985"/>
          <a:ext cx="1371222" cy="857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Genel ve özel eğitim öğretmeni ayrımı yerine öncelikle öğretmen yetiştirme amaçlanmalı</a:t>
          </a:r>
          <a:endParaRPr lang="tr-TR" sz="1100" kern="1200" dirty="0"/>
        </a:p>
      </dsp:txBody>
      <dsp:txXfrm>
        <a:off x="2752069" y="1097086"/>
        <a:ext cx="1321020" cy="806812"/>
      </dsp:txXfrm>
    </dsp:sp>
    <dsp:sp modelId="{B71A6B9D-6E23-4857-9CC9-8C1FC665330D}">
      <dsp:nvSpPr>
        <dsp:cNvPr id="0" name=""/>
        <dsp:cNvSpPr/>
      </dsp:nvSpPr>
      <dsp:spPr>
        <a:xfrm>
          <a:off x="2555565" y="857732"/>
          <a:ext cx="171402" cy="1714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4028"/>
              </a:lnTo>
              <a:lnTo>
                <a:pt x="171402" y="1714028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F01633-8A0E-4E30-B6E1-AEFB76CAD567}">
      <dsp:nvSpPr>
        <dsp:cNvPr id="0" name=""/>
        <dsp:cNvSpPr/>
      </dsp:nvSpPr>
      <dsp:spPr>
        <a:xfrm>
          <a:off x="2726968" y="2143253"/>
          <a:ext cx="1371222" cy="857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/>
            <a:t>Öğretmenler tüm öğrencilerin gereksinimlerini karşılayacak biçimde yetiştirilmeli </a:t>
          </a:r>
          <a:endParaRPr lang="tr-TR" sz="1100" kern="1200" dirty="0"/>
        </a:p>
      </dsp:txBody>
      <dsp:txXfrm>
        <a:off x="2752069" y="2168354"/>
        <a:ext cx="1321020" cy="806812"/>
      </dsp:txXfrm>
    </dsp:sp>
    <dsp:sp modelId="{25E71F48-D2FE-4D13-B8AA-B2F968CCFB6D}">
      <dsp:nvSpPr>
        <dsp:cNvPr id="0" name=""/>
        <dsp:cNvSpPr/>
      </dsp:nvSpPr>
      <dsp:spPr>
        <a:xfrm>
          <a:off x="4526697" y="718"/>
          <a:ext cx="1714028" cy="8570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b="1" kern="1200" dirty="0" smtClean="0"/>
            <a:t>Sınıfların tüm öğrencileri içerecek biçimde düzenlenmesi</a:t>
          </a:r>
          <a:endParaRPr lang="tr-TR" sz="1300" kern="1200" dirty="0"/>
        </a:p>
      </dsp:txBody>
      <dsp:txXfrm>
        <a:off x="4551798" y="25819"/>
        <a:ext cx="1663826" cy="806812"/>
      </dsp:txXfrm>
    </dsp:sp>
    <dsp:sp modelId="{7B0FF6B9-F0DE-4C1D-8B76-387565F20BA3}">
      <dsp:nvSpPr>
        <dsp:cNvPr id="0" name=""/>
        <dsp:cNvSpPr/>
      </dsp:nvSpPr>
      <dsp:spPr>
        <a:xfrm>
          <a:off x="4698100" y="857732"/>
          <a:ext cx="212045" cy="5708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0891"/>
              </a:lnTo>
              <a:lnTo>
                <a:pt x="212045" y="570891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7FA28-ADB8-458B-9C1C-69B4EB9E7482}">
      <dsp:nvSpPr>
        <dsp:cNvPr id="0" name=""/>
        <dsp:cNvSpPr/>
      </dsp:nvSpPr>
      <dsp:spPr>
        <a:xfrm>
          <a:off x="4910146" y="1000116"/>
          <a:ext cx="1371222" cy="857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Fiziksel çevrede</a:t>
          </a:r>
          <a:endParaRPr lang="tr-TR" sz="1100" kern="1200" dirty="0"/>
        </a:p>
      </dsp:txBody>
      <dsp:txXfrm>
        <a:off x="4935247" y="1025217"/>
        <a:ext cx="1321020" cy="806812"/>
      </dsp:txXfrm>
    </dsp:sp>
    <dsp:sp modelId="{345099A5-EACB-4A5D-80FD-65E3E27F2C44}">
      <dsp:nvSpPr>
        <dsp:cNvPr id="0" name=""/>
        <dsp:cNvSpPr/>
      </dsp:nvSpPr>
      <dsp:spPr>
        <a:xfrm>
          <a:off x="4698100" y="857732"/>
          <a:ext cx="171402" cy="1714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4028"/>
              </a:lnTo>
              <a:lnTo>
                <a:pt x="171402" y="1714028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3B227-D77C-4844-BEF7-91711E7BA98F}">
      <dsp:nvSpPr>
        <dsp:cNvPr id="0" name=""/>
        <dsp:cNvSpPr/>
      </dsp:nvSpPr>
      <dsp:spPr>
        <a:xfrm>
          <a:off x="4869503" y="2143253"/>
          <a:ext cx="1371222" cy="857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Materyallerde</a:t>
          </a:r>
          <a:endParaRPr lang="tr-TR" sz="1100" kern="1200" dirty="0"/>
        </a:p>
      </dsp:txBody>
      <dsp:txXfrm>
        <a:off x="4894604" y="2168354"/>
        <a:ext cx="1321020" cy="806812"/>
      </dsp:txXfrm>
    </dsp:sp>
    <dsp:sp modelId="{35E19165-1906-4668-9A3B-D3E13F92C6B0}">
      <dsp:nvSpPr>
        <dsp:cNvPr id="0" name=""/>
        <dsp:cNvSpPr/>
      </dsp:nvSpPr>
      <dsp:spPr>
        <a:xfrm>
          <a:off x="4698100" y="857732"/>
          <a:ext cx="171402" cy="2785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5295"/>
              </a:lnTo>
              <a:lnTo>
                <a:pt x="171402" y="2785295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F5D47C-E89B-474B-81F0-841ACB7D84B4}">
      <dsp:nvSpPr>
        <dsp:cNvPr id="0" name=""/>
        <dsp:cNvSpPr/>
      </dsp:nvSpPr>
      <dsp:spPr>
        <a:xfrm>
          <a:off x="4869503" y="3214521"/>
          <a:ext cx="1371222" cy="857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Öğretim yöntemlerinde ve</a:t>
          </a:r>
          <a:endParaRPr lang="tr-TR" sz="1100" kern="1200" dirty="0"/>
        </a:p>
      </dsp:txBody>
      <dsp:txXfrm>
        <a:off x="4894604" y="3239622"/>
        <a:ext cx="1321020" cy="806812"/>
      </dsp:txXfrm>
    </dsp:sp>
    <dsp:sp modelId="{85862311-B716-4D63-AEBE-E7B504FEFEF0}">
      <dsp:nvSpPr>
        <dsp:cNvPr id="0" name=""/>
        <dsp:cNvSpPr/>
      </dsp:nvSpPr>
      <dsp:spPr>
        <a:xfrm>
          <a:off x="4698100" y="857732"/>
          <a:ext cx="171402" cy="3856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6563"/>
              </a:lnTo>
              <a:lnTo>
                <a:pt x="171402" y="3856563"/>
              </a:lnTo>
            </a:path>
          </a:pathLst>
        </a:cu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CF3E4-C0C4-42DD-9DF6-187350F9EFAD}">
      <dsp:nvSpPr>
        <dsp:cNvPr id="0" name=""/>
        <dsp:cNvSpPr/>
      </dsp:nvSpPr>
      <dsp:spPr>
        <a:xfrm>
          <a:off x="4869503" y="4285788"/>
          <a:ext cx="1371222" cy="8570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b="1" kern="1200" dirty="0" smtClean="0"/>
            <a:t>İşleyişte</a:t>
          </a:r>
          <a:endParaRPr lang="tr-TR" sz="1100" b="1" kern="1200" dirty="0"/>
        </a:p>
      </dsp:txBody>
      <dsp:txXfrm>
        <a:off x="4894604" y="4310889"/>
        <a:ext cx="1321020" cy="8068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DF5DCC-EDC3-4967-8C31-4D6B195EA9BF}">
      <dsp:nvSpPr>
        <dsp:cNvPr id="0" name=""/>
        <dsp:cNvSpPr/>
      </dsp:nvSpPr>
      <dsp:spPr>
        <a:xfrm>
          <a:off x="0" y="0"/>
          <a:ext cx="8686800" cy="46513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1" kern="1200" dirty="0" smtClean="0"/>
            <a:t>Okul genelinde özel gereksinimli öğrencilerin </a:t>
          </a:r>
          <a:endParaRPr lang="tr-TR" sz="26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ilk belirlenmesinde</a:t>
          </a:r>
          <a:endParaRPr lang="tr-T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Ayrıntılı değerlendirme öncesi – gönderme öncesi süreçte- öğretmen yardım ( müdahale ekiplerinin) oluşturulmasında </a:t>
          </a:r>
          <a:endParaRPr lang="tr-T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Öğrencinin Rehberlik Araştırma Merkezlerine ayrıntılı değerlendirme için gönderilmesinde</a:t>
          </a:r>
          <a:endParaRPr lang="tr-T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Bireyselleştirilmiş Eğitim Programının hazırlanmasında</a:t>
          </a:r>
          <a:endParaRPr lang="tr-T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err="1" smtClean="0"/>
            <a:t>BEP’in</a:t>
          </a:r>
          <a:r>
            <a:rPr lang="tr-TR" sz="2000" kern="1200" dirty="0" smtClean="0"/>
            <a:t> uygulanmasında,</a:t>
          </a:r>
          <a:endParaRPr lang="tr-T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Sınıf geçme ve not verme sürecinde</a:t>
          </a:r>
          <a:endParaRPr lang="tr-T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kern="1200" dirty="0" smtClean="0"/>
            <a:t>Öğretimin bireyselleştirilmesinde </a:t>
          </a:r>
          <a:endParaRPr lang="tr-TR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000" b="1" kern="1200" dirty="0" smtClean="0"/>
            <a:t>yapılacakların belirlenmesi  gerekmektedir. </a:t>
          </a:r>
          <a:endParaRPr lang="tr-TR" sz="2000" b="1" kern="1200" dirty="0"/>
        </a:p>
      </dsp:txBody>
      <dsp:txXfrm>
        <a:off x="2202497" y="0"/>
        <a:ext cx="6484302" cy="4651375"/>
      </dsp:txXfrm>
    </dsp:sp>
    <dsp:sp modelId="{8F2D7C06-080B-4817-8582-D92190A814C7}">
      <dsp:nvSpPr>
        <dsp:cNvPr id="0" name=""/>
        <dsp:cNvSpPr/>
      </dsp:nvSpPr>
      <dsp:spPr>
        <a:xfrm>
          <a:off x="465137" y="465137"/>
          <a:ext cx="1737360" cy="37211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2F8E42-9756-403C-AC59-0837A0B40EDD}">
      <dsp:nvSpPr>
        <dsp:cNvPr id="0" name=""/>
        <dsp:cNvSpPr/>
      </dsp:nvSpPr>
      <dsp:spPr>
        <a:xfrm>
          <a:off x="0" y="0"/>
          <a:ext cx="8686800" cy="13449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Özel gereksinimli öğrencilerin genel eğitim sınıflarına katılımını artırmada, ilk belirleme aşamasından başlayarak, BEP hazırlama ve uygulamada, sınıf içinde gereken uyarlamaları yapmada sınıf öğretmenine gereken desteği sunacak personeli sağlamak </a:t>
          </a:r>
        </a:p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( </a:t>
          </a:r>
          <a:r>
            <a:rPr lang="tr-TR" sz="1600" kern="1200" dirty="0" err="1" smtClean="0"/>
            <a:t>Lewis</a:t>
          </a:r>
          <a:r>
            <a:rPr lang="tr-TR" sz="1600" kern="1200" dirty="0" smtClean="0"/>
            <a:t> ve </a:t>
          </a:r>
          <a:r>
            <a:rPr lang="tr-TR" sz="1600" kern="1200" dirty="0" err="1" smtClean="0"/>
            <a:t>Doorlag</a:t>
          </a:r>
          <a:r>
            <a:rPr lang="tr-TR" sz="1600" kern="1200" dirty="0" smtClean="0"/>
            <a:t>, 2003).</a:t>
          </a:r>
          <a:endParaRPr lang="tr-TR" sz="1600" kern="1200" dirty="0"/>
        </a:p>
      </dsp:txBody>
      <dsp:txXfrm>
        <a:off x="1871850" y="0"/>
        <a:ext cx="6814949" cy="1344904"/>
      </dsp:txXfrm>
    </dsp:sp>
    <dsp:sp modelId="{7D882813-56E9-41A0-A069-983E26B15891}">
      <dsp:nvSpPr>
        <dsp:cNvPr id="0" name=""/>
        <dsp:cNvSpPr/>
      </dsp:nvSpPr>
      <dsp:spPr>
        <a:xfrm>
          <a:off x="134490" y="134490"/>
          <a:ext cx="1737360" cy="107592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63D1CB2-6C05-45A2-9018-343736E3E8DA}">
      <dsp:nvSpPr>
        <dsp:cNvPr id="0" name=""/>
        <dsp:cNvSpPr/>
      </dsp:nvSpPr>
      <dsp:spPr>
        <a:xfrm>
          <a:off x="0" y="1479394"/>
          <a:ext cx="8686800" cy="13449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Genel eğitim sınıflarında farklı eğitim gereksinimi olan öğrencilerin bu gereksinimlerinin yalnızca sınıf öğretmeni ile karşılamak yerine bu işe farklı personelin işbirliğini gerektiren bir ekip çalışması olarak bakmak (</a:t>
          </a:r>
          <a:r>
            <a:rPr lang="tr-TR" sz="1600" kern="1200" dirty="0" err="1" smtClean="0"/>
            <a:t>Friend</a:t>
          </a:r>
          <a:r>
            <a:rPr lang="tr-TR" sz="1600" kern="1200" dirty="0" smtClean="0"/>
            <a:t> ve </a:t>
          </a:r>
          <a:r>
            <a:rPr lang="tr-TR" sz="1600" kern="1200" dirty="0" err="1" smtClean="0"/>
            <a:t>Bursuck</a:t>
          </a:r>
          <a:r>
            <a:rPr lang="tr-TR" sz="1600" kern="1200" dirty="0" smtClean="0"/>
            <a:t>, 2002). </a:t>
          </a:r>
          <a:endParaRPr lang="tr-TR" sz="1600" kern="1200" dirty="0"/>
        </a:p>
      </dsp:txBody>
      <dsp:txXfrm>
        <a:off x="1871850" y="1479394"/>
        <a:ext cx="6814949" cy="1344904"/>
      </dsp:txXfrm>
    </dsp:sp>
    <dsp:sp modelId="{28847739-16A7-466B-9518-7F814EEAF9CD}">
      <dsp:nvSpPr>
        <dsp:cNvPr id="0" name=""/>
        <dsp:cNvSpPr/>
      </dsp:nvSpPr>
      <dsp:spPr>
        <a:xfrm>
          <a:off x="134490" y="1613884"/>
          <a:ext cx="1737360" cy="107592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BA7F2580-E631-4F95-A3D1-94F72312EF91}">
      <dsp:nvSpPr>
        <dsp:cNvPr id="0" name=""/>
        <dsp:cNvSpPr/>
      </dsp:nvSpPr>
      <dsp:spPr>
        <a:xfrm>
          <a:off x="0" y="2958788"/>
          <a:ext cx="8686800" cy="13449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Lisans ve lisansüstü düzeyde farklı niteliklerde (Yardımcı öğretmen, özel eğitim danışmanı)personel yetiştirmek.</a:t>
          </a:r>
          <a:endParaRPr lang="tr-TR" sz="1600" kern="1200" dirty="0"/>
        </a:p>
      </dsp:txBody>
      <dsp:txXfrm>
        <a:off x="1871850" y="2958788"/>
        <a:ext cx="6814949" cy="1344904"/>
      </dsp:txXfrm>
    </dsp:sp>
    <dsp:sp modelId="{612C9B50-42D0-4248-8BC9-30835B8C1CBD}">
      <dsp:nvSpPr>
        <dsp:cNvPr id="0" name=""/>
        <dsp:cNvSpPr/>
      </dsp:nvSpPr>
      <dsp:spPr>
        <a:xfrm>
          <a:off x="134490" y="3093279"/>
          <a:ext cx="1737360" cy="107592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8CC783C-0FE8-4D0B-ABA1-38A9A0B94BAB}">
      <dsp:nvSpPr>
        <dsp:cNvPr id="0" name=""/>
        <dsp:cNvSpPr/>
      </dsp:nvSpPr>
      <dsp:spPr>
        <a:xfrm>
          <a:off x="0" y="4438183"/>
          <a:ext cx="8686800" cy="13449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Kısa süreli hizmet içi eğitim programlarıyla gereksinim duyulan personelin  yetiştirmede yaşanılan güçlükleri ile bu konuda yapılan araştırmaları dikkate almak. </a:t>
          </a:r>
          <a:endParaRPr lang="tr-TR" sz="1600" kern="1200" dirty="0"/>
        </a:p>
      </dsp:txBody>
      <dsp:txXfrm>
        <a:off x="1871850" y="4438183"/>
        <a:ext cx="6814949" cy="1344904"/>
      </dsp:txXfrm>
    </dsp:sp>
    <dsp:sp modelId="{9FB11E54-1FF4-40F3-980E-6B0D17FFDB36}">
      <dsp:nvSpPr>
        <dsp:cNvPr id="0" name=""/>
        <dsp:cNvSpPr/>
      </dsp:nvSpPr>
      <dsp:spPr>
        <a:xfrm>
          <a:off x="134490" y="4572673"/>
          <a:ext cx="1737360" cy="107592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ABAA80-08C9-4477-B7E2-F5FE0886AE00}">
      <dsp:nvSpPr>
        <dsp:cNvPr id="0" name=""/>
        <dsp:cNvSpPr/>
      </dsp:nvSpPr>
      <dsp:spPr>
        <a:xfrm>
          <a:off x="0" y="1003137"/>
          <a:ext cx="86868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AB8C04-51B8-4094-9B52-29B9229C196B}">
      <dsp:nvSpPr>
        <dsp:cNvPr id="0" name=""/>
        <dsp:cNvSpPr/>
      </dsp:nvSpPr>
      <dsp:spPr>
        <a:xfrm>
          <a:off x="434340" y="34782"/>
          <a:ext cx="6080760" cy="13963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Destek özel eğitim hizmetleri  öğrencinin gereksinimlerine göre belirlemek, sınıf içi yardımdan sınıf dışında yardıma doğru bir geçiş izlemek/ En az yardımdan- en çok yardıma doğru </a:t>
          </a:r>
          <a:endParaRPr lang="tr-TR" sz="2000" kern="1200" dirty="0"/>
        </a:p>
      </dsp:txBody>
      <dsp:txXfrm>
        <a:off x="502506" y="102948"/>
        <a:ext cx="5944428" cy="1260062"/>
      </dsp:txXfrm>
    </dsp:sp>
    <dsp:sp modelId="{118A9073-F1BD-49D0-B61C-B81E11C2E321}">
      <dsp:nvSpPr>
        <dsp:cNvPr id="0" name=""/>
        <dsp:cNvSpPr/>
      </dsp:nvSpPr>
      <dsp:spPr>
        <a:xfrm>
          <a:off x="0" y="2318577"/>
          <a:ext cx="86868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6076C9-8FD1-48A2-AB1D-BA83906A89C9}">
      <dsp:nvSpPr>
        <dsp:cNvPr id="0" name=""/>
        <dsp:cNvSpPr/>
      </dsp:nvSpPr>
      <dsp:spPr>
        <a:xfrm>
          <a:off x="434340" y="1890537"/>
          <a:ext cx="6080760" cy="85608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Sınıf dışında/ kaynak odada yürütülen destek eğitim hizmetlerini sınıf içi destek eğitim hizmetlerinden sonra sunmak</a:t>
          </a:r>
          <a:endParaRPr lang="tr-TR" sz="2000" kern="1200" dirty="0"/>
        </a:p>
      </dsp:txBody>
      <dsp:txXfrm>
        <a:off x="476130" y="1932327"/>
        <a:ext cx="5997180" cy="772500"/>
      </dsp:txXfrm>
    </dsp:sp>
    <dsp:sp modelId="{2CF91F6F-7F49-4E68-828F-DBEAD16C3532}">
      <dsp:nvSpPr>
        <dsp:cNvPr id="0" name=""/>
        <dsp:cNvSpPr/>
      </dsp:nvSpPr>
      <dsp:spPr>
        <a:xfrm>
          <a:off x="0" y="3634017"/>
          <a:ext cx="86868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371A1F-E32B-44C0-8476-DD9BB15B0722}">
      <dsp:nvSpPr>
        <dsp:cNvPr id="0" name=""/>
        <dsp:cNvSpPr/>
      </dsp:nvSpPr>
      <dsp:spPr>
        <a:xfrm>
          <a:off x="434340" y="3205977"/>
          <a:ext cx="6080760" cy="85608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Kaynak odanın aynı zamanda öğrenciyi ait olduğu sınıftan ayrıştıran bir düzenleme olduğunu  unutmamak (</a:t>
          </a:r>
          <a:r>
            <a:rPr lang="tr-TR" sz="2000" kern="1200" dirty="0" err="1" smtClean="0"/>
            <a:t>Mastropieri</a:t>
          </a:r>
          <a:r>
            <a:rPr lang="tr-TR" sz="2000" kern="1200" dirty="0" smtClean="0"/>
            <a:t> ve </a:t>
          </a:r>
          <a:r>
            <a:rPr lang="tr-TR" sz="2000" kern="1200" dirty="0" err="1" smtClean="0"/>
            <a:t>Scruggs</a:t>
          </a:r>
          <a:r>
            <a:rPr lang="tr-TR" sz="2000" kern="1200" dirty="0" smtClean="0"/>
            <a:t>, 2000). </a:t>
          </a:r>
          <a:endParaRPr lang="tr-TR" sz="2000" kern="1200" dirty="0"/>
        </a:p>
      </dsp:txBody>
      <dsp:txXfrm>
        <a:off x="476130" y="3247767"/>
        <a:ext cx="5997180" cy="772500"/>
      </dsp:txXfrm>
    </dsp:sp>
    <dsp:sp modelId="{F326ABFC-17C5-432D-BB2A-C68028A8570B}">
      <dsp:nvSpPr>
        <dsp:cNvPr id="0" name=""/>
        <dsp:cNvSpPr/>
      </dsp:nvSpPr>
      <dsp:spPr>
        <a:xfrm>
          <a:off x="0" y="4949457"/>
          <a:ext cx="86868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0102D8-3F14-42A6-9066-B3BD4329EA9B}">
      <dsp:nvSpPr>
        <dsp:cNvPr id="0" name=""/>
        <dsp:cNvSpPr/>
      </dsp:nvSpPr>
      <dsp:spPr>
        <a:xfrm>
          <a:off x="434340" y="4521417"/>
          <a:ext cx="6080760" cy="8560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9838" tIns="0" rIns="229838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Bu destek eğitim hizmetlerinin nerede ve nasıl yürütüleceği konusunda anlaşmaya varmak .</a:t>
          </a:r>
          <a:endParaRPr lang="tr-TR" sz="2000" kern="1200" dirty="0"/>
        </a:p>
      </dsp:txBody>
      <dsp:txXfrm>
        <a:off x="476130" y="4563207"/>
        <a:ext cx="5997180" cy="772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5DAAF0-E461-44D3-B303-AD66402D9630}">
      <dsp:nvSpPr>
        <dsp:cNvPr id="0" name=""/>
        <dsp:cNvSpPr/>
      </dsp:nvSpPr>
      <dsp:spPr>
        <a:xfrm rot="10800000">
          <a:off x="0" y="0"/>
          <a:ext cx="8686800" cy="1144987"/>
        </a:xfrm>
        <a:prstGeom prst="trapezoid">
          <a:avLst>
            <a:gd name="adj" fmla="val 94835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Genel eğitim sınıfı</a:t>
          </a:r>
          <a:endParaRPr lang="tr-TR" sz="2500" kern="1200" dirty="0"/>
        </a:p>
      </dsp:txBody>
      <dsp:txXfrm rot="-10800000">
        <a:off x="1520189" y="0"/>
        <a:ext cx="5646420" cy="1144987"/>
      </dsp:txXfrm>
    </dsp:sp>
    <dsp:sp modelId="{2D898188-933E-4425-AE8E-79F3C4D34FEF}">
      <dsp:nvSpPr>
        <dsp:cNvPr id="0" name=""/>
        <dsp:cNvSpPr/>
      </dsp:nvSpPr>
      <dsp:spPr>
        <a:xfrm rot="10800000">
          <a:off x="1085849" y="1144987"/>
          <a:ext cx="6515100" cy="1144987"/>
        </a:xfrm>
        <a:prstGeom prst="trapezoid">
          <a:avLst>
            <a:gd name="adj" fmla="val 94835"/>
          </a:avLst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Danışmanlık hizmetleriyle genel eğitim sınıfı</a:t>
          </a:r>
          <a:endParaRPr lang="tr-TR" sz="2500" kern="1200" dirty="0"/>
        </a:p>
      </dsp:txBody>
      <dsp:txXfrm rot="-10800000">
        <a:off x="2225992" y="1144987"/>
        <a:ext cx="4234815" cy="1144987"/>
      </dsp:txXfrm>
    </dsp:sp>
    <dsp:sp modelId="{67CE0141-44B7-4525-81EE-2190B6884117}">
      <dsp:nvSpPr>
        <dsp:cNvPr id="0" name=""/>
        <dsp:cNvSpPr/>
      </dsp:nvSpPr>
      <dsp:spPr>
        <a:xfrm rot="10800000">
          <a:off x="2171700" y="2289975"/>
          <a:ext cx="4343400" cy="1144987"/>
        </a:xfrm>
        <a:prstGeom prst="trapezoid">
          <a:avLst>
            <a:gd name="adj" fmla="val 94835"/>
          </a:avLst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Yardımcı öğretmen  ile genel eğitim sınıfı</a:t>
          </a:r>
          <a:endParaRPr lang="tr-TR" sz="2500" kern="1200" dirty="0"/>
        </a:p>
      </dsp:txBody>
      <dsp:txXfrm rot="-10800000">
        <a:off x="2931795" y="2289975"/>
        <a:ext cx="2823210" cy="1144987"/>
      </dsp:txXfrm>
    </dsp:sp>
    <dsp:sp modelId="{E925AFA6-B576-4442-83C1-3C69AE8412FF}">
      <dsp:nvSpPr>
        <dsp:cNvPr id="0" name=""/>
        <dsp:cNvSpPr/>
      </dsp:nvSpPr>
      <dsp:spPr>
        <a:xfrm rot="10800000">
          <a:off x="3257550" y="3434963"/>
          <a:ext cx="2171700" cy="1144987"/>
        </a:xfrm>
        <a:prstGeom prst="trapezoid">
          <a:avLst>
            <a:gd name="adj" fmla="val 94835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Kaynak oda desteği ile genel eğitim sınıfı </a:t>
          </a:r>
          <a:endParaRPr lang="tr-TR" sz="2500" kern="1200" dirty="0"/>
        </a:p>
      </dsp:txBody>
      <dsp:txXfrm rot="-10800000">
        <a:off x="3257550" y="3434963"/>
        <a:ext cx="2171700" cy="1144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#3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5DEAD-759E-44FA-8D77-2A003B8F1BEA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D43DB-E08E-46E6-86CA-B5EC5252EC8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809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tr-TR" smtClean="0">
              <a:ea typeface="ＭＳ Ｐゴシック" panose="020B0600070205080204" pitchFamily="34" charset="-128"/>
            </a:endParaRPr>
          </a:p>
        </p:txBody>
      </p:sp>
      <p:sp>
        <p:nvSpPr>
          <p:cNvPr id="2662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81AE63E-76E3-4C47-A4B5-B35097CF0E7F}" type="slidenum">
              <a:rPr lang="tr-TR" altLang="tr-TR"/>
              <a:pPr eaLnBrk="1" hangingPunct="1"/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44820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2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09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09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355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39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067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2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4887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38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14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940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917C9-67F8-491F-ACB2-08D07EFBF7D1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D4DEE-20D1-4D8E-8228-B2A3AAB20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82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ea typeface="+mj-ea"/>
              </a:rPr>
              <a:t>öneriler</a:t>
            </a:r>
            <a:endParaRPr lang="tr-TR" dirty="0">
              <a:ea typeface="+mj-ea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828800" y="1285875"/>
          <a:ext cx="8624888" cy="5143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0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C07EE3A-E435-49CC-A54E-064F2F17BEF7}" type="slidenum">
              <a:rPr lang="tr-TR" altLang="tr-TR">
                <a:solidFill>
                  <a:srgbClr val="D38E27"/>
                </a:solidFill>
                <a:latin typeface="Franklin Gothic Book" panose="020B0503020102020204" pitchFamily="34" charset="0"/>
              </a:rPr>
              <a:pPr eaLnBrk="1" hangingPunct="1"/>
              <a:t>1</a:t>
            </a:fld>
            <a:endParaRPr lang="tr-TR" altLang="tr-TR">
              <a:solidFill>
                <a:srgbClr val="D38E27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42561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0AA693-D4DC-407B-8FBB-0A01EF5B8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FD0AA693-D4DC-407B-8FBB-0A01EF5B8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FD0AA693-D4DC-407B-8FBB-0A01EF5B8B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FC7B5D-708A-4009-8AFC-C0EFCCEE45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D2FC7B5D-708A-4009-8AFC-C0EFCCEE45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D2FC7B5D-708A-4009-8AFC-C0EFCCEE45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BE80C9-2027-420A-BB8D-D1DC90798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86BE80C9-2027-420A-BB8D-D1DC90798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86BE80C9-2027-420A-BB8D-D1DC90798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1A6B9D-6E23-4857-9CC9-8C1FC66533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B71A6B9D-6E23-4857-9CC9-8C1FC66533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B71A6B9D-6E23-4857-9CC9-8C1FC66533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F01633-8A0E-4E30-B6E1-AEFB76CAD5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E4F01633-8A0E-4E30-B6E1-AEFB76CAD5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E4F01633-8A0E-4E30-B6E1-AEFB76CAD5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E71F48-D2FE-4D13-B8AA-B2F968CCFB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25E71F48-D2FE-4D13-B8AA-B2F968CCFB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25E71F48-D2FE-4D13-B8AA-B2F968CCFB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0FF6B9-F0DE-4C1D-8B76-387565F20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7B0FF6B9-F0DE-4C1D-8B76-387565F20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dgm id="{7B0FF6B9-F0DE-4C1D-8B76-387565F20B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37FA28-ADB8-458B-9C1C-69B4EB9E74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2137FA28-ADB8-458B-9C1C-69B4EB9E74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2137FA28-ADB8-458B-9C1C-69B4EB9E74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5099A5-EACB-4A5D-80FD-65E3E27F2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345099A5-EACB-4A5D-80FD-65E3E27F2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graphicEl>
                                              <a:dgm id="{345099A5-EACB-4A5D-80FD-65E3E27F2C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83B227-D77C-4844-BEF7-91711E7BA9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9C83B227-D77C-4844-BEF7-91711E7BA9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9C83B227-D77C-4844-BEF7-91711E7BA9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E19165-1906-4668-9A3B-D3E13F92C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graphicEl>
                                              <a:dgm id="{35E19165-1906-4668-9A3B-D3E13F92C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graphicEl>
                                              <a:dgm id="{35E19165-1906-4668-9A3B-D3E13F92C6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F5D47C-E89B-474B-81F0-841ACB7D84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E4F5D47C-E89B-474B-81F0-841ACB7D84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E4F5D47C-E89B-474B-81F0-841ACB7D84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5862311-B716-4D63-AEBE-E7B504FEFE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graphicEl>
                                              <a:dgm id="{85862311-B716-4D63-AEBE-E7B504FEFE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graphicEl>
                                              <a:dgm id="{85862311-B716-4D63-AEBE-E7B504FEFE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9CF3E4-C0C4-42DD-9DF6-187350F9EF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graphicEl>
                                              <a:dgm id="{5C9CF3E4-C0C4-42DD-9DF6-187350F9EF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graphicEl>
                                              <a:dgm id="{5C9CF3E4-C0C4-42DD-9DF6-187350F9EF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ea typeface="+mj-ea"/>
              </a:rPr>
              <a:t>öneriler</a:t>
            </a:r>
            <a:endParaRPr lang="tr-TR" dirty="0">
              <a:ea typeface="+mj-ea"/>
            </a:endParaRPr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1828800" y="1428751"/>
          <a:ext cx="8686800" cy="4651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4" name="3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C7E3B4B-C1F6-4BE6-9557-353079D5B502}" type="slidenum">
              <a:rPr lang="tr-TR" altLang="tr-TR">
                <a:solidFill>
                  <a:srgbClr val="D38E27"/>
                </a:solidFill>
                <a:latin typeface="Franklin Gothic Book" panose="020B0503020102020204" pitchFamily="34" charset="0"/>
              </a:rPr>
              <a:pPr eaLnBrk="1" hangingPunct="1"/>
              <a:t>2</a:t>
            </a:fld>
            <a:endParaRPr lang="tr-TR" altLang="tr-TR">
              <a:solidFill>
                <a:srgbClr val="D38E27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04396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285728"/>
            <a:ext cx="8686800" cy="42862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ea typeface="+mj-ea"/>
              </a:rPr>
              <a:t>Öneriler </a:t>
            </a:r>
            <a:endParaRPr lang="tr-TR" dirty="0">
              <a:ea typeface="+mj-ea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828800" y="928670"/>
          <a:ext cx="8686800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508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C4AC177-04F3-41AD-AC7D-3ED707136ECB}" type="slidenum">
              <a:rPr lang="tr-TR" altLang="tr-TR">
                <a:solidFill>
                  <a:srgbClr val="D38E27"/>
                </a:solidFill>
                <a:latin typeface="Franklin Gothic Book" panose="020B0503020102020204" pitchFamily="34" charset="0"/>
              </a:rPr>
              <a:pPr eaLnBrk="1" hangingPunct="1"/>
              <a:t>3</a:t>
            </a:fld>
            <a:endParaRPr lang="tr-TR" altLang="tr-TR">
              <a:solidFill>
                <a:srgbClr val="D38E27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87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882813-56E9-41A0-A069-983E26B158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7D882813-56E9-41A0-A069-983E26B158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7D882813-56E9-41A0-A069-983E26B158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2F8E42-9756-403C-AC59-0837A0B40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042F8E42-9756-403C-AC59-0837A0B40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042F8E42-9756-403C-AC59-0837A0B40E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847739-16A7-466B-9518-7F814EEAF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28847739-16A7-466B-9518-7F814EEAF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28847739-16A7-466B-9518-7F814EEAF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3D1CB2-6C05-45A2-9018-343736E3E8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163D1CB2-6C05-45A2-9018-343736E3E8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163D1CB2-6C05-45A2-9018-343736E3E8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2C9B50-42D0-4248-8BC9-30835B8C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612C9B50-42D0-4248-8BC9-30835B8C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612C9B50-42D0-4248-8BC9-30835B8C1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7F2580-E631-4F95-A3D1-94F72312E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BA7F2580-E631-4F95-A3D1-94F72312E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BA7F2580-E631-4F95-A3D1-94F72312E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B11E54-1FF4-40F3-980E-6B0D17FFDB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9FB11E54-1FF4-40F3-980E-6B0D17FFDB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9FB11E54-1FF4-40F3-980E-6B0D17FFDB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CC783C-0FE8-4D0B-ABA1-38A9A0B94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graphicEl>
                                              <a:dgm id="{F8CC783C-0FE8-4D0B-ABA1-38A9A0B94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F8CC783C-0FE8-4D0B-ABA1-38A9A0B94B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28800" y="285728"/>
            <a:ext cx="8686800" cy="57150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dirty="0" smtClean="0">
                <a:ea typeface="+mj-ea"/>
              </a:rPr>
              <a:t>Öneriler</a:t>
            </a:r>
            <a:endParaRPr lang="tr-TR" dirty="0">
              <a:ea typeface="+mj-ea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809720" y="928670"/>
          <a:ext cx="8686800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2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CCF1162-30BC-47A4-909B-2874FCA4A5E8}" type="slidenum">
              <a:rPr lang="tr-TR" altLang="tr-TR">
                <a:solidFill>
                  <a:srgbClr val="D38E27"/>
                </a:solidFill>
                <a:latin typeface="Franklin Gothic Book" panose="020B0503020102020204" pitchFamily="34" charset="0"/>
              </a:rPr>
              <a:pPr eaLnBrk="1" hangingPunct="1"/>
              <a:t>4</a:t>
            </a:fld>
            <a:endParaRPr lang="tr-TR" altLang="tr-TR">
              <a:solidFill>
                <a:srgbClr val="D38E27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82574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AB8C04-51B8-4094-9B52-29B9229C19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59AB8C04-51B8-4094-9B52-29B9229C19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59AB8C04-51B8-4094-9B52-29B9229C19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ABAA80-08C9-4477-B7E2-F5FE0886A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24ABAA80-08C9-4477-B7E2-F5FE0886A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24ABAA80-08C9-4477-B7E2-F5FE0886A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6076C9-8FD1-48A2-AB1D-BA83906A8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FB6076C9-8FD1-48A2-AB1D-BA83906A8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FB6076C9-8FD1-48A2-AB1D-BA83906A89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8A9073-F1BD-49D0-B61C-B81E11C2E3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118A9073-F1BD-49D0-B61C-B81E11C2E3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118A9073-F1BD-49D0-B61C-B81E11C2E3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371A1F-E32B-44C0-8476-DD9BB15B07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ED371A1F-E32B-44C0-8476-DD9BB15B07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ED371A1F-E32B-44C0-8476-DD9BB15B07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F91F6F-7F49-4E68-828F-DBEAD16C35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2CF91F6F-7F49-4E68-828F-DBEAD16C35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2CF91F6F-7F49-4E68-828F-DBEAD16C35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0102D8-3F14-42A6-9066-B3BD4329EA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A30102D8-3F14-42A6-9066-B3BD4329EA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A30102D8-3F14-42A6-9066-B3BD4329EA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26ABFC-17C5-432D-BB2A-C68028A85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F326ABFC-17C5-432D-BB2A-C68028A85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graphicEl>
                                              <a:dgm id="{F326ABFC-17C5-432D-BB2A-C68028A857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ea typeface="+mj-ea"/>
              </a:rPr>
              <a:t>Öneriler</a:t>
            </a:r>
            <a:endParaRPr lang="tr-TR" dirty="0">
              <a:ea typeface="+mj-ea"/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828800" y="1500175"/>
          <a:ext cx="8686800" cy="4579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556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DF4CB62-2796-4FD1-8683-56C3026F1147}" type="slidenum">
              <a:rPr lang="tr-TR" altLang="tr-TR">
                <a:solidFill>
                  <a:srgbClr val="D38E27"/>
                </a:solidFill>
                <a:latin typeface="Franklin Gothic Book" panose="020B0503020102020204" pitchFamily="34" charset="0"/>
              </a:rPr>
              <a:pPr eaLnBrk="1" hangingPunct="1"/>
              <a:t>5</a:t>
            </a:fld>
            <a:endParaRPr lang="tr-TR" altLang="tr-TR">
              <a:solidFill>
                <a:srgbClr val="D38E27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475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5DAAF0-E461-44D3-B303-AD66402D9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C85DAAF0-E461-44D3-B303-AD66402D9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C85DAAF0-E461-44D3-B303-AD66402D9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898188-933E-4425-AE8E-79F3C4D34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2D898188-933E-4425-AE8E-79F3C4D34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2D898188-933E-4425-AE8E-79F3C4D34F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CE0141-44B7-4525-81EE-2190B6884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67CE0141-44B7-4525-81EE-2190B6884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67CE0141-44B7-4525-81EE-2190B6884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25AFA6-B576-4442-83C1-3C69AE841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E925AFA6-B576-4442-83C1-3C69AE841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E925AFA6-B576-4442-83C1-3C69AE841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Geniş ekran</PresentationFormat>
  <Paragraphs>41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Franklin Gothic Book</vt:lpstr>
      <vt:lpstr>Office Teması</vt:lpstr>
      <vt:lpstr>öneriler</vt:lpstr>
      <vt:lpstr>öneriler</vt:lpstr>
      <vt:lpstr>Öneriler </vt:lpstr>
      <vt:lpstr>Öneriler</vt:lpstr>
      <vt:lpstr>Öneriler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öneriler</dc:title>
  <dc:creator>GÜRCAN_GÜNHAN</dc:creator>
  <cp:lastModifiedBy>GÜRCAN_GÜNHAN</cp:lastModifiedBy>
  <cp:revision>1</cp:revision>
  <dcterms:created xsi:type="dcterms:W3CDTF">2018-02-15T23:10:02Z</dcterms:created>
  <dcterms:modified xsi:type="dcterms:W3CDTF">2018-02-15T23:10:12Z</dcterms:modified>
</cp:coreProperties>
</file>