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5"/>
  </p:normalViewPr>
  <p:slideViewPr>
    <p:cSldViewPr snapToGrid="0" snapToObjects="1" showGuides="1">
      <p:cViewPr varScale="1">
        <p:scale>
          <a:sx n="102" d="100"/>
          <a:sy n="102" d="100"/>
        </p:scale>
        <p:origin x="856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5346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0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6170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861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106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875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9641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177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17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81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444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07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8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151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66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088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247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44E44-828E-0F4F-B0B8-CEFC869C2EB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EDA88A1-54F4-E542-B1E6-EC0CE69D5A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612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900096-C93D-CB44-B165-6826508385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ZEKAT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F63650-5AA1-8348-B85A-D02629E146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3122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F74C47-1D49-4B41-967A-7DB13966B1B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173292"/>
            <a:ext cx="10363826" cy="3424107"/>
          </a:xfrm>
        </p:spPr>
        <p:txBody>
          <a:bodyPr/>
          <a:lstStyle/>
          <a:p>
            <a:pPr marL="0" indent="0">
              <a:buNone/>
            </a:pPr>
            <a:endParaRPr lang="tr-TR" cap="none" dirty="0"/>
          </a:p>
          <a:p>
            <a:pPr marL="0" indent="0">
              <a:buNone/>
            </a:pPr>
            <a:endParaRPr lang="tr-TR" cap="none" dirty="0"/>
          </a:p>
          <a:p>
            <a:pPr marL="0" indent="0">
              <a:buNone/>
            </a:pPr>
            <a:r>
              <a:rPr lang="tr-TR" cap="none" dirty="0"/>
              <a:t>’Güzel bir söz ve bağışlama, eziyete dönüşen bir sadakan daha iyidir; Allah zengindir ve </a:t>
            </a:r>
            <a:r>
              <a:rPr lang="tr-TR" cap="none" dirty="0" err="1"/>
              <a:t>halîmdir</a:t>
            </a:r>
            <a:r>
              <a:rPr lang="tr-TR" cap="none" dirty="0"/>
              <a:t>. Ey inananlar! Zekat dahil her türlü sadakanızı başa kakmak ve eziyete dönüştürmek suretiyle boşa çıkarmayınız. Bu, inanmadığı halde malını gösteriş için harcayan kişinin tutumudur.’ (Bakara, 2/263-264)</a:t>
            </a:r>
          </a:p>
        </p:txBody>
      </p:sp>
    </p:spTree>
    <p:extLst>
      <p:ext uri="{BB962C8B-B14F-4D97-AF65-F5344CB8AC3E}">
        <p14:creationId xmlns:p14="http://schemas.microsoft.com/office/powerpoint/2010/main" val="3630021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7FA1C9-C4FB-C64E-B8FA-B26D3239A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ZEKÂTIN ŞARTLARI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B4975B-CC97-8F41-88EC-5606BF1102B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Zekatın </a:t>
            </a:r>
            <a:r>
              <a:rPr lang="tr-TR" cap="none" dirty="0" err="1"/>
              <a:t>vücûb</a:t>
            </a:r>
            <a:r>
              <a:rPr lang="tr-TR" cap="none" dirty="0"/>
              <a:t> sebebi zenginliktir.</a:t>
            </a:r>
          </a:p>
          <a:p>
            <a:r>
              <a:rPr lang="tr-TR" cap="none" dirty="0"/>
              <a:t>Artırıcı vasıfta belirli bir miktar mala malik olan kimse zekat açısından zengin sayılır. Zenginliğin ölçüsü sayılan miktara ve alt sınıra ‘</a:t>
            </a:r>
            <a:r>
              <a:rPr lang="tr-TR" cap="none" dirty="0" err="1"/>
              <a:t>nisab</a:t>
            </a:r>
            <a:r>
              <a:rPr lang="tr-TR" cap="none" dirty="0"/>
              <a:t>’ adı verilir.</a:t>
            </a:r>
          </a:p>
          <a:p>
            <a:r>
              <a:rPr lang="tr-TR" cap="none" dirty="0"/>
              <a:t>Zekatın rüknü, yani onun yapısından bir parça teşkil eden unsur, zenginlik ölçüsü sayılan miktardaki maldan zekat borcunu çıkarmak ve onu hak sahibine temlik ve teslim etmektir.</a:t>
            </a:r>
          </a:p>
          <a:p>
            <a:r>
              <a:rPr lang="tr-TR" cap="none" dirty="0"/>
              <a:t>Zekat; Müslüman, hür, akıllı, baliğ, tabii ihtiyaçlarından fazla artırıcı vasıftaki mala tam bir mülkiyetle malik olan ve bu malik oluşunun üzerinden bir sene geçen kişilere farzdır.</a:t>
            </a:r>
          </a:p>
        </p:txBody>
      </p:sp>
    </p:spTree>
    <p:extLst>
      <p:ext uri="{BB962C8B-B14F-4D97-AF65-F5344CB8AC3E}">
        <p14:creationId xmlns:p14="http://schemas.microsoft.com/office/powerpoint/2010/main" val="1848283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7E8095-52CC-0141-9870-B40130B5F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YÜKÜMLÜLÜK ŞARTLARI</a:t>
            </a:r>
            <a:br>
              <a:rPr lang="tr-TR" dirty="0"/>
            </a:br>
            <a:r>
              <a:rPr lang="tr-TR" cap="none" dirty="0"/>
              <a:t>Mükellefle İlgili Şartlar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CC5C82-B140-9747-B2AB-60AF561E03E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Zekat verecek kişinin Müslüman ve hür olması</a:t>
            </a:r>
          </a:p>
          <a:p>
            <a:r>
              <a:rPr lang="tr-TR" cap="none" dirty="0"/>
              <a:t>Akıllı ve ergenlik çağına gelmiş olması</a:t>
            </a:r>
          </a:p>
          <a:p>
            <a:r>
              <a:rPr lang="tr-TR" cap="none" dirty="0"/>
              <a:t>Temel ihtiyaçları ve varsa borçları dışında nisap miktarı mala sahip olması</a:t>
            </a:r>
          </a:p>
          <a:p>
            <a:r>
              <a:rPr lang="tr-TR" cap="none" dirty="0"/>
              <a:t>Zekat verilecek ürün, mal ve paraya tam malik olunması ve malda tasarruf yetkisinin bulunması</a:t>
            </a:r>
          </a:p>
          <a:p>
            <a:r>
              <a:rPr lang="tr-TR" cap="none" dirty="0"/>
              <a:t>Zekatı verirken niyet etmesi</a:t>
            </a:r>
          </a:p>
          <a:p>
            <a:r>
              <a:rPr lang="tr-TR" cap="none" dirty="0"/>
              <a:t>Zekatı ibadet kastıyla ve Allah rızası için vermesi</a:t>
            </a:r>
          </a:p>
          <a:p>
            <a:r>
              <a:rPr lang="tr-TR" cap="none" dirty="0"/>
              <a:t>Verdiği zekat ile fakiri minnet altına almaması</a:t>
            </a:r>
          </a:p>
        </p:txBody>
      </p:sp>
    </p:spTree>
    <p:extLst>
      <p:ext uri="{BB962C8B-B14F-4D97-AF65-F5344CB8AC3E}">
        <p14:creationId xmlns:p14="http://schemas.microsoft.com/office/powerpoint/2010/main" val="3697834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63C0EB-43D2-C74D-8E1B-D551EFEAA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dirty="0"/>
              <a:t>Zekat Verilecek Kişi İle İlgili Şartlar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69B61B-5571-7445-B43A-EDB374CA8D5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Zekat verilecek kimsenin Müslüman olması</a:t>
            </a:r>
          </a:p>
          <a:p>
            <a:r>
              <a:rPr lang="tr-TR" cap="none" dirty="0"/>
              <a:t>Zekat almaya ehil olması</a:t>
            </a:r>
          </a:p>
          <a:p>
            <a:r>
              <a:rPr lang="tr-TR" cap="none" dirty="0"/>
              <a:t>Zekatın, kişinin yaşadığı toplumdaki fakirlere verilmesi</a:t>
            </a:r>
          </a:p>
        </p:txBody>
      </p:sp>
    </p:spTree>
    <p:extLst>
      <p:ext uri="{BB962C8B-B14F-4D97-AF65-F5344CB8AC3E}">
        <p14:creationId xmlns:p14="http://schemas.microsoft.com/office/powerpoint/2010/main" val="2223740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B070F8-3382-7742-A95E-507ACB938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dirty="0"/>
              <a:t>Zekata Tabi Mallarda Aranan Şartlar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B59352-0824-774A-B424-C1DB2047591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Malın ihtiyaç fazlası ve nisap miktarına ulaşmış olması</a:t>
            </a:r>
          </a:p>
          <a:p>
            <a:r>
              <a:rPr lang="tr-TR" cap="none" dirty="0"/>
              <a:t>Zekat verilecek malın haram yollardan elde edilmemiş olması</a:t>
            </a:r>
          </a:p>
          <a:p>
            <a:r>
              <a:rPr lang="tr-TR" cap="none" dirty="0"/>
              <a:t>Malın üreyici, artırıcı ve </a:t>
            </a:r>
            <a:r>
              <a:rPr lang="tr-TR" cap="none" dirty="0" err="1"/>
              <a:t>çoğalıcı</a:t>
            </a:r>
            <a:r>
              <a:rPr lang="tr-TR" cap="none" dirty="0"/>
              <a:t> özellikte olması</a:t>
            </a:r>
          </a:p>
          <a:p>
            <a:r>
              <a:rPr lang="tr-TR" cap="none" dirty="0"/>
              <a:t>Malın ve ürünün zekata tabi mallardan olması</a:t>
            </a:r>
          </a:p>
          <a:p>
            <a:r>
              <a:rPr lang="tr-TR" cap="none" dirty="0"/>
              <a:t>Nisap miktarı mal, ürün ve paranın üzerinden bir kameri yıl geçmesi</a:t>
            </a:r>
          </a:p>
        </p:txBody>
      </p:sp>
    </p:spTree>
    <p:extLst>
      <p:ext uri="{BB962C8B-B14F-4D97-AF65-F5344CB8AC3E}">
        <p14:creationId xmlns:p14="http://schemas.microsoft.com/office/powerpoint/2010/main" val="2494469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FC0BA0-33D3-6B4A-9869-5056E4393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dirty="0"/>
              <a:t>Zekatın Ödenmesiyle İlgili Şartlar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FBA8BD-F08F-0543-9670-F9DEA38C7FA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Zekat gizli veya açıktan verilebilir</a:t>
            </a:r>
          </a:p>
          <a:p>
            <a:r>
              <a:rPr lang="tr-TR" cap="none" dirty="0"/>
              <a:t>Zekatın, zekat verilen kimsenin mülküne geçirilmesi gerekir.</a:t>
            </a:r>
          </a:p>
          <a:p>
            <a:r>
              <a:rPr lang="tr-TR" cap="none" dirty="0"/>
              <a:t>Malın ve ürünün cinsi veya </a:t>
            </a:r>
            <a:r>
              <a:rPr lang="tr-TR" cap="none"/>
              <a:t>kıymetinin verilebilmesi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99009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F8AD0F-915E-684E-BD30-DEC1AEB54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Zekatın geçerlilik şartları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63A7B1-C7F0-1F46-B44D-5948A7379EA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Niyet</a:t>
            </a:r>
          </a:p>
          <a:p>
            <a:r>
              <a:rPr lang="tr-TR" dirty="0"/>
              <a:t>temlik</a:t>
            </a:r>
          </a:p>
        </p:txBody>
      </p:sp>
    </p:spTree>
    <p:extLst>
      <p:ext uri="{BB962C8B-B14F-4D97-AF65-F5344CB8AC3E}">
        <p14:creationId xmlns:p14="http://schemas.microsoft.com/office/powerpoint/2010/main" val="3079369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03D1E2-C8DD-CA41-B265-5052CD131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Zekata tabi mallar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0B741B-300E-3D4A-BAEC-3FCA5F8AC81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Altın ve gümüş</a:t>
            </a:r>
          </a:p>
          <a:p>
            <a:r>
              <a:rPr lang="tr-TR" dirty="0"/>
              <a:t>Ticaret malları</a:t>
            </a:r>
          </a:p>
          <a:p>
            <a:r>
              <a:rPr lang="tr-TR" dirty="0"/>
              <a:t>Toprak ürünleri</a:t>
            </a:r>
          </a:p>
          <a:p>
            <a:r>
              <a:rPr lang="tr-TR" dirty="0"/>
              <a:t>hayvanlar</a:t>
            </a:r>
          </a:p>
        </p:txBody>
      </p:sp>
    </p:spTree>
    <p:extLst>
      <p:ext uri="{BB962C8B-B14F-4D97-AF65-F5344CB8AC3E}">
        <p14:creationId xmlns:p14="http://schemas.microsoft.com/office/powerpoint/2010/main" val="76686975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{2D8748BB-4205-6444-BCA7-D4B9A32A9B18}tf10001073</Template>
  <TotalTime>202</TotalTime>
  <Words>322</Words>
  <Application>Microsoft Macintosh PowerPoint</Application>
  <PresentationFormat>Geniş ekran</PresentationFormat>
  <Paragraphs>39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Tw Cen MT</vt:lpstr>
      <vt:lpstr>Damla</vt:lpstr>
      <vt:lpstr>ZEKAT</vt:lpstr>
      <vt:lpstr>PowerPoint Sunusu</vt:lpstr>
      <vt:lpstr>ZEKÂTIN ŞARTLARI</vt:lpstr>
      <vt:lpstr>YÜKÜMLÜLÜK ŞARTLARI Mükellefle İlgili Şartlar</vt:lpstr>
      <vt:lpstr>Zekat Verilecek Kişi İle İlgili Şartlar</vt:lpstr>
      <vt:lpstr>Zekata Tabi Mallarda Aranan Şartlar</vt:lpstr>
      <vt:lpstr>Zekatın Ödenmesiyle İlgili Şartlar</vt:lpstr>
      <vt:lpstr>Zekatın geçerlilik şartları</vt:lpstr>
      <vt:lpstr>Zekata tabi mallar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ZEKAT</dc:title>
  <dc:creator>alime çelik</dc:creator>
  <cp:lastModifiedBy>alime çelik</cp:lastModifiedBy>
  <cp:revision>13</cp:revision>
  <dcterms:created xsi:type="dcterms:W3CDTF">2020-04-30T17:32:00Z</dcterms:created>
  <dcterms:modified xsi:type="dcterms:W3CDTF">2020-04-30T21:03:58Z</dcterms:modified>
</cp:coreProperties>
</file>