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58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89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66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78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77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62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03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5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8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08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89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78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579A-D02E-40A2-BF02-BAF193EB651F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F7B33-5F69-4D92-81C6-D649C8B62F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746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79213"/>
            <a:ext cx="10871200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136" y="1490397"/>
            <a:ext cx="7254259" cy="293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17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44" y="143747"/>
            <a:ext cx="108712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826" y="873831"/>
            <a:ext cx="1609725" cy="112395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2177" y="2142878"/>
            <a:ext cx="5396971" cy="181775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3998" y="3402295"/>
            <a:ext cx="691515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80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46" y="554473"/>
            <a:ext cx="10871200" cy="6155453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7799" y="1891770"/>
            <a:ext cx="7732581" cy="258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35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846" y="554473"/>
            <a:ext cx="108712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633" y="1595966"/>
            <a:ext cx="9308459" cy="370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14489"/>
            <a:ext cx="10871200" cy="6220177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4088" y="770924"/>
            <a:ext cx="7292623" cy="3593187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9721" y="4364112"/>
            <a:ext cx="73914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515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89" y="214489"/>
            <a:ext cx="10871200" cy="622017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2259" y="760588"/>
            <a:ext cx="9308459" cy="370981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0090" y="4470399"/>
            <a:ext cx="7473759" cy="79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526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8</cp:revision>
  <dcterms:created xsi:type="dcterms:W3CDTF">2020-05-14T21:39:55Z</dcterms:created>
  <dcterms:modified xsi:type="dcterms:W3CDTF">2020-05-14T23:35:00Z</dcterms:modified>
</cp:coreProperties>
</file>