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1" r:id="rId4"/>
    <p:sldId id="263" r:id="rId5"/>
    <p:sldId id="258" r:id="rId6"/>
    <p:sldId id="262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7579A-D02E-40A2-BF02-BAF193EB651F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F7B33-5F69-4D92-81C6-D649C8B62F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1891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7579A-D02E-40A2-BF02-BAF193EB651F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F7B33-5F69-4D92-81C6-D649C8B62F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6662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7579A-D02E-40A2-BF02-BAF193EB651F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F7B33-5F69-4D92-81C6-D649C8B62F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9789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7579A-D02E-40A2-BF02-BAF193EB651F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F7B33-5F69-4D92-81C6-D649C8B62F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1774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7579A-D02E-40A2-BF02-BAF193EB651F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F7B33-5F69-4D92-81C6-D649C8B62F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6628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7579A-D02E-40A2-BF02-BAF193EB651F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F7B33-5F69-4D92-81C6-D649C8B62F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036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7579A-D02E-40A2-BF02-BAF193EB651F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F7B33-5F69-4D92-81C6-D649C8B62F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7252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7579A-D02E-40A2-BF02-BAF193EB651F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F7B33-5F69-4D92-81C6-D649C8B62F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382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7579A-D02E-40A2-BF02-BAF193EB651F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F7B33-5F69-4D92-81C6-D649C8B62F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080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7579A-D02E-40A2-BF02-BAF193EB651F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F7B33-5F69-4D92-81C6-D649C8B62F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3898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7579A-D02E-40A2-BF02-BAF193EB651F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F7B33-5F69-4D92-81C6-D649C8B62F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8781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A7579A-D02E-40A2-BF02-BAF193EB651F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3F7B33-5F69-4D92-81C6-D649C8B62F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5746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889" y="279213"/>
            <a:ext cx="10871200" cy="615545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4136" y="1490397"/>
            <a:ext cx="7254259" cy="2939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175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244" y="143747"/>
            <a:ext cx="10871200" cy="6155453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2826" y="873831"/>
            <a:ext cx="1609725" cy="112395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177" y="2142878"/>
            <a:ext cx="5396971" cy="1817758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3998" y="3402295"/>
            <a:ext cx="6915150" cy="196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680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846" y="554473"/>
            <a:ext cx="10871200" cy="6155453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7799" y="1891770"/>
            <a:ext cx="7732581" cy="2589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357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846" y="554473"/>
            <a:ext cx="10871200" cy="6155453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6633" y="1595966"/>
            <a:ext cx="9308459" cy="3709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61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889" y="214489"/>
            <a:ext cx="10871200" cy="6220177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4088" y="770924"/>
            <a:ext cx="7292623" cy="3593187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9721" y="4364112"/>
            <a:ext cx="7391400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515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889" y="214489"/>
            <a:ext cx="10871200" cy="6220177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2259" y="760588"/>
            <a:ext cx="9308459" cy="3709811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0090" y="4470399"/>
            <a:ext cx="7473759" cy="794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5268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0</Words>
  <Application>Microsoft Office PowerPoint</Application>
  <PresentationFormat>Geniş ekran</PresentationFormat>
  <Paragraphs>0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Erdem Direkler</dc:creator>
  <cp:lastModifiedBy>Erdem Direkler</cp:lastModifiedBy>
  <cp:revision>8</cp:revision>
  <dcterms:created xsi:type="dcterms:W3CDTF">2020-05-14T21:39:55Z</dcterms:created>
  <dcterms:modified xsi:type="dcterms:W3CDTF">2020-05-14T23:35:00Z</dcterms:modified>
</cp:coreProperties>
</file>