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6"/>
  </p:notes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5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77D"/>
    <a:srgbClr val="204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433" autoAdjust="0"/>
  </p:normalViewPr>
  <p:slideViewPr>
    <p:cSldViewPr snapToGrid="0">
      <p:cViewPr varScale="1">
        <p:scale>
          <a:sx n="113" d="100"/>
          <a:sy n="113" d="100"/>
        </p:scale>
        <p:origin x="432"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08CFC-4A2A-47E8-BC3E-ED0B7C7E7493}" type="datetimeFigureOut">
              <a:rPr lang="tr-TR" smtClean="0"/>
              <a:t>12.12.2017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E8213-E6FB-4089-BA6A-B62E5B4E9554}" type="slidenum">
              <a:rPr lang="tr-TR" smtClean="0"/>
              <a:t>‹#›</a:t>
            </a:fld>
            <a:endParaRPr lang="tr-TR"/>
          </a:p>
        </p:txBody>
      </p:sp>
    </p:spTree>
    <p:extLst>
      <p:ext uri="{BB962C8B-B14F-4D97-AF65-F5344CB8AC3E}">
        <p14:creationId xmlns:p14="http://schemas.microsoft.com/office/powerpoint/2010/main" val="4502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5541"/>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1097280" y="1225296"/>
            <a:ext cx="10058400" cy="4643798"/>
          </a:xfrm>
        </p:spPr>
        <p:txBody>
          <a:bodyPr/>
          <a:lstStyle>
            <a:lvl1pPr>
              <a:defRPr sz="2800">
                <a:solidFill>
                  <a:schemeClr val="bg2">
                    <a:lumMod val="25000"/>
                  </a:schemeClr>
                </a:solidFill>
                <a:latin typeface="Times New Roman" panose="02020603050405020304" pitchFamily="18" charset="0"/>
                <a:cs typeface="Times New Roman" panose="02020603050405020304" pitchFamily="18" charset="0"/>
              </a:defRPr>
            </a:lvl1pPr>
            <a:lvl2pPr>
              <a:defRPr sz="2400">
                <a:solidFill>
                  <a:schemeClr val="bg2">
                    <a:lumMod val="25000"/>
                  </a:schemeClr>
                </a:solidFill>
                <a:latin typeface="Times New Roman" panose="02020603050405020304" pitchFamily="18" charset="0"/>
                <a:cs typeface="Times New Roman" panose="02020603050405020304" pitchFamily="18" charset="0"/>
              </a:defRPr>
            </a:lvl2pPr>
            <a:lvl3pPr>
              <a:defRPr sz="1800">
                <a:solidFill>
                  <a:schemeClr val="bg2">
                    <a:lumMod val="25000"/>
                  </a:schemeClr>
                </a:solidFill>
                <a:latin typeface="Times New Roman" panose="02020603050405020304" pitchFamily="18" charset="0"/>
                <a:cs typeface="Times New Roman" panose="02020603050405020304" pitchFamily="18" charset="0"/>
              </a:defRPr>
            </a:lvl3pPr>
            <a:lvl4pPr>
              <a:defRPr sz="1800">
                <a:solidFill>
                  <a:schemeClr val="bg2">
                    <a:lumMod val="25000"/>
                  </a:schemeClr>
                </a:solidFill>
                <a:latin typeface="Times New Roman" panose="02020603050405020304" pitchFamily="18" charset="0"/>
                <a:cs typeface="Times New Roman" panose="02020603050405020304" pitchFamily="18" charset="0"/>
              </a:defRPr>
            </a:lvl4pPr>
            <a:lvl5pPr>
              <a:defRPr sz="1800">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12.12.2017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852045"/>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197633"/>
            <a:ext cx="10058400" cy="4671461"/>
          </a:xfrm>
          <a:prstGeom prst="rect">
            <a:avLst/>
          </a:prstGeom>
        </p:spPr>
        <p:txBody>
          <a:bodyPr vert="horz" lIns="0" tIns="45720" rIns="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097280" y="113864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esuthekim.com/downloads/Microsoft%20Power%20Point%20Notlar%C4%B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600" dirty="0" smtClean="0"/>
              <a:t>Ofis Yazılımları – Sunu Programları </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latin typeface="Times New Roman" panose="02020603050405020304" pitchFamily="18" charset="0"/>
                <a:cs typeface="Times New Roman" panose="02020603050405020304" pitchFamily="18" charset="0"/>
              </a:rPr>
              <a:t>BİT101 BİLGİ VE İLETİŞİM TEKNOLOJİLERİ</a:t>
            </a:r>
          </a:p>
          <a:p>
            <a:r>
              <a:rPr lang="tr-TR" dirty="0" smtClean="0"/>
              <a:t>ÖĞR.GÖR.DR. UFUK TANYERİ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2106930" y="1583880"/>
            <a:ext cx="8039100" cy="3381375"/>
          </a:xfrm>
          <a:prstGeom prst="rect">
            <a:avLst/>
          </a:prstGeom>
        </p:spPr>
      </p:pic>
    </p:spTree>
    <p:extLst>
      <p:ext uri="{BB962C8B-B14F-4D97-AF65-F5344CB8AC3E}">
        <p14:creationId xmlns:p14="http://schemas.microsoft.com/office/powerpoint/2010/main" val="27477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2092642" y="1644776"/>
            <a:ext cx="8067675" cy="3491104"/>
          </a:xfrm>
          <a:prstGeom prst="rect">
            <a:avLst/>
          </a:prstGeom>
        </p:spPr>
      </p:pic>
    </p:spTree>
    <p:extLst>
      <p:ext uri="{BB962C8B-B14F-4D97-AF65-F5344CB8AC3E}">
        <p14:creationId xmlns:p14="http://schemas.microsoft.com/office/powerpoint/2010/main" val="313022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1897380" y="1283589"/>
            <a:ext cx="8439150" cy="1657350"/>
          </a:xfrm>
          <a:prstGeom prst="rect">
            <a:avLst/>
          </a:prstGeom>
        </p:spPr>
      </p:pic>
      <p:pic>
        <p:nvPicPr>
          <p:cNvPr id="5" name="Resim 4"/>
          <p:cNvPicPr>
            <a:picLocks noChangeAspect="1"/>
          </p:cNvPicPr>
          <p:nvPr/>
        </p:nvPicPr>
        <p:blipFill>
          <a:blip r:embed="rId3"/>
          <a:stretch>
            <a:fillRect/>
          </a:stretch>
        </p:blipFill>
        <p:spPr>
          <a:xfrm>
            <a:off x="1916430" y="2940939"/>
            <a:ext cx="8420100" cy="3209925"/>
          </a:xfrm>
          <a:prstGeom prst="rect">
            <a:avLst/>
          </a:prstGeom>
        </p:spPr>
      </p:pic>
    </p:spTree>
    <p:extLst>
      <p:ext uri="{BB962C8B-B14F-4D97-AF65-F5344CB8AC3E}">
        <p14:creationId xmlns:p14="http://schemas.microsoft.com/office/powerpoint/2010/main" val="141900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1935480" y="2262293"/>
            <a:ext cx="8382000" cy="3352800"/>
          </a:xfrm>
          <a:prstGeom prst="rect">
            <a:avLst/>
          </a:prstGeom>
        </p:spPr>
      </p:pic>
      <p:pic>
        <p:nvPicPr>
          <p:cNvPr id="5" name="Resim 4"/>
          <p:cNvPicPr>
            <a:picLocks noChangeAspect="1"/>
          </p:cNvPicPr>
          <p:nvPr/>
        </p:nvPicPr>
        <p:blipFill rotWithShape="1">
          <a:blip r:embed="rId3"/>
          <a:srcRect b="89923"/>
          <a:stretch/>
        </p:blipFill>
        <p:spPr>
          <a:xfrm>
            <a:off x="1897380" y="1788456"/>
            <a:ext cx="8420100" cy="323469"/>
          </a:xfrm>
          <a:prstGeom prst="rect">
            <a:avLst/>
          </a:prstGeom>
        </p:spPr>
      </p:pic>
    </p:spTree>
    <p:extLst>
      <p:ext uri="{BB962C8B-B14F-4D97-AF65-F5344CB8AC3E}">
        <p14:creationId xmlns:p14="http://schemas.microsoft.com/office/powerpoint/2010/main" val="359049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5" name="object 18"/>
          <p:cNvSpPr txBox="1">
            <a:spLocks noGrp="1"/>
          </p:cNvSpPr>
          <p:nvPr>
            <p:ph idx="1"/>
          </p:nvPr>
        </p:nvSpPr>
        <p:spPr>
          <a:xfrm>
            <a:off x="1097280" y="1527048"/>
            <a:ext cx="10168128" cy="553998"/>
          </a:xfrm>
          <a:prstGeom prst="rect">
            <a:avLst/>
          </a:prstGeom>
        </p:spPr>
        <p:txBody>
          <a:bodyPr vert="horz" wrap="square" lIns="0" tIns="0" rIns="0" bIns="0" rtlCol="0">
            <a:spAutoFit/>
          </a:bodyPr>
          <a:lstStyle/>
          <a:p>
            <a:pPr marL="207010" indent="-285750">
              <a:lnSpc>
                <a:spcPct val="100000"/>
              </a:lnSpc>
              <a:buFont typeface="Wingdings" panose="05000000000000000000" pitchFamily="2" charset="2"/>
              <a:buChar char="Ø"/>
            </a:pPr>
            <a:r>
              <a:rPr lang="tr-TR" sz="1800" dirty="0" smtClean="0">
                <a:solidFill>
                  <a:srgbClr val="002060"/>
                </a:solidFill>
                <a:latin typeface="Times New Roman" panose="02020603050405020304" pitchFamily="18" charset="0"/>
                <a:cs typeface="Times New Roman" panose="02020603050405020304" pitchFamily="18" charset="0"/>
              </a:rPr>
              <a:t>Hekim M</a:t>
            </a:r>
            <a:r>
              <a:rPr lang="tr-TR" sz="1800" dirty="0">
                <a:solidFill>
                  <a:srgbClr val="002060"/>
                </a:solidFill>
              </a:rPr>
              <a:t>. </a:t>
            </a:r>
            <a:r>
              <a:rPr lang="tr-TR" sz="1800" dirty="0">
                <a:solidFill>
                  <a:srgbClr val="002060"/>
                </a:solidFill>
                <a:hlinkClick r:id="rId2"/>
              </a:rPr>
              <a:t>http://</a:t>
            </a:r>
            <a:r>
              <a:rPr lang="tr-TR" sz="1800" dirty="0" smtClean="0">
                <a:solidFill>
                  <a:srgbClr val="002060"/>
                </a:solidFill>
                <a:hlinkClick r:id="rId2"/>
              </a:rPr>
              <a:t>www.mesuthekim.com/downloads/Microsoft%20Power%20Point%20Notlar%C4%B1.pdf</a:t>
            </a:r>
            <a:r>
              <a:rPr lang="tr-TR" sz="1800" dirty="0" smtClean="0">
                <a:solidFill>
                  <a:srgbClr val="002060"/>
                </a:solidFill>
              </a:rPr>
              <a:t> Erişim Tarihi : 05.12.2017</a:t>
            </a:r>
            <a:endParaRPr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07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Microsoft PowerPoint[1]</a:t>
            </a:r>
            <a:endParaRPr lang="tr-TR" dirty="0"/>
          </a:p>
        </p:txBody>
      </p:sp>
      <p:sp>
        <p:nvSpPr>
          <p:cNvPr id="5" name="object 18"/>
          <p:cNvSpPr txBox="1">
            <a:spLocks noGrp="1"/>
          </p:cNvSpPr>
          <p:nvPr>
            <p:ph idx="1"/>
          </p:nvPr>
        </p:nvSpPr>
        <p:spPr>
          <a:xfrm>
            <a:off x="1097280" y="1399032"/>
            <a:ext cx="10058400" cy="1661993"/>
          </a:xfrm>
          <a:prstGeom prst="rect">
            <a:avLst/>
          </a:prstGeom>
        </p:spPr>
        <p:txBody>
          <a:bodyPr vert="horz" wrap="square" lIns="0" tIns="0" rIns="0" bIns="0" rtlCol="0">
            <a:spAutoFit/>
          </a:bodyPr>
          <a:lstStyle/>
          <a:p>
            <a:pPr marL="0" indent="0">
              <a:lnSpc>
                <a:spcPct val="100000"/>
              </a:lnSpc>
              <a:buNone/>
            </a:pPr>
            <a:r>
              <a:rPr lang="tr-TR" sz="1800" dirty="0"/>
              <a:t>Microsoft PowerPoint 2010 ile metin, grafik, fotoğraf, video ve animasyon içeren, görsel olarak etkileyici sunular tasarlayabilirsiniz. </a:t>
            </a:r>
            <a:r>
              <a:rPr lang="tr-TR" sz="1800" dirty="0" smtClean="0"/>
              <a:t>PowerPoint </a:t>
            </a:r>
            <a:r>
              <a:rPr lang="tr-TR" sz="1800" dirty="0"/>
              <a:t>programında nesneler ekleyebileceğimiz, yazılarımızı oluşturabileceğimiz her sayfaya “slayt” denir. Slaytların bir araya gelmesiyle “sunu” oluşur. Sunuları oluştururken sununun bizim anlatımızı desteklemek amacıyla yapıldığını unutmamak gereklidir. Fazla abartılı resimler, çok fazla animasyonlar ve uzun metinler sunuyu amacından uzaklaştıracaktır. Sunuda renklerin seçimine dikkat edilmeli, fontlar için en az 18 punto büyüklük kullanılmalıdır. </a:t>
            </a:r>
            <a:endParaRPr sz="1800" dirty="0">
              <a:solidFill>
                <a:srgbClr val="002060"/>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3954351" y="3282243"/>
            <a:ext cx="4344258" cy="2781634"/>
          </a:xfrm>
          <a:prstGeom prst="rect">
            <a:avLst/>
          </a:prstGeom>
        </p:spPr>
      </p:pic>
    </p:spTree>
    <p:extLst>
      <p:ext uri="{BB962C8B-B14F-4D97-AF65-F5344CB8AC3E}">
        <p14:creationId xmlns:p14="http://schemas.microsoft.com/office/powerpoint/2010/main" val="72250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sp>
        <p:nvSpPr>
          <p:cNvPr id="5" name="object 18"/>
          <p:cNvSpPr txBox="1">
            <a:spLocks noGrp="1"/>
          </p:cNvSpPr>
          <p:nvPr>
            <p:ph idx="1"/>
          </p:nvPr>
        </p:nvSpPr>
        <p:spPr>
          <a:xfrm>
            <a:off x="1097280" y="1527048"/>
            <a:ext cx="3648456" cy="276999"/>
          </a:xfrm>
          <a:prstGeom prst="rect">
            <a:avLst/>
          </a:prstGeom>
        </p:spPr>
        <p:txBody>
          <a:bodyPr vert="horz" wrap="square" lIns="0" tIns="0" rIns="0" bIns="0" rtlCol="0">
            <a:spAutoFit/>
          </a:bodyPr>
          <a:lstStyle/>
          <a:p>
            <a:pPr marL="12700">
              <a:lnSpc>
                <a:spcPct val="100000"/>
              </a:lnSpc>
            </a:pPr>
            <a:r>
              <a:rPr lang="tr-TR" sz="1800" b="1" dirty="0"/>
              <a:t>DOSYA SEKMESİ :</a:t>
            </a:r>
            <a:endParaRPr sz="1800" b="1" dirty="0">
              <a:solidFill>
                <a:srgbClr val="002060"/>
              </a:solidFill>
            </a:endParaRPr>
          </a:p>
        </p:txBody>
      </p:sp>
      <p:sp>
        <p:nvSpPr>
          <p:cNvPr id="6" name="object 18"/>
          <p:cNvSpPr txBox="1">
            <a:spLocks/>
          </p:cNvSpPr>
          <p:nvPr/>
        </p:nvSpPr>
        <p:spPr>
          <a:xfrm>
            <a:off x="3602736" y="1152144"/>
            <a:ext cx="8119872" cy="5052665"/>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tr-TR" sz="1800" b="1" dirty="0"/>
              <a:t>Kaydet</a:t>
            </a:r>
            <a:r>
              <a:rPr lang="tr-TR" sz="1800" dirty="0"/>
              <a:t>: Sunularımızı “</a:t>
            </a:r>
            <a:r>
              <a:rPr lang="tr-TR" sz="1800" dirty="0" smtClean="0"/>
              <a:t>PowerPoint </a:t>
            </a:r>
            <a:r>
              <a:rPr lang="tr-TR" sz="1800" dirty="0"/>
              <a:t>Sunusu” olarak kaydedersek, sunu dosyasına çift tıklandığında sunu </a:t>
            </a:r>
            <a:r>
              <a:rPr lang="tr-TR" sz="1800" dirty="0" err="1" smtClean="0"/>
              <a:t>powerpoint</a:t>
            </a:r>
            <a:r>
              <a:rPr lang="tr-TR" sz="1800" dirty="0" smtClean="0"/>
              <a:t> </a:t>
            </a:r>
            <a:r>
              <a:rPr lang="tr-TR" sz="1800" dirty="0"/>
              <a:t>programında açılır; “</a:t>
            </a:r>
            <a:r>
              <a:rPr lang="tr-TR" sz="1800" dirty="0" smtClean="0"/>
              <a:t>PowerPoint </a:t>
            </a:r>
            <a:r>
              <a:rPr lang="tr-TR" sz="1800" dirty="0"/>
              <a:t>Gösterisi” olarak kaydedersek, sunu dosyasına çift tıklandığında sunu doğrudan çalışıp gösteriyi başlatır. </a:t>
            </a:r>
            <a:endParaRPr lang="tr-TR" sz="1800" dirty="0" smtClean="0"/>
          </a:p>
          <a:p>
            <a:pPr marL="0" indent="0">
              <a:lnSpc>
                <a:spcPct val="100000"/>
              </a:lnSpc>
              <a:buNone/>
            </a:pPr>
            <a:r>
              <a:rPr lang="tr-TR" sz="1800" b="1" dirty="0" smtClean="0"/>
              <a:t>Farklı </a:t>
            </a:r>
            <a:r>
              <a:rPr lang="tr-TR" sz="1800" b="1" dirty="0"/>
              <a:t>Kaydet </a:t>
            </a:r>
            <a:r>
              <a:rPr lang="tr-TR" sz="1800" dirty="0"/>
              <a:t>: Daha önceden kaydettiğimiz sunu dosyamızı, istediğimiz herhangi bir yere kaydedebilmemizi, adını ve uzantısını değiştirebilmemizi sağlar. Örneğin sunumumuzu önceki </a:t>
            </a:r>
            <a:r>
              <a:rPr lang="tr-TR" sz="1800" dirty="0" err="1" smtClean="0"/>
              <a:t>powerpoint</a:t>
            </a:r>
            <a:r>
              <a:rPr lang="tr-TR" sz="1800" dirty="0" smtClean="0"/>
              <a:t> </a:t>
            </a:r>
            <a:r>
              <a:rPr lang="tr-TR" sz="1800" dirty="0"/>
              <a:t>sürümü olan bir bilgisayarda kullanacaksak kayıt türünü “</a:t>
            </a:r>
            <a:r>
              <a:rPr lang="tr-TR" sz="1800" dirty="0" smtClean="0"/>
              <a:t>PowerPoint </a:t>
            </a:r>
            <a:r>
              <a:rPr lang="tr-TR" sz="1800" dirty="0"/>
              <a:t>97-2003 Sunusu” olarak değiştirmeliyiz. </a:t>
            </a:r>
            <a:endParaRPr lang="tr-TR" sz="1800" dirty="0" smtClean="0"/>
          </a:p>
          <a:p>
            <a:pPr marL="0" indent="0">
              <a:lnSpc>
                <a:spcPct val="100000"/>
              </a:lnSpc>
              <a:buNone/>
            </a:pPr>
            <a:r>
              <a:rPr lang="tr-TR" sz="1800" b="1" dirty="0" smtClean="0"/>
              <a:t>Aç</a:t>
            </a:r>
            <a:r>
              <a:rPr lang="tr-TR" sz="1800" dirty="0"/>
              <a:t>: Önceden kaydedilen bir sunuyu veya gösteriyi açmak için kullanılır. </a:t>
            </a:r>
            <a:endParaRPr lang="tr-TR" sz="1800" dirty="0" smtClean="0"/>
          </a:p>
          <a:p>
            <a:pPr marL="0" indent="0">
              <a:lnSpc>
                <a:spcPct val="100000"/>
              </a:lnSpc>
              <a:buNone/>
            </a:pPr>
            <a:r>
              <a:rPr lang="tr-TR" sz="1800" b="1" dirty="0" smtClean="0"/>
              <a:t>Bilgi</a:t>
            </a:r>
            <a:r>
              <a:rPr lang="tr-TR" sz="1800" dirty="0"/>
              <a:t>: Sunum dosyamız ile ilgili ayrıntılı bilgileri alabilmek, dosyamıza parola ve bazı kısıtlama özellikleri ekleyebilmek için kullanılır. </a:t>
            </a:r>
            <a:endParaRPr lang="tr-TR" sz="1800" dirty="0" smtClean="0"/>
          </a:p>
          <a:p>
            <a:pPr marL="0" indent="0">
              <a:lnSpc>
                <a:spcPct val="100000"/>
              </a:lnSpc>
              <a:buNone/>
            </a:pPr>
            <a:r>
              <a:rPr lang="tr-TR" sz="1800" b="1" dirty="0" smtClean="0"/>
              <a:t>Yeni</a:t>
            </a:r>
            <a:r>
              <a:rPr lang="tr-TR" sz="1800" dirty="0"/>
              <a:t>: Yeni bir sunu oluşturmak için kullanılır. </a:t>
            </a:r>
            <a:endParaRPr lang="tr-TR" sz="1800" dirty="0" smtClean="0"/>
          </a:p>
          <a:p>
            <a:pPr marL="0" indent="0">
              <a:lnSpc>
                <a:spcPct val="100000"/>
              </a:lnSpc>
              <a:buNone/>
            </a:pPr>
            <a:r>
              <a:rPr lang="tr-TR" sz="1800" b="1" dirty="0" smtClean="0"/>
              <a:t>Yazdır</a:t>
            </a:r>
            <a:r>
              <a:rPr lang="tr-TR" sz="1800" dirty="0"/>
              <a:t>: Slaytları yazdırmak için kullanılır. Slaytlarımızı “Tam Sayfa” olarak yazdırırsak her bir sayfaya bir slayt olduğu gibi yazdırılır. Slaytları “Dinleyici Notları” şeklinde yazdırırsak; bir sayfaya birden fazla slayt yazdırabiliriz. Ayrıca slaytları renkli, siyah-beyaz veya gri tonlamalı da yazdırılabiliriz.</a:t>
            </a:r>
            <a:endParaRPr lang="tr-TR" sz="1800" dirty="0">
              <a:solidFill>
                <a:srgbClr val="002060"/>
              </a:solidFill>
            </a:endParaRPr>
          </a:p>
        </p:txBody>
      </p:sp>
      <p:pic>
        <p:nvPicPr>
          <p:cNvPr id="7" name="Resim 6"/>
          <p:cNvPicPr>
            <a:picLocks noChangeAspect="1"/>
          </p:cNvPicPr>
          <p:nvPr/>
        </p:nvPicPr>
        <p:blipFill>
          <a:blip r:embed="rId2"/>
          <a:stretch>
            <a:fillRect/>
          </a:stretch>
        </p:blipFill>
        <p:spPr>
          <a:xfrm>
            <a:off x="1303080" y="1920442"/>
            <a:ext cx="1722000" cy="3236572"/>
          </a:xfrm>
          <a:prstGeom prst="rect">
            <a:avLst/>
          </a:prstGeom>
        </p:spPr>
      </p:pic>
    </p:spTree>
    <p:extLst>
      <p:ext uri="{BB962C8B-B14F-4D97-AF65-F5344CB8AC3E}">
        <p14:creationId xmlns:p14="http://schemas.microsoft.com/office/powerpoint/2010/main" val="8926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sp>
        <p:nvSpPr>
          <p:cNvPr id="7" name="object 18"/>
          <p:cNvSpPr txBox="1">
            <a:spLocks/>
          </p:cNvSpPr>
          <p:nvPr/>
        </p:nvSpPr>
        <p:spPr>
          <a:xfrm>
            <a:off x="1037675" y="1379833"/>
            <a:ext cx="1889592" cy="246221"/>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a:lnSpc>
                <a:spcPct val="100000"/>
              </a:lnSpc>
            </a:pPr>
            <a:r>
              <a:rPr lang="tr-TR" sz="1600" b="1" dirty="0"/>
              <a:t>GİRİŞ SEKMESİ </a:t>
            </a:r>
            <a:r>
              <a:rPr lang="tr-TR" sz="1600" dirty="0" smtClean="0"/>
              <a:t>:</a:t>
            </a:r>
            <a:endParaRPr lang="tr-TR" sz="1600" dirty="0">
              <a:solidFill>
                <a:srgbClr val="002060"/>
              </a:solidFill>
            </a:endParaRPr>
          </a:p>
        </p:txBody>
      </p:sp>
      <p:pic>
        <p:nvPicPr>
          <p:cNvPr id="8" name="Resim 7"/>
          <p:cNvPicPr>
            <a:picLocks noChangeAspect="1"/>
          </p:cNvPicPr>
          <p:nvPr/>
        </p:nvPicPr>
        <p:blipFill>
          <a:blip r:embed="rId2"/>
          <a:stretch>
            <a:fillRect/>
          </a:stretch>
        </p:blipFill>
        <p:spPr>
          <a:xfrm>
            <a:off x="2927267" y="1216485"/>
            <a:ext cx="8168808" cy="819139"/>
          </a:xfrm>
          <a:prstGeom prst="rect">
            <a:avLst/>
          </a:prstGeom>
        </p:spPr>
      </p:pic>
      <p:pic>
        <p:nvPicPr>
          <p:cNvPr id="9" name="Resim 8"/>
          <p:cNvPicPr>
            <a:picLocks noChangeAspect="1"/>
          </p:cNvPicPr>
          <p:nvPr/>
        </p:nvPicPr>
        <p:blipFill>
          <a:blip r:embed="rId3"/>
          <a:stretch>
            <a:fillRect/>
          </a:stretch>
        </p:blipFill>
        <p:spPr>
          <a:xfrm>
            <a:off x="3482160" y="2099965"/>
            <a:ext cx="7059022" cy="3958776"/>
          </a:xfrm>
          <a:prstGeom prst="rect">
            <a:avLst/>
          </a:prstGeom>
        </p:spPr>
      </p:pic>
    </p:spTree>
    <p:extLst>
      <p:ext uri="{BB962C8B-B14F-4D97-AF65-F5344CB8AC3E}">
        <p14:creationId xmlns:p14="http://schemas.microsoft.com/office/powerpoint/2010/main" val="18143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sp>
        <p:nvSpPr>
          <p:cNvPr id="7" name="object 18"/>
          <p:cNvSpPr txBox="1">
            <a:spLocks/>
          </p:cNvSpPr>
          <p:nvPr/>
        </p:nvSpPr>
        <p:spPr>
          <a:xfrm>
            <a:off x="1181608" y="1249040"/>
            <a:ext cx="1807125" cy="246221"/>
          </a:xfrm>
          <a:prstGeom prst="rect">
            <a:avLst/>
          </a:prstGeom>
        </p:spPr>
        <p:txBody>
          <a:bodyPr vert="horz" wrap="square" lIns="0" tIns="0" rIns="0" bIns="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700">
              <a:lnSpc>
                <a:spcPct val="100000"/>
              </a:lnSpc>
            </a:pPr>
            <a:r>
              <a:rPr lang="tr-TR" sz="1600" b="1" dirty="0"/>
              <a:t>GİRİŞ SEKMESİ </a:t>
            </a:r>
            <a:r>
              <a:rPr lang="tr-TR" sz="1600" dirty="0" smtClean="0"/>
              <a:t>:</a:t>
            </a:r>
            <a:endParaRPr lang="tr-TR" sz="1600" dirty="0">
              <a:solidFill>
                <a:srgbClr val="002060"/>
              </a:solidFill>
            </a:endParaRPr>
          </a:p>
        </p:txBody>
      </p:sp>
      <p:pic>
        <p:nvPicPr>
          <p:cNvPr id="3" name="Resim 2"/>
          <p:cNvPicPr>
            <a:picLocks noChangeAspect="1"/>
          </p:cNvPicPr>
          <p:nvPr/>
        </p:nvPicPr>
        <p:blipFill>
          <a:blip r:embed="rId2"/>
          <a:stretch>
            <a:fillRect/>
          </a:stretch>
        </p:blipFill>
        <p:spPr>
          <a:xfrm>
            <a:off x="3409462" y="1527047"/>
            <a:ext cx="6682805" cy="4276087"/>
          </a:xfrm>
          <a:prstGeom prst="rect">
            <a:avLst/>
          </a:prstGeom>
        </p:spPr>
      </p:pic>
      <p:pic>
        <p:nvPicPr>
          <p:cNvPr id="9" name="Resim 8"/>
          <p:cNvPicPr>
            <a:picLocks noChangeAspect="1"/>
          </p:cNvPicPr>
          <p:nvPr/>
        </p:nvPicPr>
        <p:blipFill rotWithShape="1">
          <a:blip r:embed="rId3"/>
          <a:srcRect b="93132"/>
          <a:stretch/>
        </p:blipFill>
        <p:spPr>
          <a:xfrm>
            <a:off x="3292485" y="1218897"/>
            <a:ext cx="7087649" cy="275979"/>
          </a:xfrm>
          <a:prstGeom prst="rect">
            <a:avLst/>
          </a:prstGeom>
        </p:spPr>
      </p:pic>
    </p:spTree>
    <p:extLst>
      <p:ext uri="{BB962C8B-B14F-4D97-AF65-F5344CB8AC3E}">
        <p14:creationId xmlns:p14="http://schemas.microsoft.com/office/powerpoint/2010/main" val="27979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4" name="Resim 3"/>
          <p:cNvPicPr>
            <a:picLocks noChangeAspect="1"/>
          </p:cNvPicPr>
          <p:nvPr/>
        </p:nvPicPr>
        <p:blipFill>
          <a:blip r:embed="rId2"/>
          <a:stretch>
            <a:fillRect/>
          </a:stretch>
        </p:blipFill>
        <p:spPr>
          <a:xfrm>
            <a:off x="115443" y="1152144"/>
            <a:ext cx="5881335" cy="952500"/>
          </a:xfrm>
          <a:prstGeom prst="rect">
            <a:avLst/>
          </a:prstGeom>
        </p:spPr>
      </p:pic>
      <p:pic>
        <p:nvPicPr>
          <p:cNvPr id="5" name="Resim 4"/>
          <p:cNvPicPr>
            <a:picLocks noChangeAspect="1"/>
          </p:cNvPicPr>
          <p:nvPr/>
        </p:nvPicPr>
        <p:blipFill>
          <a:blip r:embed="rId3"/>
          <a:stretch>
            <a:fillRect/>
          </a:stretch>
        </p:blipFill>
        <p:spPr>
          <a:xfrm>
            <a:off x="5996778" y="1327404"/>
            <a:ext cx="5928796" cy="5027676"/>
          </a:xfrm>
          <a:prstGeom prst="rect">
            <a:avLst/>
          </a:prstGeom>
        </p:spPr>
      </p:pic>
    </p:spTree>
    <p:extLst>
      <p:ext uri="{BB962C8B-B14F-4D97-AF65-F5344CB8AC3E}">
        <p14:creationId xmlns:p14="http://schemas.microsoft.com/office/powerpoint/2010/main" val="29356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2087880" y="1490662"/>
            <a:ext cx="8077200" cy="3419475"/>
          </a:xfrm>
          <a:prstGeom prst="rect">
            <a:avLst/>
          </a:prstGeom>
        </p:spPr>
      </p:pic>
    </p:spTree>
    <p:extLst>
      <p:ext uri="{BB962C8B-B14F-4D97-AF65-F5344CB8AC3E}">
        <p14:creationId xmlns:p14="http://schemas.microsoft.com/office/powerpoint/2010/main" val="19802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2030730" y="1620160"/>
            <a:ext cx="8191500" cy="3819525"/>
          </a:xfrm>
          <a:prstGeom prst="rect">
            <a:avLst/>
          </a:prstGeom>
        </p:spPr>
      </p:pic>
    </p:spTree>
    <p:extLst>
      <p:ext uri="{BB962C8B-B14F-4D97-AF65-F5344CB8AC3E}">
        <p14:creationId xmlns:p14="http://schemas.microsoft.com/office/powerpoint/2010/main" val="34646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Microsoft PowerPoint[1]</a:t>
            </a:r>
          </a:p>
        </p:txBody>
      </p:sp>
      <p:pic>
        <p:nvPicPr>
          <p:cNvPr id="3" name="Resim 2"/>
          <p:cNvPicPr>
            <a:picLocks noChangeAspect="1"/>
          </p:cNvPicPr>
          <p:nvPr/>
        </p:nvPicPr>
        <p:blipFill>
          <a:blip r:embed="rId2"/>
          <a:stretch>
            <a:fillRect/>
          </a:stretch>
        </p:blipFill>
        <p:spPr>
          <a:xfrm>
            <a:off x="2025967" y="1450382"/>
            <a:ext cx="8201025" cy="4171950"/>
          </a:xfrm>
          <a:prstGeom prst="rect">
            <a:avLst/>
          </a:prstGeom>
        </p:spPr>
      </p:pic>
    </p:spTree>
    <p:extLst>
      <p:ext uri="{BB962C8B-B14F-4D97-AF65-F5344CB8AC3E}">
        <p14:creationId xmlns:p14="http://schemas.microsoft.com/office/powerpoint/2010/main" val="3043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1181</TotalTime>
  <Words>320</Words>
  <Application>Microsoft Office PowerPoint</Application>
  <PresentationFormat>Geniş ekran</PresentationFormat>
  <Paragraphs>27</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Calibri</vt:lpstr>
      <vt:lpstr>Times New Roman</vt:lpstr>
      <vt:lpstr>Wingdings</vt:lpstr>
      <vt:lpstr>Geçmişe bakış</vt:lpstr>
      <vt:lpstr>Ofis Yazılımları – Sunu Programları </vt:lpstr>
      <vt:lpstr>Microsoft PowerPoint[1]</vt:lpstr>
      <vt:lpstr>Microsoft PowerPoint[1]</vt:lpstr>
      <vt:lpstr>Microsoft PowerPoint[1]</vt:lpstr>
      <vt:lpstr>Microsoft PowerPoint[1]</vt:lpstr>
      <vt:lpstr>Microsoft PowerPoint[1]</vt:lpstr>
      <vt:lpstr>Microsoft PowerPoint[1]</vt:lpstr>
      <vt:lpstr>Microsoft PowerPoint[1]</vt:lpstr>
      <vt:lpstr>Microsoft PowerPoint[1]</vt:lpstr>
      <vt:lpstr>Microsoft PowerPoint[1]</vt:lpstr>
      <vt:lpstr>Microsoft PowerPoint[1]</vt:lpstr>
      <vt:lpstr>Microsoft PowerPoint[1]</vt:lpstr>
      <vt:lpstr>Microsoft PowerPoint[1]</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Ufuk.Tanyeri</cp:lastModifiedBy>
  <cp:revision>91</cp:revision>
  <dcterms:created xsi:type="dcterms:W3CDTF">2017-11-14T11:12:27Z</dcterms:created>
  <dcterms:modified xsi:type="dcterms:W3CDTF">2017-12-11T21:45:29Z</dcterms:modified>
</cp:coreProperties>
</file>