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9"/>
  </p:notesMasterIdLst>
  <p:sldIdLst>
    <p:sldId id="256" r:id="rId2"/>
    <p:sldId id="272" r:id="rId3"/>
    <p:sldId id="273" r:id="rId4"/>
    <p:sldId id="274" r:id="rId5"/>
    <p:sldId id="275" r:id="rId6"/>
    <p:sldId id="277" r:id="rId7"/>
    <p:sldId id="27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/>
    <p:restoredTop sz="94611"/>
  </p:normalViewPr>
  <p:slideViewPr>
    <p:cSldViewPr snapToGrid="0" snapToObjects="1">
      <p:cViewPr varScale="1">
        <p:scale>
          <a:sx n="80" d="100"/>
          <a:sy n="80" d="100"/>
        </p:scale>
        <p:origin x="18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B55F3-F5CF-3A41-BBF8-0C0282D85880}" type="datetimeFigureOut">
              <a:rPr lang="en-US" smtClean="0"/>
              <a:t>6/2/18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2DC3F-802E-3744-9121-339A3DCC9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77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4A6734C-E115-4BC5-9FB0-F9BF6FABFDA0}" type="datetimeFigureOut">
              <a:rPr lang="en-US" smtClean="0"/>
              <a:t>6/2/18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Elevatörler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Uzm</a:t>
            </a:r>
            <a:r>
              <a:rPr lang="en-US" dirty="0" smtClean="0"/>
              <a:t>. Dr. Dt. Mehmet </a:t>
            </a:r>
            <a:r>
              <a:rPr lang="en-US" dirty="0" err="1" smtClean="0"/>
              <a:t>Emre</a:t>
            </a:r>
            <a:r>
              <a:rPr lang="en-US" dirty="0" smtClean="0"/>
              <a:t> YURTTUTAN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930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Elevatörler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20791"/>
            <a:ext cx="75057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01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Bein</a:t>
            </a:r>
            <a:r>
              <a:rPr lang="en-US" dirty="0" smtClean="0"/>
              <a:t> </a:t>
            </a:r>
            <a:r>
              <a:rPr lang="en-US" dirty="0" err="1" smtClean="0"/>
              <a:t>Elevatörü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1718081"/>
          </a:xfrm>
        </p:spPr>
        <p:txBody>
          <a:bodyPr/>
          <a:lstStyle/>
          <a:p>
            <a:r>
              <a:rPr lang="en-US" dirty="0" err="1" smtClean="0"/>
              <a:t>Yirmi</a:t>
            </a:r>
            <a:r>
              <a:rPr lang="en-US" dirty="0" smtClean="0"/>
              <a:t> </a:t>
            </a:r>
            <a:r>
              <a:rPr lang="en-US" dirty="0" err="1" smtClean="0"/>
              <a:t>yaş</a:t>
            </a:r>
            <a:r>
              <a:rPr lang="en-US" dirty="0" smtClean="0"/>
              <a:t> </a:t>
            </a:r>
            <a:r>
              <a:rPr lang="en-US" dirty="0" err="1" smtClean="0"/>
              <a:t>dişlerin</a:t>
            </a:r>
            <a:r>
              <a:rPr lang="en-US" dirty="0" smtClean="0"/>
              <a:t> </a:t>
            </a:r>
            <a:r>
              <a:rPr lang="en-US" dirty="0" err="1" smtClean="0"/>
              <a:t>çekiminde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da </a:t>
            </a:r>
            <a:r>
              <a:rPr lang="en-US" dirty="0" err="1" smtClean="0"/>
              <a:t>kırılan</a:t>
            </a:r>
            <a:r>
              <a:rPr lang="en-US" dirty="0" smtClean="0"/>
              <a:t> </a:t>
            </a:r>
            <a:r>
              <a:rPr lang="en-US" dirty="0" err="1" smtClean="0"/>
              <a:t>köklerin</a:t>
            </a:r>
            <a:r>
              <a:rPr lang="en-US" dirty="0" smtClean="0"/>
              <a:t> </a:t>
            </a:r>
            <a:r>
              <a:rPr lang="en-US" dirty="0" err="1" smtClean="0"/>
              <a:t>çıkartılmasında</a:t>
            </a:r>
            <a:r>
              <a:rPr lang="en-US" dirty="0" smtClean="0"/>
              <a:t> </a:t>
            </a:r>
            <a:r>
              <a:rPr lang="en-US" dirty="0" err="1" smtClean="0"/>
              <a:t>kullanılır</a:t>
            </a:r>
            <a:r>
              <a:rPr lang="en-US" dirty="0" smtClean="0"/>
              <a:t>.</a:t>
            </a:r>
          </a:p>
          <a:p>
            <a:r>
              <a:rPr lang="en-US" dirty="0" err="1"/>
              <a:t>Ç</a:t>
            </a:r>
            <a:r>
              <a:rPr lang="en-US" dirty="0" err="1" smtClean="0"/>
              <a:t>ok</a:t>
            </a:r>
            <a:r>
              <a:rPr lang="en-US" dirty="0" smtClean="0"/>
              <a:t> </a:t>
            </a:r>
            <a:r>
              <a:rPr lang="en-US" dirty="0" err="1" smtClean="0"/>
              <a:t>köklü</a:t>
            </a:r>
            <a:r>
              <a:rPr lang="en-US" dirty="0" smtClean="0"/>
              <a:t> </a:t>
            </a:r>
            <a:r>
              <a:rPr lang="en-US" dirty="0" err="1" smtClean="0"/>
              <a:t>dişlerin</a:t>
            </a:r>
            <a:r>
              <a:rPr lang="en-US" dirty="0" smtClean="0"/>
              <a:t> </a:t>
            </a:r>
            <a:r>
              <a:rPr lang="en-US" dirty="0" err="1" smtClean="0"/>
              <a:t>çekiminde</a:t>
            </a:r>
            <a:r>
              <a:rPr lang="en-US" dirty="0" smtClean="0"/>
              <a:t> </a:t>
            </a:r>
            <a:r>
              <a:rPr lang="en-US" dirty="0" err="1" smtClean="0"/>
              <a:t>kullanılmaz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109" y="2329907"/>
            <a:ext cx="5389030" cy="29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13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Toms </a:t>
            </a:r>
            <a:r>
              <a:rPr lang="en-US" dirty="0" err="1" smtClean="0"/>
              <a:t>Elevatörleri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2280" b="22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358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Crayer</a:t>
            </a:r>
            <a:r>
              <a:rPr lang="en-US" dirty="0" smtClean="0"/>
              <a:t> </a:t>
            </a:r>
            <a:r>
              <a:rPr lang="en-US" dirty="0" err="1" smtClean="0"/>
              <a:t>Elevatörleri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2280" b="22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8945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Crayer</a:t>
            </a:r>
            <a:r>
              <a:rPr lang="en-US" dirty="0" smtClean="0"/>
              <a:t> </a:t>
            </a:r>
            <a:r>
              <a:rPr lang="en-US" dirty="0" err="1" smtClean="0"/>
              <a:t>Elevatörleri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2280" b="2280"/>
          <a:stretch>
            <a:fillRect/>
          </a:stretch>
        </p:blipFill>
        <p:spPr>
          <a:xfrm>
            <a:off x="762000" y="685800"/>
            <a:ext cx="7543800" cy="3886200"/>
          </a:xfrm>
        </p:spPr>
      </p:pic>
    </p:spTree>
    <p:extLst>
      <p:ext uri="{BB962C8B-B14F-4D97-AF65-F5344CB8AC3E}">
        <p14:creationId xmlns:p14="http://schemas.microsoft.com/office/powerpoint/2010/main" val="2885041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Apexo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280" b="22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98898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81</TotalTime>
  <Words>37</Words>
  <Application>Microsoft Macintosh PowerPoint</Application>
  <PresentationFormat>Ekran Gösterisi (4:3)</PresentationFormat>
  <Paragraphs>10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2" baseType="lpstr">
      <vt:lpstr>Calibri</vt:lpstr>
      <vt:lpstr>Impact</vt:lpstr>
      <vt:lpstr>Times New Roman</vt:lpstr>
      <vt:lpstr>Arial</vt:lpstr>
      <vt:lpstr>NewsPrint</vt:lpstr>
      <vt:lpstr>Elevatörler</vt:lpstr>
      <vt:lpstr>Elevatörler</vt:lpstr>
      <vt:lpstr>Bein Elevatörü</vt:lpstr>
      <vt:lpstr>Toms Elevatörleri</vt:lpstr>
      <vt:lpstr>Crayer Elevatörleri</vt:lpstr>
      <vt:lpstr>Crayer Elevatörleri</vt:lpstr>
      <vt:lpstr>Apexo</vt:lpstr>
    </vt:vector>
  </TitlesOfParts>
  <Company>dentistry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DAVYELER</dc:title>
  <dc:creator>Poyzan Bozkurt</dc:creator>
  <cp:lastModifiedBy>yurttutan</cp:lastModifiedBy>
  <cp:revision>10</cp:revision>
  <dcterms:created xsi:type="dcterms:W3CDTF">2017-02-13T19:16:34Z</dcterms:created>
  <dcterms:modified xsi:type="dcterms:W3CDTF">2018-06-02T15:44:50Z</dcterms:modified>
</cp:coreProperties>
</file>