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9" r:id="rId4"/>
    <p:sldId id="256" r:id="rId5"/>
    <p:sldId id="258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94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495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02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76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504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9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617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9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4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39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40C79-1DF5-4E9A-91B3-98D59CEC0F76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35C5-EC2B-4276-B31B-DDA6DA826D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9002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28" y="2669567"/>
            <a:ext cx="11507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THE 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SECANT METHOD </a:t>
            </a:r>
          </a:p>
          <a:p>
            <a:pPr algn="ctr"/>
            <a:r>
              <a:rPr lang="tr-TR" sz="280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 </a:t>
            </a:r>
            <a:r>
              <a:rPr lang="en-US" sz="280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PYTHON</a:t>
            </a:r>
            <a:endParaRPr lang="tr-T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91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n.geeksforgeeks.org/wp-content/uploads/newtonRaphsonMethod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3" y="544749"/>
            <a:ext cx="4977203" cy="36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741280" y="710120"/>
            <a:ext cx="2655651" cy="408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Newton-Raphson Medhod</a:t>
            </a:r>
            <a:endParaRPr lang="tr-TR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137" y="4528054"/>
            <a:ext cx="1816794" cy="666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839" y="4583281"/>
            <a:ext cx="1909233" cy="611289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7989403" y="5453975"/>
            <a:ext cx="1212963" cy="3964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3986748" y="5453975"/>
            <a:ext cx="1110546" cy="3964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2454" y="5563875"/>
            <a:ext cx="2021789" cy="57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5360" y="544749"/>
            <a:ext cx="4977203" cy="361007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963215" y="710120"/>
            <a:ext cx="2655651" cy="408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Secant Method</a:t>
            </a:r>
            <a:endParaRPr lang="tr-TR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84"/>
    </mc:Choice>
    <mc:Fallback xmlns="">
      <p:transition spd="slow" advTm="15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41" x="838200" y="5213350"/>
          <p14:tracePt t="8504" x="850900" y="5213350"/>
          <p14:tracePt t="8514" x="876300" y="5194300"/>
          <p14:tracePt t="8524" x="946150" y="5143500"/>
          <p14:tracePt t="8537" x="1066800" y="5060950"/>
          <p14:tracePt t="8553" x="1454150" y="4800600"/>
          <p14:tracePt t="8570" x="1644650" y="4686300"/>
          <p14:tracePt t="8587" x="1981200" y="4495800"/>
          <p14:tracePt t="8604" x="2273300" y="4387850"/>
          <p14:tracePt t="8620" x="2406650" y="4343400"/>
          <p14:tracePt t="8637" x="2755900" y="4286250"/>
          <p14:tracePt t="8654" x="2933700" y="4279900"/>
          <p14:tracePt t="8670" x="3244850" y="4267200"/>
          <p14:tracePt t="8687" x="3511550" y="4260850"/>
          <p14:tracePt t="8704" x="3784600" y="4229100"/>
          <p14:tracePt t="8720" x="3937000" y="4197350"/>
          <p14:tracePt t="8736" x="4241800" y="4140200"/>
          <p14:tracePt t="8753" x="4413250" y="4108450"/>
          <p14:tracePt t="8770" x="4616450" y="4083050"/>
          <p14:tracePt t="8786" x="4749800" y="4083050"/>
          <p14:tracePt t="8803" x="4806950" y="4083050"/>
          <p14:tracePt t="8820" x="4889500" y="4083050"/>
          <p14:tracePt t="8836" x="4965700" y="4083050"/>
          <p14:tracePt t="8853" x="4991100" y="4083050"/>
          <p14:tracePt t="8870" x="5029200" y="4089400"/>
          <p14:tracePt t="8886" x="5067300" y="4102100"/>
          <p14:tracePt t="8903" x="5086350" y="4108450"/>
          <p14:tracePt t="8920" x="5111750" y="4114800"/>
          <p14:tracePt t="8936" x="5137150" y="4127500"/>
          <p14:tracePt t="8953" x="5137150" y="4133850"/>
          <p14:tracePt t="8970" x="5149850" y="4133850"/>
          <p14:tracePt t="10303" x="5156200" y="4121150"/>
          <p14:tracePt t="10312" x="5156200" y="4114800"/>
          <p14:tracePt t="10322" x="5156200" y="4102100"/>
          <p14:tracePt t="10335" x="5156200" y="4095750"/>
          <p14:tracePt t="10352" x="5162550" y="4070350"/>
          <p14:tracePt t="10369" x="5168900" y="4064000"/>
          <p14:tracePt t="10385" x="5168900" y="4025900"/>
          <p14:tracePt t="10402" x="5175250" y="4000500"/>
          <p14:tracePt t="10419" x="5175250" y="3981450"/>
          <p14:tracePt t="10435" x="5181600" y="3962400"/>
          <p14:tracePt t="10452" x="5181600" y="3949700"/>
          <p14:tracePt t="10469" x="5181600" y="3937000"/>
          <p14:tracePt t="10485" x="5181600" y="3924300"/>
          <p14:tracePt t="10502" x="5181600" y="3911600"/>
          <p14:tracePt t="10518" x="5181600" y="3879850"/>
          <p14:tracePt t="10535" x="5187950" y="3848100"/>
          <p14:tracePt t="10552" x="5187950" y="3841750"/>
          <p14:tracePt t="10569" x="5187950" y="3835400"/>
          <p14:tracePt t="10604" x="5187950" y="3829050"/>
          <p14:tracePt t="10684" x="5187950" y="3822700"/>
          <p14:tracePt t="10815" x="5200650" y="3822700"/>
          <p14:tracePt t="10824" x="5219700" y="3822700"/>
          <p14:tracePt t="10835" x="5251450" y="3822700"/>
          <p14:tracePt t="10845" x="5314950" y="3848100"/>
          <p14:tracePt t="10855" x="5391150" y="3873500"/>
          <p14:tracePt t="10868" x="5518150" y="3911600"/>
          <p14:tracePt t="10885" x="5797550" y="3987800"/>
          <p14:tracePt t="10902" x="5905500" y="4013200"/>
          <p14:tracePt t="10918" x="6172200" y="4038600"/>
          <p14:tracePt t="10935" x="6457950" y="4038600"/>
          <p14:tracePt t="10952" x="6610350" y="4038600"/>
          <p14:tracePt t="10968" x="6838950" y="4000500"/>
          <p14:tracePt t="10985" x="7004050" y="3956050"/>
          <p14:tracePt t="11002" x="7080250" y="3917950"/>
          <p14:tracePt t="11018" x="7239000" y="3835400"/>
          <p14:tracePt t="11035" x="7359650" y="3752850"/>
          <p14:tracePt t="11051" x="7410450" y="3721100"/>
          <p14:tracePt t="11068" x="7473950" y="3663950"/>
          <p14:tracePt t="11085" x="7499350" y="3632200"/>
          <p14:tracePt t="11087" x="7512050" y="3619500"/>
          <p14:tracePt t="11101" x="7518400" y="3606800"/>
          <p14:tracePt t="11118" x="7524750" y="3587750"/>
          <p14:tracePt t="11135" x="7531100" y="3587750"/>
          <p14:tracePt t="11226" x="7531100" y="3594100"/>
          <p14:tracePt t="11236" x="7518400" y="3619500"/>
          <p14:tracePt t="11247" x="7486650" y="3657600"/>
          <p14:tracePt t="11256" x="7454900" y="3714750"/>
          <p14:tracePt t="11268" x="7404100" y="3784600"/>
          <p14:tracePt t="11285" x="7353300" y="3860800"/>
          <p14:tracePt t="11301" x="7219950" y="4000500"/>
          <p14:tracePt t="11318" x="7042150" y="4140200"/>
          <p14:tracePt t="11335" x="6927850" y="4197350"/>
          <p14:tracePt t="11351" x="6718300" y="4279900"/>
          <p14:tracePt t="11368" x="6515100" y="4311650"/>
          <p14:tracePt t="11385" x="6407150" y="4324350"/>
          <p14:tracePt t="11401" x="6216650" y="4324350"/>
          <p14:tracePt t="11418" x="6051550" y="4311650"/>
          <p14:tracePt t="11435" x="5975350" y="4292600"/>
          <p14:tracePt t="11451" x="5829300" y="4254500"/>
          <p14:tracePt t="11468" x="5695950" y="4203700"/>
          <p14:tracePt t="11484" x="5632450" y="4165600"/>
          <p14:tracePt t="11501" x="5518150" y="4108450"/>
          <p14:tracePt t="11518" x="5410200" y="4057650"/>
          <p14:tracePt t="11534" x="5365750" y="4032250"/>
          <p14:tracePt t="11551" x="5289550" y="3987800"/>
          <p14:tracePt t="11568" x="5245100" y="3949700"/>
          <p14:tracePt t="11584" x="5232400" y="3937000"/>
          <p14:tracePt t="11601" x="5213350" y="3917950"/>
          <p14:tracePt t="11618" x="5207000" y="3911600"/>
          <p14:tracePt t="11651" x="5200650" y="3905250"/>
          <p14:tracePt t="11729" x="5213350" y="3905250"/>
          <p14:tracePt t="11739" x="5232400" y="3905250"/>
          <p14:tracePt t="11749" x="5289550" y="3917950"/>
          <p14:tracePt t="11759" x="5378450" y="3930650"/>
          <p14:tracePt t="11769" x="5499100" y="3949700"/>
          <p14:tracePt t="11784" x="5613400" y="3962400"/>
          <p14:tracePt t="11801" x="5816600" y="3975100"/>
          <p14:tracePt t="11818" x="5949950" y="3975100"/>
          <p14:tracePt t="11835" x="6013450" y="3975100"/>
          <p14:tracePt t="11851" x="6178550" y="3956050"/>
          <p14:tracePt t="11869" x="6362700" y="3924300"/>
          <p14:tracePt t="11884" x="6457950" y="3898900"/>
          <p14:tracePt t="11901" x="6642100" y="3860800"/>
          <p14:tracePt t="11918" x="6724650" y="3854450"/>
          <p14:tracePt t="11934" x="6877050" y="3822700"/>
          <p14:tracePt t="11951" x="7010400" y="3784600"/>
          <p14:tracePt t="11967" x="7061200" y="3771900"/>
          <p14:tracePt t="11984" x="7143750" y="3733800"/>
          <p14:tracePt t="12001" x="7200900" y="3708400"/>
          <p14:tracePt t="12018" x="7219950" y="3695700"/>
          <p14:tracePt t="12034" x="7239000" y="3670300"/>
          <p14:tracePt t="12051" x="7258050" y="3651250"/>
          <p14:tracePt t="12067" x="7264400" y="3644900"/>
          <p14:tracePt t="12084" x="7270750" y="3638550"/>
          <p14:tracePt t="12985" x="7270750" y="3644900"/>
          <p14:tracePt t="12995" x="7270750" y="3651250"/>
          <p14:tracePt t="13005" x="7264400" y="3663950"/>
          <p14:tracePt t="13017" x="7258050" y="3676650"/>
          <p14:tracePt t="13034" x="7245350" y="3702050"/>
          <p14:tracePt t="13050" x="7232650" y="3721100"/>
          <p14:tracePt t="13067" x="7207250" y="3746500"/>
          <p14:tracePt t="13084" x="7188200" y="3765550"/>
          <p14:tracePt t="13100" x="7175500" y="3778250"/>
          <p14:tracePt t="13117" x="7137400" y="3810000"/>
          <p14:tracePt t="13134" x="7118350" y="3822700"/>
          <p14:tracePt t="13150" x="7080250" y="3848100"/>
          <p14:tracePt t="13167" x="7023100" y="3873500"/>
          <p14:tracePt t="13184" x="6991350" y="3886200"/>
          <p14:tracePt t="13200" x="6915150" y="3917950"/>
          <p14:tracePt t="13217" x="6832600" y="3949700"/>
          <p14:tracePt t="13233" x="6788150" y="3962400"/>
          <p14:tracePt t="13250" x="6680200" y="3994150"/>
          <p14:tracePt t="13266" x="6559550" y="4006850"/>
          <p14:tracePt t="13283" x="6515100" y="4013200"/>
          <p14:tracePt t="13300" x="6426200" y="4019550"/>
          <p14:tracePt t="13316" x="6362700" y="4032250"/>
          <p14:tracePt t="13333" x="6337300" y="4032250"/>
          <p14:tracePt t="13350" x="6280150" y="4032250"/>
          <p14:tracePt t="13366" x="6223000" y="4032250"/>
          <p14:tracePt t="13383" x="6203950" y="4032250"/>
          <p14:tracePt t="13400" x="6146800" y="4032250"/>
          <p14:tracePt t="13416" x="6096000" y="4032250"/>
          <p14:tracePt t="13433" x="6064250" y="4032250"/>
          <p14:tracePt t="13450" x="6013450" y="4032250"/>
          <p14:tracePt t="13466" x="5962650" y="4032250"/>
          <p14:tracePt t="13483" x="5930900" y="4032250"/>
          <p14:tracePt t="13500" x="5886450" y="4032250"/>
          <p14:tracePt t="13516" x="5829300" y="4025900"/>
          <p14:tracePt t="13533" x="5803900" y="4025900"/>
          <p14:tracePt t="13550" x="5753100" y="4013200"/>
          <p14:tracePt t="13566" x="5727700" y="4006850"/>
          <p14:tracePt t="13583" x="5689600" y="3987800"/>
          <p14:tracePt t="13600" x="5638800" y="3975100"/>
          <p14:tracePt t="13617" x="5613400" y="3968750"/>
          <p14:tracePt t="13633" x="5549900" y="3937000"/>
          <p14:tracePt t="13650" x="5486400" y="3905250"/>
          <p14:tracePt t="13667" x="5461000" y="3886200"/>
          <p14:tracePt t="13683" x="5397500" y="3848100"/>
          <p14:tracePt t="13700" x="5346700" y="3822700"/>
          <p14:tracePt t="13717" x="5321300" y="3810000"/>
          <p14:tracePt t="13733" x="5283200" y="3790950"/>
          <p14:tracePt t="13750" x="5257800" y="3765550"/>
          <p14:tracePt t="13766" x="5238750" y="3759200"/>
          <p14:tracePt t="13783" x="5219700" y="3740150"/>
          <p14:tracePt t="13799" x="5207000" y="3733800"/>
          <p14:tracePt t="13816" x="5200650" y="3727450"/>
          <p14:tracePt t="13878" x="5194300" y="3727450"/>
          <p14:tracePt t="14260" x="5207000" y="3727450"/>
          <p14:tracePt t="14270" x="5219700" y="3727450"/>
          <p14:tracePt t="14280" x="5226050" y="3727450"/>
          <p14:tracePt t="14290" x="5238750" y="3727450"/>
          <p14:tracePt t="14301" x="5245100" y="3727450"/>
          <p14:tracePt t="14316" x="5257800" y="3727450"/>
          <p14:tracePt t="14333" x="5270500" y="3727450"/>
          <p14:tracePt t="14350" x="5283200" y="3727450"/>
          <p14:tracePt t="14366" x="5302250" y="3727450"/>
          <p14:tracePt t="14382" x="5340350" y="3727450"/>
          <p14:tracePt t="14399" x="5359400" y="3727450"/>
          <p14:tracePt t="14416" x="5403850" y="3733800"/>
          <p14:tracePt t="14432" x="5435600" y="3740150"/>
          <p14:tracePt t="14449" x="5454650" y="3746500"/>
          <p14:tracePt t="14466" x="5480050" y="3752850"/>
          <p14:tracePt t="14482" x="5518150" y="3752850"/>
          <p14:tracePt t="14499" x="5530850" y="3752850"/>
          <p14:tracePt t="14516" x="5581650" y="3752850"/>
          <p14:tracePt t="14532" x="5651500" y="3759200"/>
          <p14:tracePt t="14549" x="5708650" y="3759200"/>
          <p14:tracePt t="14566" x="5791200" y="3759200"/>
          <p14:tracePt t="14582" x="5892800" y="3759200"/>
          <p14:tracePt t="14599" x="5924550" y="3759200"/>
          <p14:tracePt t="14616" x="6007100" y="3759200"/>
          <p14:tracePt t="14632" x="6083300" y="3759200"/>
          <p14:tracePt t="14649" x="6121400" y="3752850"/>
          <p14:tracePt t="14666" x="6172200" y="3740150"/>
          <p14:tracePt t="14682" x="6229350" y="3721100"/>
          <p14:tracePt t="14699" x="6267450" y="3702050"/>
          <p14:tracePt t="14716" x="6369050" y="3663950"/>
          <p14:tracePt t="14732" x="6483350" y="3625850"/>
          <p14:tracePt t="14749" x="6540500" y="3600450"/>
          <p14:tracePt t="14766" x="6661150" y="3568700"/>
          <p14:tracePt t="14782" x="6769100" y="3543300"/>
          <p14:tracePt t="14799" x="6826250" y="3536950"/>
          <p14:tracePt t="14816" x="6934200" y="3511550"/>
          <p14:tracePt t="14832" x="7042150" y="3486150"/>
          <p14:tracePt t="14849" x="7099300" y="3473450"/>
          <p14:tracePt t="14865" x="7188200" y="3460750"/>
          <p14:tracePt t="14882" x="7219950" y="3460750"/>
          <p14:tracePt t="14899" x="7258050" y="3460750"/>
          <p14:tracePt t="14915" x="7277100" y="3460750"/>
          <p14:tracePt t="14932" x="7283450" y="3460750"/>
          <p14:tracePt t="14949" x="7296150" y="3460750"/>
          <p14:tracePt t="14965" x="7302500" y="3460750"/>
          <p14:tracePt t="14982" x="7308850" y="3460750"/>
          <p14:tracePt t="15134" x="7296150" y="3473450"/>
          <p14:tracePt t="15144" x="7270750" y="3486150"/>
          <p14:tracePt t="15154" x="7245350" y="3517900"/>
          <p14:tracePt t="15165" x="7207250" y="3543300"/>
          <p14:tracePt t="15182" x="7169150" y="3575050"/>
          <p14:tracePt t="15199" x="7073900" y="3638550"/>
          <p14:tracePt t="15215" x="6991350" y="3695700"/>
          <p14:tracePt t="15232" x="6953250" y="3708400"/>
          <p14:tracePt t="15248" x="6870700" y="3740150"/>
          <p14:tracePt t="15265" x="6800850" y="3759200"/>
          <p14:tracePt t="15282" x="6769100" y="3765550"/>
          <p14:tracePt t="15298" x="6686550" y="3778250"/>
          <p14:tracePt t="15315" x="6597650" y="3784600"/>
          <p14:tracePt t="15332" x="6546850" y="3784600"/>
          <p14:tracePt t="15348" x="6438900" y="3797300"/>
          <p14:tracePt t="15365" x="6330950" y="3803650"/>
          <p14:tracePt t="15382" x="6273800" y="3803650"/>
          <p14:tracePt t="15398" x="6172200" y="3803650"/>
          <p14:tracePt t="15415" x="6070600" y="3803650"/>
          <p14:tracePt t="15432" x="6032500" y="3803650"/>
          <p14:tracePt t="15448" x="5930900" y="3803650"/>
          <p14:tracePt t="15465" x="5822950" y="3790950"/>
          <p14:tracePt t="15482" x="5778500" y="3784600"/>
          <p14:tracePt t="15498" x="5702300" y="3771900"/>
          <p14:tracePt t="15515" x="5619750" y="3752850"/>
          <p14:tracePt t="15532" x="5575300" y="3740150"/>
          <p14:tracePt t="15548" x="5505450" y="3727450"/>
          <p14:tracePt t="15565" x="5441950" y="3721100"/>
          <p14:tracePt t="15582" x="5416550" y="3721100"/>
          <p14:tracePt t="15598" x="5365750" y="3714750"/>
          <p14:tracePt t="15615" x="5334000" y="3702050"/>
          <p14:tracePt t="15632" x="5314950" y="3702050"/>
          <p14:tracePt t="15648" x="5302250" y="3695700"/>
          <p14:tracePt t="15665" x="5295900" y="3695700"/>
          <p14:tracePt t="15682" x="5289550" y="3695700"/>
          <p14:tracePt t="15707" x="5283200" y="3695700"/>
          <p14:tracePt t="17013" x="5283200" y="3689350"/>
          <p14:tracePt t="17023" x="5283200" y="3683000"/>
          <p14:tracePt t="17032" x="5283200" y="3657600"/>
          <p14:tracePt t="17047" x="5283200" y="3632200"/>
          <p14:tracePt t="17064" x="5314950" y="3517900"/>
          <p14:tracePt t="17081" x="5334000" y="3441700"/>
          <p14:tracePt t="17084" x="5359400" y="3346450"/>
          <p14:tracePt t="17097" x="5384800" y="3225800"/>
          <p14:tracePt t="17114" x="5461000" y="2946400"/>
          <p14:tracePt t="17131" x="5486400" y="2819400"/>
          <p14:tracePt t="17148" x="5530850" y="2628900"/>
          <p14:tracePt t="17164" x="5556250" y="2482850"/>
          <p14:tracePt t="17180" x="5562600" y="2432050"/>
          <p14:tracePt t="17197" x="5575300" y="2343150"/>
          <p14:tracePt t="17214" x="5575300" y="2254250"/>
          <p14:tracePt t="17230" x="5575300" y="2203450"/>
          <p14:tracePt t="17247" x="5549900" y="2095500"/>
          <p14:tracePt t="17264" x="5499100" y="1968500"/>
          <p14:tracePt t="17280" x="5467350" y="1911350"/>
          <p14:tracePt t="17297" x="5397500" y="1784350"/>
          <p14:tracePt t="17314" x="5334000" y="1670050"/>
          <p14:tracePt t="17330" x="5289550" y="1612900"/>
          <p14:tracePt t="17347" x="5226050" y="1517650"/>
          <p14:tracePt t="17363" x="5162550" y="1428750"/>
          <p14:tracePt t="17380" x="5137150" y="1390650"/>
          <p14:tracePt t="17397" x="5086350" y="1346200"/>
          <p14:tracePt t="17414" x="5010150" y="1282700"/>
          <p14:tracePt t="17430" x="4972050" y="1263650"/>
          <p14:tracePt t="17447" x="4883150" y="1231900"/>
          <p14:tracePt t="17464" x="4832350" y="1212850"/>
          <p14:tracePt t="17480" x="4749800" y="1212850"/>
          <p14:tracePt t="17497" x="4629150" y="1225550"/>
          <p14:tracePt t="17514" x="4514850" y="1263650"/>
          <p14:tracePt t="17530" x="4470400" y="1289050"/>
          <p14:tracePt t="17547" x="4400550" y="1327150"/>
          <p14:tracePt t="17563" x="4368800" y="1346200"/>
          <p14:tracePt t="17580" x="4324350" y="1384300"/>
          <p14:tracePt t="17597" x="4260850" y="1479550"/>
          <p14:tracePt t="17613" x="4229100" y="1549400"/>
          <p14:tracePt t="17630" x="4146550" y="1714500"/>
          <p14:tracePt t="17647" x="4095750" y="1898650"/>
          <p14:tracePt t="17663" x="4070350" y="1987550"/>
          <p14:tracePt t="17680" x="4044950" y="2146300"/>
          <p14:tracePt t="17697" x="4038600" y="2292350"/>
          <p14:tracePt t="17713" x="4038600" y="2355850"/>
          <p14:tracePt t="17730" x="4038600" y="2495550"/>
          <p14:tracePt t="17747" x="4057650" y="2635250"/>
          <p14:tracePt t="17763" x="4076700" y="2705100"/>
          <p14:tracePt t="17780" x="4140200" y="2851150"/>
          <p14:tracePt t="17797" x="4210050" y="3003550"/>
          <p14:tracePt t="17813" x="4248150" y="3073400"/>
          <p14:tracePt t="17830" x="4298950" y="3187700"/>
          <p14:tracePt t="17847" x="4337050" y="3244850"/>
          <p14:tracePt t="17863" x="4343400" y="3263900"/>
          <p14:tracePt t="17880" x="4368800" y="3302000"/>
          <p14:tracePt t="17897" x="4400550" y="3346450"/>
          <p14:tracePt t="17913" x="4432300" y="3371850"/>
          <p14:tracePt t="17930" x="4495800" y="3467100"/>
          <p14:tracePt t="17946" x="4565650" y="3575050"/>
          <p14:tracePt t="17963" x="4597400" y="3625850"/>
          <p14:tracePt t="17980" x="4660900" y="3689350"/>
          <p14:tracePt t="17997" x="4718050" y="3746500"/>
          <p14:tracePt t="18013" x="4743450" y="3765550"/>
          <p14:tracePt t="18030" x="4800600" y="3810000"/>
          <p14:tracePt t="18047" x="4845050" y="3841750"/>
          <p14:tracePt t="18063" x="4857750" y="3848100"/>
          <p14:tracePt t="18080" x="4889500" y="3860800"/>
          <p14:tracePt t="18097" x="4902200" y="3867150"/>
          <p14:tracePt t="18113" x="4921250" y="3873500"/>
          <p14:tracePt t="18130" x="4933950" y="3879850"/>
          <p14:tracePt t="18147" x="4946650" y="3879850"/>
          <p14:tracePt t="18163" x="4953000" y="3879850"/>
          <p14:tracePt t="18180" x="4959350" y="3879850"/>
          <p14:tracePt t="18197" x="4965700" y="3879850"/>
          <p14:tracePt t="18258" x="4972050" y="3879850"/>
          <p14:tracePt t="18279" x="4978400" y="3879850"/>
          <p14:tracePt t="18298" x="4984750" y="3873500"/>
          <p14:tracePt t="18309" x="4984750" y="3867150"/>
          <p14:tracePt t="18318" x="4984750" y="3860800"/>
          <p14:tracePt t="18359" x="4984750" y="3854450"/>
          <p14:tracePt t="18389" x="4991100" y="3854450"/>
          <p14:tracePt t="18399" x="4991100" y="3848100"/>
          <p14:tracePt t="18449" x="4991100" y="3841750"/>
          <p14:tracePt t="18459" x="4991100" y="3835400"/>
          <p14:tracePt t="18469" x="4991100" y="3829050"/>
          <p14:tracePt t="18479" x="4991100" y="3822700"/>
          <p14:tracePt t="18496" x="4991100" y="3810000"/>
          <p14:tracePt t="18513" x="4991100" y="3790950"/>
          <p14:tracePt t="18529" x="4991100" y="3771900"/>
          <p14:tracePt t="18546" x="4991100" y="3759200"/>
          <p14:tracePt t="18563" x="4984750" y="3721100"/>
          <p14:tracePt t="18579" x="4965700" y="3676650"/>
          <p14:tracePt t="18596" x="4959350" y="3657600"/>
          <p14:tracePt t="18613" x="4940300" y="3625850"/>
          <p14:tracePt t="18629" x="4927600" y="3594100"/>
          <p14:tracePt t="18646" x="4914900" y="3581400"/>
          <p14:tracePt t="18663" x="4895850" y="3549650"/>
          <p14:tracePt t="18679" x="4876800" y="3524250"/>
          <p14:tracePt t="18696" x="4864100" y="3517900"/>
          <p14:tracePt t="18713" x="4845050" y="3492500"/>
          <p14:tracePt t="18729" x="4832350" y="3479800"/>
          <p14:tracePt t="18746" x="4806950" y="3454400"/>
          <p14:tracePt t="18763" x="4775200" y="3429000"/>
          <p14:tracePt t="18780" x="4756150" y="3416300"/>
          <p14:tracePt t="18796" x="4724400" y="3397250"/>
          <p14:tracePt t="18813" x="4679950" y="3378200"/>
          <p14:tracePt t="18830" x="4629150" y="3365500"/>
          <p14:tracePt t="18846" x="4610100" y="3359150"/>
          <p14:tracePt t="18862" x="4572000" y="3352800"/>
          <p14:tracePt t="18879" x="4546600" y="3346450"/>
          <p14:tracePt t="18896" x="4514850" y="3346450"/>
          <p14:tracePt t="18913" x="4483100" y="3346450"/>
          <p14:tracePt t="18929" x="4464050" y="3346450"/>
          <p14:tracePt t="18946" x="4445000" y="3346450"/>
          <p14:tracePt t="18962" x="4432300" y="3346450"/>
          <p14:tracePt t="18996" x="4419600" y="3352800"/>
          <p14:tracePt t="19029" x="4413250" y="3352800"/>
          <p14:tracePt t="19046" x="4413250" y="3359150"/>
          <p14:tracePt t="19062" x="4413250" y="3365500"/>
          <p14:tracePt t="19082" x="4406900" y="3371850"/>
          <p14:tracePt t="19096" x="4406900" y="3378200"/>
          <p14:tracePt t="19112" x="4400550" y="3390900"/>
          <p14:tracePt t="19129" x="4400550" y="3403600"/>
          <p14:tracePt t="19146" x="4394200" y="3429000"/>
          <p14:tracePt t="19162" x="4394200" y="3448050"/>
          <p14:tracePt t="19179" x="4394200" y="3467100"/>
          <p14:tracePt t="19196" x="4394200" y="3505200"/>
          <p14:tracePt t="19213" x="4413250" y="3543300"/>
          <p14:tracePt t="19229" x="4425950" y="3562350"/>
          <p14:tracePt t="19246" x="4445000" y="3587750"/>
          <p14:tracePt t="19262" x="4451350" y="3600450"/>
          <p14:tracePt t="19279" x="4457700" y="3606800"/>
          <p14:tracePt t="19296" x="4464050" y="3619500"/>
          <p14:tracePt t="19312" x="4483100" y="3625850"/>
          <p14:tracePt t="19329" x="4483100" y="3632200"/>
          <p14:tracePt t="19346" x="4502150" y="3644900"/>
          <p14:tracePt t="19362" x="4514850" y="3651250"/>
          <p14:tracePt t="19379" x="4527550" y="3657600"/>
          <p14:tracePt t="19396" x="4540250" y="3663950"/>
          <p14:tracePt t="19413" x="4559300" y="3663950"/>
          <p14:tracePt t="19429" x="4572000" y="3670300"/>
          <p14:tracePt t="19445" x="4603750" y="3670300"/>
          <p14:tracePt t="19463" x="4629150" y="3670300"/>
          <p14:tracePt t="19479" x="4648200" y="3670300"/>
          <p14:tracePt t="19495" x="4667250" y="3670300"/>
          <p14:tracePt t="19513" x="4699000" y="3663950"/>
          <p14:tracePt t="19529" x="4711700" y="3657600"/>
          <p14:tracePt t="19545" x="4730750" y="3644900"/>
          <p14:tracePt t="19563" x="4737100" y="3632200"/>
          <p14:tracePt t="19579" x="4743450" y="3632200"/>
          <p14:tracePt t="19595" x="4749800" y="3625850"/>
          <p14:tracePt t="19612" x="4756150" y="3625850"/>
          <p14:tracePt t="19629" x="4756150" y="3619500"/>
          <p14:tracePt t="19685" x="4756150" y="3613150"/>
          <p14:tracePt t="19735" x="4762500" y="3613150"/>
          <p14:tracePt t="21111" x="4768850" y="3613150"/>
          <p14:tracePt t="22166" x="4768850" y="3600450"/>
          <p14:tracePt t="22176" x="4768850" y="3594100"/>
          <p14:tracePt t="22186" x="4768850" y="3581400"/>
          <p14:tracePt t="22196" x="4762500" y="3556000"/>
          <p14:tracePt t="22210" x="4756150" y="3511550"/>
          <p14:tracePt t="22227" x="4737100" y="3352800"/>
          <p14:tracePt t="22244" x="4730750" y="3244850"/>
          <p14:tracePt t="22260" x="4711700" y="3035300"/>
          <p14:tracePt t="22277" x="4686300" y="2825750"/>
          <p14:tracePt t="22293" x="4673600" y="2730500"/>
          <p14:tracePt t="22310" x="4660900" y="2514600"/>
          <p14:tracePt t="22327" x="4641850" y="2317750"/>
          <p14:tracePt t="22343" x="4641850" y="2222500"/>
          <p14:tracePt t="22360" x="4635500" y="2038350"/>
          <p14:tracePt t="22377" x="4622800" y="1930400"/>
          <p14:tracePt t="22393" x="4622800" y="1892300"/>
          <p14:tracePt t="22410" x="4622800" y="1803400"/>
          <p14:tracePt t="22427" x="4622800" y="1708150"/>
          <p14:tracePt t="22443" x="4622800" y="1651000"/>
          <p14:tracePt t="22460" x="4622800" y="1574800"/>
          <p14:tracePt t="22477" x="4629150" y="1524000"/>
          <p14:tracePt t="22494" x="4629150" y="1511300"/>
          <p14:tracePt t="22510" x="4629150" y="1473200"/>
          <p14:tracePt t="22526" x="4629150" y="1435100"/>
          <p14:tracePt t="22543" x="4629150" y="1416050"/>
          <p14:tracePt t="22560" x="4635500" y="1384300"/>
          <p14:tracePt t="22577" x="4635500" y="1371600"/>
          <p14:tracePt t="22578" x="4635500" y="1365250"/>
          <p14:tracePt t="22597" x="4635500" y="1358900"/>
          <p14:tracePt t="22618" x="4641850" y="1352550"/>
          <p14:tracePt t="22638" x="4641850" y="1346200"/>
          <p14:tracePt t="22647" x="4648200" y="1333500"/>
          <p14:tracePt t="22668" x="4648200" y="1320800"/>
          <p14:tracePt t="22678" x="4654550" y="1314450"/>
          <p14:tracePt t="22698" x="4654550" y="1308100"/>
          <p14:tracePt t="22728" x="4654550" y="1301750"/>
          <p14:tracePt t="22879" x="4660900" y="1301750"/>
          <p14:tracePt t="22889" x="4667250" y="1295400"/>
          <p14:tracePt t="22899" x="4673600" y="1289050"/>
          <p14:tracePt t="22909" x="4686300" y="1282700"/>
          <p14:tracePt t="22926" x="4692650" y="1276350"/>
          <p14:tracePt t="22943" x="4705350" y="1276350"/>
          <p14:tracePt t="22960" x="4718050" y="1263650"/>
          <p14:tracePt t="22976" x="4724400" y="1263650"/>
          <p14:tracePt t="22993" x="4730750" y="1257300"/>
          <p14:tracePt t="23010" x="4756150" y="1244600"/>
          <p14:tracePt t="23043" x="4775200" y="1225550"/>
          <p14:tracePt t="23059" x="4781550" y="1219200"/>
          <p14:tracePt t="23076" x="4787900" y="1219200"/>
          <p14:tracePt t="23220" x="4787900" y="1212850"/>
          <p14:tracePt t="23240" x="4787900" y="1206500"/>
          <p14:tracePt t="23261" x="4794250" y="1206500"/>
          <p14:tracePt t="23280" x="4794250" y="1200150"/>
          <p14:tracePt t="23301" x="4800600" y="1200150"/>
          <p14:tracePt t="23341" x="4800600" y="1193800"/>
          <p14:tracePt t="23602" x="4800600" y="1200150"/>
          <p14:tracePt t="23612" x="4800600" y="1206500"/>
          <p14:tracePt t="23622" x="4787900" y="1225550"/>
          <p14:tracePt t="23632" x="4781550" y="1244600"/>
          <p14:tracePt t="23643" x="4775200" y="1263650"/>
          <p14:tracePt t="23659" x="4768850" y="1276350"/>
          <p14:tracePt t="23676" x="4762500" y="1301750"/>
          <p14:tracePt t="23692" x="4756150" y="1314450"/>
          <p14:tracePt t="23709" x="4749800" y="1327150"/>
          <p14:tracePt t="23726" x="4743450" y="1339850"/>
          <p14:tracePt t="23742" x="4743450" y="1358900"/>
          <p14:tracePt t="23759" x="4743450" y="1365250"/>
          <p14:tracePt t="23776" x="4743450" y="1377950"/>
          <p14:tracePt t="24576" x="4737100" y="1377950"/>
          <p14:tracePt t="24606" x="4730750" y="1371600"/>
          <p14:tracePt t="24617" x="4730750" y="1365250"/>
          <p14:tracePt t="24627" x="4724400" y="1365250"/>
          <p14:tracePt t="24642" x="4724400" y="1358900"/>
          <p14:tracePt t="24658" x="4711700" y="1352550"/>
          <p14:tracePt t="24676" x="4711700" y="1339850"/>
          <p14:tracePt t="24692" x="4705350" y="1333500"/>
          <p14:tracePt t="24708" x="4692650" y="1327150"/>
          <p14:tracePt t="24725" x="4692650" y="1320800"/>
          <p14:tracePt t="24742" x="4679950" y="1320800"/>
          <p14:tracePt t="24758" x="4673600" y="1308100"/>
          <p14:tracePt t="24775" x="4667250" y="1308100"/>
          <p14:tracePt t="24792" x="4660900" y="1301750"/>
          <p14:tracePt t="24808" x="4654550" y="1295400"/>
          <p14:tracePt t="24825" x="4648200" y="1295400"/>
          <p14:tracePt t="24842" x="4648200" y="1289050"/>
          <p14:tracePt t="24875" x="4641850" y="1289050"/>
          <p14:tracePt t="24948" x="4635500" y="1289050"/>
          <p14:tracePt t="26324" x="4635500" y="1282700"/>
          <p14:tracePt t="26364" x="4641850" y="1282700"/>
          <p14:tracePt t="26374" x="4641850" y="1276350"/>
          <p14:tracePt t="26384" x="4648200" y="1276350"/>
          <p14:tracePt t="26394" x="4654550" y="1276350"/>
          <p14:tracePt t="26407" x="4654550" y="1270000"/>
          <p14:tracePt t="26424" x="4667250" y="1270000"/>
          <p14:tracePt t="26440" x="4673600" y="1270000"/>
          <p14:tracePt t="26457" x="4679950" y="1263650"/>
          <p14:tracePt t="26474" x="4686300" y="1257300"/>
          <p14:tracePt t="26490" x="4699000" y="1257300"/>
          <p14:tracePt t="26507" x="4711700" y="1250950"/>
          <p14:tracePt t="26524" x="4724400" y="1244600"/>
          <p14:tracePt t="26540" x="4743450" y="1231900"/>
          <p14:tracePt t="26557" x="4756150" y="1225550"/>
          <p14:tracePt t="26574" x="4762500" y="1219200"/>
          <p14:tracePt t="27379" x="4762500" y="1225550"/>
          <p14:tracePt t="27388" x="4756150" y="1231900"/>
          <p14:tracePt t="27398" x="4749800" y="1238250"/>
          <p14:tracePt t="27408" x="4743450" y="1250950"/>
          <p14:tracePt t="27423" x="4737100" y="1250950"/>
          <p14:tracePt t="27440" x="4730750" y="1282700"/>
          <p14:tracePt t="27456" x="4718050" y="1295400"/>
          <p14:tracePt t="27473" x="4699000" y="1346200"/>
          <p14:tracePt t="27490" x="4667250" y="1422400"/>
          <p14:tracePt t="27506" x="4654550" y="1454150"/>
          <p14:tracePt t="27523" x="4629150" y="1530350"/>
          <p14:tracePt t="27540" x="4603750" y="1581150"/>
          <p14:tracePt t="27556" x="4597400" y="1600200"/>
          <p14:tracePt t="27573" x="4578350" y="1638300"/>
          <p14:tracePt t="27590" x="4565650" y="1682750"/>
          <p14:tracePt t="27606" x="4552950" y="1708150"/>
          <p14:tracePt t="27623" x="4540250" y="1752600"/>
          <p14:tracePt t="27640" x="4521200" y="1797050"/>
          <p14:tracePt t="27656" x="4514850" y="1822450"/>
          <p14:tracePt t="27673" x="4495800" y="1885950"/>
          <p14:tracePt t="27689" x="4483100" y="1924050"/>
          <p14:tracePt t="27706" x="4476750" y="1949450"/>
          <p14:tracePt t="27723" x="4457700" y="2012950"/>
          <p14:tracePt t="27740" x="4432300" y="2082800"/>
          <p14:tracePt t="27757" x="4425950" y="2114550"/>
          <p14:tracePt t="27773" x="4400550" y="2209800"/>
          <p14:tracePt t="27789" x="4368800" y="2298700"/>
          <p14:tracePt t="27806" x="4349750" y="2343150"/>
          <p14:tracePt t="27823" x="4324350" y="2425700"/>
          <p14:tracePt t="27839" x="4286250" y="2508250"/>
          <p14:tracePt t="27856" x="4267200" y="2546350"/>
          <p14:tracePt t="27873" x="4241800" y="2628900"/>
          <p14:tracePt t="27890" x="4203700" y="2717800"/>
          <p14:tracePt t="27906" x="4184650" y="2762250"/>
          <p14:tracePt t="27923" x="4159250" y="2838450"/>
          <p14:tracePt t="27940" x="4121150" y="2908300"/>
          <p14:tracePt t="27956" x="4108450" y="2952750"/>
          <p14:tracePt t="27973" x="4076700" y="3048000"/>
          <p14:tracePt t="27989" x="4057650" y="3092450"/>
          <p14:tracePt t="28006" x="4032250" y="3175000"/>
          <p14:tracePt t="28023" x="4006850" y="3244850"/>
          <p14:tracePt t="28040" x="4000500" y="3263900"/>
          <p14:tracePt t="28056" x="3987800" y="3302000"/>
          <p14:tracePt t="28073" x="3968750" y="3327400"/>
          <p14:tracePt t="28089" x="3962400" y="3346450"/>
          <p14:tracePt t="28106" x="3943350" y="3371850"/>
          <p14:tracePt t="28123" x="3937000" y="3409950"/>
          <p14:tracePt t="28139" x="3924300" y="3422650"/>
          <p14:tracePt t="28156" x="3911600" y="3460750"/>
          <p14:tracePt t="28173" x="3898900" y="3479800"/>
          <p14:tracePt t="28189" x="3892550" y="3492500"/>
          <p14:tracePt t="28206" x="3892550" y="3505200"/>
          <p14:tracePt t="28684" x="3905250" y="3511550"/>
          <p14:tracePt t="28694" x="3930650" y="3517900"/>
          <p14:tracePt t="28704" x="3987800" y="3543300"/>
          <p14:tracePt t="28714" x="4070350" y="3587750"/>
          <p14:tracePt t="28724" x="4165600" y="3632200"/>
          <p14:tracePt t="28739" x="4260850" y="3663950"/>
          <p14:tracePt t="28755" x="4489450" y="3752850"/>
          <p14:tracePt t="28772" x="4584700" y="3778250"/>
          <p14:tracePt t="28789" x="4743450" y="3803650"/>
          <p14:tracePt t="28805" x="4876800" y="3822700"/>
          <p14:tracePt t="28822" x="4940300" y="3822700"/>
          <p14:tracePt t="28839" x="5067300" y="3822700"/>
          <p14:tracePt t="28856" x="5187950" y="3810000"/>
          <p14:tracePt t="28872" x="5238750" y="3803650"/>
          <p14:tracePt t="28889" x="5321300" y="3778250"/>
          <p14:tracePt t="28905" x="5397500" y="3733800"/>
          <p14:tracePt t="28922" x="5441950" y="3702050"/>
          <p14:tracePt t="28939" x="5518150" y="3632200"/>
          <p14:tracePt t="28955" x="5588000" y="3556000"/>
          <p14:tracePt t="28972" x="5619750" y="3517900"/>
          <p14:tracePt t="28989" x="5657850" y="3448050"/>
          <p14:tracePt t="29005" x="5664200" y="3390900"/>
          <p14:tracePt t="29022" x="5664200" y="3365500"/>
          <p14:tracePt t="29039" x="5651500" y="3321050"/>
          <p14:tracePt t="29055" x="5581650" y="3263900"/>
          <p14:tracePt t="29072" x="5518150" y="3225800"/>
          <p14:tracePt t="29075" x="5435600" y="3194050"/>
          <p14:tracePt t="29089" x="5340350" y="3168650"/>
          <p14:tracePt t="29105" x="5118100" y="3149600"/>
          <p14:tracePt t="29122" x="5016500" y="3149600"/>
          <p14:tracePt t="29139" x="4813300" y="3162300"/>
          <p14:tracePt t="29155" x="4730750" y="3181350"/>
          <p14:tracePt t="29172" x="4565650" y="3219450"/>
          <p14:tracePt t="29189" x="4451350" y="3263900"/>
          <p14:tracePt t="29206" x="4349750" y="3295650"/>
          <p14:tracePt t="29222" x="4292600" y="3308350"/>
          <p14:tracePt t="29238" x="4216400" y="3333750"/>
          <p14:tracePt t="29256" x="4133850" y="3346450"/>
          <p14:tracePt t="29272" x="4095750" y="3346450"/>
          <p14:tracePt t="29289" x="4006850" y="3352800"/>
          <p14:tracePt t="29306" x="3962400" y="3352800"/>
          <p14:tracePt t="29322" x="3873500" y="3352800"/>
          <p14:tracePt t="29339" x="3803650" y="3352800"/>
          <p14:tracePt t="29355" x="3765550" y="3352800"/>
          <p14:tracePt t="29372" x="3721100" y="3359150"/>
          <p14:tracePt t="29388" x="3676650" y="3371850"/>
          <p14:tracePt t="29405" x="3663950" y="3378200"/>
          <p14:tracePt t="29422" x="3638550" y="3384550"/>
          <p14:tracePt t="29438" x="3625850" y="3397250"/>
          <p14:tracePt t="29455" x="3619500" y="3397250"/>
          <p14:tracePt t="29472" x="3606800" y="3403600"/>
          <p14:tracePt t="29488" x="3600450" y="3429000"/>
          <p14:tracePt t="29505" x="3594100" y="3441700"/>
          <p14:tracePt t="29522" x="3587750" y="3479800"/>
          <p14:tracePt t="29538" x="3587750" y="3517900"/>
          <p14:tracePt t="29555" x="3587750" y="3536950"/>
          <p14:tracePt t="29572" x="3587750" y="3575050"/>
          <p14:tracePt t="29588" x="3619500" y="3613150"/>
          <p14:tracePt t="29605" x="3632200" y="3632200"/>
          <p14:tracePt t="29622" x="3651250" y="3657600"/>
          <p14:tracePt t="29638" x="3689350" y="3676650"/>
          <p14:tracePt t="29655" x="3714750" y="3689350"/>
          <p14:tracePt t="29672" x="3778250" y="3695700"/>
          <p14:tracePt t="29688" x="3835400" y="3695700"/>
          <p14:tracePt t="29705" x="3860800" y="3695700"/>
          <p14:tracePt t="29722" x="3892550" y="3695700"/>
          <p14:tracePt t="29738" x="3924300" y="3689350"/>
          <p14:tracePt t="29755" x="3943350" y="3676650"/>
          <p14:tracePt t="29771" x="3956050" y="3657600"/>
          <p14:tracePt t="29788" x="3981450" y="3644900"/>
          <p14:tracePt t="29805" x="3987800" y="3625850"/>
          <p14:tracePt t="29821" x="4006850" y="3581400"/>
          <p14:tracePt t="29838" x="4019550" y="3549650"/>
          <p14:tracePt t="29855" x="4025900" y="3460750"/>
          <p14:tracePt t="29871" x="4025900" y="3371850"/>
          <p14:tracePt t="29888" x="4025900" y="3340100"/>
          <p14:tracePt t="29905" x="4013200" y="3263900"/>
          <p14:tracePt t="29921" x="3987800" y="3219450"/>
          <p14:tracePt t="29939" x="3975100" y="3194050"/>
          <p14:tracePt t="29955" x="3956050" y="3187700"/>
          <p14:tracePt t="29972" x="3924300" y="3168650"/>
          <p14:tracePt t="29988" x="3898900" y="3162300"/>
          <p14:tracePt t="30005" x="3860800" y="3155950"/>
          <p14:tracePt t="30021" x="3829050" y="3155950"/>
          <p14:tracePt t="30039" x="3810000" y="3155950"/>
          <p14:tracePt t="30055" x="3790950" y="3168650"/>
          <p14:tracePt t="30071" x="3771900" y="3187700"/>
          <p14:tracePt t="30088" x="3759200" y="3200400"/>
          <p14:tracePt t="30105" x="3733800" y="3251200"/>
          <p14:tracePt t="30121" x="3714750" y="3340100"/>
          <p14:tracePt t="30138" x="3708400" y="3384550"/>
          <p14:tracePt t="30155" x="3708400" y="3479800"/>
          <p14:tracePt t="30171" x="3714750" y="3562350"/>
          <p14:tracePt t="30188" x="3721100" y="3587750"/>
          <p14:tracePt t="30205" x="3740150" y="3632200"/>
          <p14:tracePt t="30221" x="3765550" y="3663950"/>
          <p14:tracePt t="30238" x="3771900" y="3676650"/>
          <p14:tracePt t="30254" x="3797300" y="3695700"/>
          <p14:tracePt t="30271" x="3822700" y="3714750"/>
          <p14:tracePt t="30288" x="3835400" y="3721100"/>
          <p14:tracePt t="30304" x="3854450" y="3740150"/>
          <p14:tracePt t="30321" x="3867150" y="3740150"/>
          <p14:tracePt t="30338" x="3873500" y="3740150"/>
          <p14:tracePt t="30354" x="3892550" y="3746500"/>
          <p14:tracePt t="30371" x="3924300" y="3746500"/>
          <p14:tracePt t="30388" x="3937000" y="3746500"/>
          <p14:tracePt t="30404" x="3962400" y="3746500"/>
          <p14:tracePt t="30421" x="3981450" y="3746500"/>
          <p14:tracePt t="30438" x="3994150" y="3746500"/>
          <p14:tracePt t="30454" x="4032250" y="3721100"/>
          <p14:tracePt t="30471" x="4038600" y="3708400"/>
          <p14:tracePt t="30488" x="4057650" y="3683000"/>
          <p14:tracePt t="30504" x="4076700" y="3670300"/>
          <p14:tracePt t="30521" x="4076700" y="3663950"/>
          <p14:tracePt t="30538" x="4083050" y="3644900"/>
          <p14:tracePt t="30554" x="4095750" y="3606800"/>
          <p14:tracePt t="30572" x="4108450" y="3568700"/>
          <p14:tracePt t="30588" x="4114800" y="3549650"/>
          <p14:tracePt t="30604" x="4114800" y="3524250"/>
          <p14:tracePt t="30622" x="4114800" y="3511550"/>
          <p14:tracePt t="30654" x="4114800" y="3492500"/>
          <p14:tracePt t="30671" x="4114800" y="3486150"/>
          <p14:tracePt t="30687" x="4114800" y="3454400"/>
          <p14:tracePt t="30704" x="4095750" y="3422650"/>
          <p14:tracePt t="30721" x="4089400" y="3403600"/>
          <p14:tracePt t="30738" x="4070350" y="3378200"/>
          <p14:tracePt t="30754" x="4051300" y="3359150"/>
          <p14:tracePt t="30771" x="4038600" y="3346450"/>
          <p14:tracePt t="30787" x="3994150" y="3321050"/>
          <p14:tracePt t="30804" x="3937000" y="3295650"/>
          <p14:tracePt t="30821" x="3911600" y="3289300"/>
          <p14:tracePt t="30837" x="3867150" y="3276600"/>
          <p14:tracePt t="30854" x="3835400" y="3276600"/>
          <p14:tracePt t="30871" x="3816350" y="3276600"/>
          <p14:tracePt t="30888" x="3784600" y="3276600"/>
          <p14:tracePt t="30904" x="3759200" y="3289300"/>
          <p14:tracePt t="30921" x="3740150" y="3295650"/>
          <p14:tracePt t="30937" x="3714750" y="3314700"/>
          <p14:tracePt t="30954" x="3702050" y="3333750"/>
          <p14:tracePt t="30971" x="3683000" y="3352800"/>
          <p14:tracePt t="30987" x="3657600" y="3403600"/>
          <p14:tracePt t="31004" x="3638550" y="3460750"/>
          <p14:tracePt t="31021" x="3619500" y="3511550"/>
          <p14:tracePt t="31037" x="3613150" y="3575050"/>
          <p14:tracePt t="31054" x="3613150" y="3651250"/>
          <p14:tracePt t="31070" x="3613150" y="3683000"/>
          <p14:tracePt t="31074" x="3638550" y="3733800"/>
          <p14:tracePt t="31087" x="3663950" y="3771900"/>
          <p14:tracePt t="31104" x="3714750" y="3848100"/>
          <p14:tracePt t="31120" x="3740150" y="3873500"/>
          <p14:tracePt t="31137" x="3810000" y="3924300"/>
          <p14:tracePt t="31154" x="3848100" y="3949700"/>
          <p14:tracePt t="31170" x="3917950" y="3968750"/>
          <p14:tracePt t="31187" x="3994150" y="3968750"/>
          <p14:tracePt t="31204" x="4057650" y="3968750"/>
          <p14:tracePt t="31220" x="4089400" y="3968750"/>
          <p14:tracePt t="31237" x="4152900" y="3924300"/>
          <p14:tracePt t="31254" x="4184650" y="3898900"/>
          <p14:tracePt t="31270" x="4235450" y="3841750"/>
          <p14:tracePt t="31287" x="4273550" y="3778250"/>
          <p14:tracePt t="31304" x="4286250" y="3746500"/>
          <p14:tracePt t="31320" x="4292600" y="3721100"/>
          <p14:tracePt t="31337" x="4298950" y="3714750"/>
          <p14:tracePt t="31354" x="4298950" y="3708400"/>
          <p14:tracePt t="31370" x="4298950" y="3702050"/>
          <p14:tracePt t="31387" x="4298950" y="3695700"/>
          <p14:tracePt t="32049" x="4305300" y="3689350"/>
          <p14:tracePt t="32059" x="4311650" y="3689350"/>
          <p14:tracePt t="32069" x="4330700" y="3683000"/>
          <p14:tracePt t="32079" x="4356100" y="3683000"/>
          <p14:tracePt t="32089" x="4381500" y="3683000"/>
          <p14:tracePt t="32103" x="4394200" y="3683000"/>
          <p14:tracePt t="32120" x="4425950" y="3683000"/>
          <p14:tracePt t="32136" x="4432300" y="3683000"/>
          <p14:tracePt t="32153" x="4445000" y="3683000"/>
          <p14:tracePt t="32170" x="4445000" y="3689350"/>
          <p14:tracePt t="32186" x="4451350" y="3689350"/>
          <p14:tracePt t="32203" x="4457700" y="3708400"/>
          <p14:tracePt t="32220" x="4457700" y="3721100"/>
          <p14:tracePt t="32236" x="4457700" y="3727450"/>
          <p14:tracePt t="32253" x="4457700" y="3759200"/>
          <p14:tracePt t="32270" x="4445000" y="3790950"/>
          <p14:tracePt t="32286" x="4425950" y="3803650"/>
          <p14:tracePt t="32303" x="4356100" y="3854450"/>
          <p14:tracePt t="32320" x="4254500" y="3892550"/>
          <p14:tracePt t="32336" x="4216400" y="3911600"/>
          <p14:tracePt t="32353" x="4140200" y="3924300"/>
          <p14:tracePt t="32370" x="4070350" y="3930650"/>
          <p14:tracePt t="32386" x="4038600" y="3930650"/>
          <p14:tracePt t="32403" x="3981450" y="3930650"/>
          <p14:tracePt t="32420" x="3911600" y="3930650"/>
          <p14:tracePt t="32436" x="3886200" y="3917950"/>
          <p14:tracePt t="32453" x="3841750" y="3898900"/>
          <p14:tracePt t="32470" x="3810000" y="3873500"/>
          <p14:tracePt t="32486" x="3797300" y="3860800"/>
          <p14:tracePt t="32503" x="3778250" y="3841750"/>
          <p14:tracePt t="32520" x="3759200" y="3816350"/>
          <p14:tracePt t="32536" x="3752850" y="3816350"/>
          <p14:tracePt t="32553" x="3746500" y="3797300"/>
          <p14:tracePt t="32570" x="3740150" y="3790950"/>
          <p14:tracePt t="32586" x="3733800" y="3784600"/>
          <p14:tracePt t="32603" x="3727450" y="3771900"/>
          <p14:tracePt t="32619" x="3727450" y="3759200"/>
          <p14:tracePt t="32636" x="3721100" y="3733800"/>
          <p14:tracePt t="32653" x="3714750" y="3714750"/>
          <p14:tracePt t="32669" x="3708400" y="3714750"/>
          <p14:tracePt t="32686" x="3702050" y="3702050"/>
          <p14:tracePt t="32703" x="3695700" y="3683000"/>
          <p14:tracePt t="32719" x="3689350" y="3683000"/>
          <p14:tracePt t="32736" x="3676650" y="3670300"/>
          <p14:tracePt t="32753" x="3670300" y="3663950"/>
          <p14:tracePt t="32786" x="3670300" y="3657600"/>
          <p14:tracePt t="32842" x="3663950" y="3657600"/>
          <p14:tracePt t="32862" x="3663950" y="3651250"/>
          <p14:tracePt t="34208" x="3657600" y="3651250"/>
          <p14:tracePt t="34219" x="3651250" y="3651250"/>
          <p14:tracePt t="34229" x="3644900" y="3657600"/>
          <p14:tracePt t="34238" x="3632200" y="3663950"/>
          <p14:tracePt t="34252" x="3619500" y="3670300"/>
          <p14:tracePt t="34268" x="3581400" y="3689350"/>
          <p14:tracePt t="34285" x="3562350" y="3702050"/>
          <p14:tracePt t="34301" x="3524250" y="3721100"/>
          <p14:tracePt t="34318" x="3486150" y="3740150"/>
          <p14:tracePt t="34335" x="3467100" y="3752850"/>
          <p14:tracePt t="34352" x="3429000" y="3759200"/>
          <p14:tracePt t="34368" x="3390900" y="3759200"/>
          <p14:tracePt t="34385" x="3365500" y="3759200"/>
          <p14:tracePt t="34401" x="3333750" y="3759200"/>
          <p14:tracePt t="34418" x="3308350" y="3759200"/>
          <p14:tracePt t="34435" x="3276600" y="3759200"/>
          <p14:tracePt t="34451" x="3232150" y="3746500"/>
          <p14:tracePt t="34469" x="3194050" y="3721100"/>
          <p14:tracePt t="34485" x="3175000" y="3702050"/>
          <p14:tracePt t="34501" x="3149600" y="3676650"/>
          <p14:tracePt t="34519" x="3124200" y="3657600"/>
          <p14:tracePt t="34535" x="3117850" y="3644900"/>
          <p14:tracePt t="34551" x="3105150" y="3638550"/>
          <p14:tracePt t="34568" x="3098800" y="3632200"/>
          <p14:tracePt t="34585" x="3098800" y="3625850"/>
          <p14:tracePt t="34610" x="3098800" y="3619500"/>
          <p14:tracePt t="34711" x="3092450" y="3619500"/>
          <p14:tracePt t="36041" x="3092450" y="3613150"/>
          <p14:tracePt t="36051" x="3098800" y="3613150"/>
          <p14:tracePt t="36061" x="3111500" y="3606800"/>
          <p14:tracePt t="36071" x="3130550" y="3600450"/>
          <p14:tracePt t="36084" x="3149600" y="3594100"/>
          <p14:tracePt t="36100" x="3213100" y="3581400"/>
          <p14:tracePt t="36117" x="3244850" y="3575050"/>
          <p14:tracePt t="36134" x="3321050" y="3562350"/>
          <p14:tracePt t="36150" x="3365500" y="3562350"/>
          <p14:tracePt t="36167" x="3467100" y="3543300"/>
          <p14:tracePt t="36184" x="3556000" y="3536950"/>
          <p14:tracePt t="36200" x="3587750" y="3530600"/>
          <p14:tracePt t="36217" x="3638550" y="3530600"/>
          <p14:tracePt t="36233" x="3663950" y="3530600"/>
          <p14:tracePt t="36251" x="3676650" y="3530600"/>
          <p14:tracePt t="36362" x="3683000" y="3530600"/>
          <p14:tracePt t="36463" x="3689350" y="3530600"/>
          <p14:tracePt t="36523" x="3695700" y="3530600"/>
          <p14:tracePt t="36533" x="3708400" y="3530600"/>
          <p14:tracePt t="36543" x="3714750" y="3530600"/>
          <p14:tracePt t="36553" x="3733800" y="3530600"/>
          <p14:tracePt t="36567" x="3752850" y="3530600"/>
          <p14:tracePt t="36583" x="3790950" y="3530600"/>
          <p14:tracePt t="36600" x="3810000" y="3530600"/>
          <p14:tracePt t="36617" x="3835400" y="3530600"/>
          <p14:tracePt t="36633" x="3854450" y="3530600"/>
          <p14:tracePt t="36650" x="3867150" y="3530600"/>
          <p14:tracePt t="36667" x="3873500" y="3530600"/>
          <p14:tracePt t="36683" x="3879850" y="3536950"/>
          <p14:tracePt t="36700" x="3886200" y="3536950"/>
          <p14:tracePt t="38030" x="3886200" y="3524250"/>
          <p14:tracePt t="38040" x="3886200" y="3492500"/>
          <p14:tracePt t="38050" x="3886200" y="3448050"/>
          <p14:tracePt t="38066" x="3898900" y="3390900"/>
          <p14:tracePt t="38082" x="3905250" y="3276600"/>
          <p14:tracePt t="38099" x="3911600" y="3232150"/>
          <p14:tracePt t="38101" x="3917950" y="3194050"/>
          <p14:tracePt t="38115" x="3917950" y="3175000"/>
          <p14:tracePt t="38132" x="3930650" y="3117850"/>
          <p14:tracePt t="38149" x="3937000" y="3079750"/>
          <p14:tracePt t="38166" x="3962400" y="3003550"/>
          <p14:tracePt t="38182" x="3981450" y="2952750"/>
          <p14:tracePt t="38199" x="3987800" y="2927350"/>
          <p14:tracePt t="38215" x="3987800" y="2908300"/>
          <p14:tracePt t="38232" x="4000500" y="2889250"/>
          <p14:tracePt t="38250" x="4019550" y="2863850"/>
          <p14:tracePt t="38265" x="4025900" y="2851150"/>
          <p14:tracePt t="38282" x="4038600" y="2819400"/>
          <p14:tracePt t="38315" x="4051300" y="2794000"/>
          <p14:tracePt t="38332" x="4064000" y="2768600"/>
          <p14:tracePt t="38349" x="4076700" y="2743200"/>
          <p14:tracePt t="38365" x="4102100" y="2692400"/>
          <p14:tracePt t="38382" x="4121150" y="2641600"/>
          <p14:tracePt t="38399" x="4133850" y="2628900"/>
          <p14:tracePt t="38415" x="4133850" y="2609850"/>
          <p14:tracePt t="38432" x="4146550" y="2590800"/>
          <p14:tracePt t="38449" x="4152900" y="2590800"/>
          <p14:tracePt t="38465" x="4152900" y="2565400"/>
          <p14:tracePt t="38482" x="4165600" y="2552700"/>
          <p14:tracePt t="38499" x="4171950" y="2546350"/>
          <p14:tracePt t="38515" x="4171950" y="2540000"/>
          <p14:tracePt t="38532" x="4178300" y="2533650"/>
          <p14:tracePt t="38565" x="4184650" y="2514600"/>
          <p14:tracePt t="38582" x="4191000" y="2501900"/>
          <p14:tracePt t="38598" x="4191000" y="2495550"/>
          <p14:tracePt t="38601" x="4191000" y="2489200"/>
          <p14:tracePt t="38615" x="4197350" y="2482850"/>
          <p14:tracePt t="38632" x="4197350" y="2476500"/>
          <p14:tracePt t="38682" x="4203700" y="2476500"/>
          <p14:tracePt t="38692" x="4203700" y="2470150"/>
          <p14:tracePt t="38783" x="4203700" y="2463800"/>
          <p14:tracePt t="38863" x="4203700" y="2457450"/>
          <p14:tracePt t="38883" x="4203700" y="2451100"/>
          <p14:tracePt t="38893" x="4203700" y="2444750"/>
          <p14:tracePt t="38943" x="4203700" y="2438400"/>
          <p14:tracePt t="39456" x="4197350" y="2444750"/>
          <p14:tracePt t="39466" x="4191000" y="2451100"/>
          <p14:tracePt t="39476" x="4184650" y="2457450"/>
          <p14:tracePt t="39485" x="4171950" y="2463800"/>
          <p14:tracePt t="39498" x="4165600" y="2470150"/>
          <p14:tracePt t="39515" x="4140200" y="2482850"/>
          <p14:tracePt t="39548" x="4127500" y="2489200"/>
          <p14:tracePt t="39565" x="4121150" y="2489200"/>
          <p14:tracePt t="39581" x="4114800" y="2489200"/>
          <p14:tracePt t="39598" x="4108450" y="2489200"/>
          <p14:tracePt t="39614" x="4102100" y="2489200"/>
          <p14:tracePt t="39631" x="4089400" y="2489200"/>
          <p14:tracePt t="39648" x="4083050" y="2489200"/>
          <p14:tracePt t="39681" x="4076700" y="2489200"/>
          <p14:tracePt t="39698" x="4064000" y="2489200"/>
          <p14:tracePt t="39731" x="4057650" y="2489200"/>
          <p14:tracePt t="39767" x="4051300" y="2489200"/>
          <p14:tracePt t="40440" x="4044950" y="2489200"/>
          <p14:tracePt t="40470" x="4044950" y="2495550"/>
          <p14:tracePt t="40480" x="4038600" y="2495550"/>
          <p14:tracePt t="40490" x="4038600" y="2501900"/>
          <p14:tracePt t="40500" x="4032250" y="2501900"/>
          <p14:tracePt t="40530" x="4032250" y="2508250"/>
          <p14:tracePt t="40541" x="4025900" y="2508250"/>
          <p14:tracePt t="40550" x="4025900" y="2514600"/>
          <p14:tracePt t="40564" x="4019550" y="2514600"/>
          <p14:tracePt t="40581" x="4019550" y="2520950"/>
          <p14:tracePt t="40600" x="4013200" y="2520950"/>
          <p14:tracePt t="40701" x="4013200" y="2527300"/>
          <p14:tracePt t="41777" x="4013200" y="2533650"/>
          <p14:tracePt t="41816" x="4006850" y="2533650"/>
          <p14:tracePt t="41826" x="4006850" y="2540000"/>
          <p14:tracePt t="41835" x="4000500" y="2546350"/>
          <p14:tracePt t="41846" x="4000500" y="2552700"/>
          <p14:tracePt t="41863" x="3994150" y="2552700"/>
          <p14:tracePt t="41879" x="3987800" y="2559050"/>
          <p14:tracePt t="41896" x="3981450" y="2565400"/>
          <p14:tracePt t="41929" x="3981450" y="2571750"/>
          <p14:tracePt t="41946" x="3975100" y="2578100"/>
          <p14:tracePt t="41963" x="3968750" y="2578100"/>
          <p14:tracePt t="41979" x="3962400" y="2590800"/>
          <p14:tracePt t="41996" x="3949700" y="2603500"/>
          <p14:tracePt t="42013" x="3943350" y="2609850"/>
          <p14:tracePt t="42029" x="3930650" y="2622550"/>
          <p14:tracePt t="42046" x="3917950" y="2641600"/>
          <p14:tracePt t="42063" x="3911600" y="2641600"/>
          <p14:tracePt t="42079" x="3898900" y="2660650"/>
          <p14:tracePt t="42096" x="3886200" y="2667000"/>
          <p14:tracePt t="42099" x="3886200" y="2673350"/>
          <p14:tracePt t="42113" x="3873500" y="2679700"/>
          <p14:tracePt t="42129" x="3867150" y="2692400"/>
          <p14:tracePt t="42146" x="3860800" y="2698750"/>
          <p14:tracePt t="42163" x="3848100" y="2705100"/>
          <p14:tracePt t="42179" x="3835400" y="2724150"/>
          <p14:tracePt t="42196" x="3829050" y="2724150"/>
          <p14:tracePt t="42213" x="3810000" y="2743200"/>
          <p14:tracePt t="42229" x="3797300" y="2755900"/>
          <p14:tracePt t="42247" x="3778250" y="2768600"/>
          <p14:tracePt t="42262" x="3771900" y="2774950"/>
          <p14:tracePt t="42279" x="3752850" y="2787650"/>
          <p14:tracePt t="42297" x="3740150" y="2800350"/>
          <p14:tracePt t="42312" x="3721100" y="2819400"/>
          <p14:tracePt t="42329" x="3695700" y="2844800"/>
          <p14:tracePt t="42346" x="3683000" y="2857500"/>
          <p14:tracePt t="42363" x="3657600" y="2882900"/>
          <p14:tracePt t="42379" x="3619500" y="2914650"/>
          <p14:tracePt t="42396" x="3587750" y="2946400"/>
          <p14:tracePt t="42412" x="3536950" y="2997200"/>
          <p14:tracePt t="42429" x="3479800" y="3054350"/>
          <p14:tracePt t="42446" x="3454400" y="3079750"/>
          <p14:tracePt t="42462" x="3397250" y="3130550"/>
          <p14:tracePt t="42479" x="3352800" y="3175000"/>
          <p14:tracePt t="42496" x="3321050" y="3206750"/>
          <p14:tracePt t="42512" x="3270250" y="3244850"/>
          <p14:tracePt t="42529" x="3225800" y="3276600"/>
          <p14:tracePt t="42546" x="3206750" y="3295650"/>
          <p14:tracePt t="42562" x="3162300" y="3327400"/>
          <p14:tracePt t="42579" x="3117850" y="3359150"/>
          <p14:tracePt t="42596" x="3092450" y="3371850"/>
          <p14:tracePt t="42599" x="3073400" y="3384550"/>
          <p14:tracePt t="42612" x="3048000" y="3403600"/>
          <p14:tracePt t="42629" x="3003550" y="3435350"/>
          <p14:tracePt t="42646" x="2978150" y="3448050"/>
          <p14:tracePt t="42662" x="2927350" y="3479800"/>
          <p14:tracePt t="42679" x="2889250" y="3505200"/>
          <p14:tracePt t="42695" x="2870200" y="3517900"/>
          <p14:tracePt t="42712" x="2851150" y="3530600"/>
          <p14:tracePt t="42745" x="2838450" y="3530600"/>
          <p14:tracePt t="42762" x="2838450" y="3536950"/>
          <p14:tracePt t="43302" x="2838450" y="3543300"/>
          <p14:tracePt t="43323" x="2838450" y="3549650"/>
          <p14:tracePt t="43332" x="2844800" y="3549650"/>
          <p14:tracePt t="43342" x="2851150" y="3556000"/>
          <p14:tracePt t="43352" x="2857500" y="3562350"/>
          <p14:tracePt t="43363" x="2870200" y="3568700"/>
          <p14:tracePt t="43382" x="2882900" y="3575050"/>
          <p14:tracePt t="43395" x="2895600" y="3587750"/>
          <p14:tracePt t="43412" x="2914650" y="3600450"/>
          <p14:tracePt t="43428" x="2933700" y="3606800"/>
          <p14:tracePt t="43445" x="2965450" y="3625850"/>
          <p14:tracePt t="43462" x="2971800" y="3632200"/>
          <p14:tracePt t="43478" x="2997200" y="3644900"/>
          <p14:tracePt t="43495" x="3022600" y="3644900"/>
          <p14:tracePt t="43512" x="3041650" y="3651250"/>
          <p14:tracePt t="43528" x="3054350" y="3651250"/>
          <p14:tracePt t="43545" x="3079750" y="3651250"/>
          <p14:tracePt t="43562" x="3098800" y="3651250"/>
          <p14:tracePt t="43578" x="3105150" y="3651250"/>
          <p14:tracePt t="43595" x="3124200" y="3651250"/>
          <p14:tracePt t="43612" x="3143250" y="3651250"/>
          <p14:tracePt t="43628" x="3162300" y="3651250"/>
          <p14:tracePt t="43645" x="3187700" y="3651250"/>
          <p14:tracePt t="43662" x="3194050" y="3644900"/>
          <p14:tracePt t="43678" x="3219450" y="3638550"/>
          <p14:tracePt t="43695" x="3238500" y="3625850"/>
          <p14:tracePt t="43711" x="3251200" y="3625850"/>
          <p14:tracePt t="43728" x="3270250" y="3613150"/>
          <p14:tracePt t="43745" x="3282950" y="3600450"/>
          <p14:tracePt t="43761" x="3289300" y="3594100"/>
          <p14:tracePt t="43778" x="3302000" y="3587750"/>
          <p14:tracePt t="43795" x="3327400" y="3562350"/>
          <p14:tracePt t="43811" x="3340100" y="3549650"/>
          <p14:tracePt t="43828" x="3365500" y="3505200"/>
          <p14:tracePt t="43845" x="3384550" y="3460750"/>
          <p14:tracePt t="43861" x="3390900" y="3441700"/>
          <p14:tracePt t="43878" x="3390900" y="3409950"/>
          <p14:tracePt t="43895" x="3390900" y="3371850"/>
          <p14:tracePt t="43911" x="3390900" y="3359150"/>
          <p14:tracePt t="43928" x="3390900" y="3321050"/>
          <p14:tracePt t="43945" x="3378200" y="3295650"/>
          <p14:tracePt t="43961" x="3365500" y="3282950"/>
          <p14:tracePt t="43978" x="3327400" y="3257550"/>
          <p14:tracePt t="43995" x="3270250" y="3232150"/>
          <p14:tracePt t="44011" x="3232150" y="3225800"/>
          <p14:tracePt t="44028" x="3155950" y="3219450"/>
          <p14:tracePt t="44045" x="3092450" y="3213100"/>
          <p14:tracePt t="44061" x="3067050" y="3213100"/>
          <p14:tracePt t="44078" x="3009900" y="3213100"/>
          <p14:tracePt t="44094" x="2978150" y="3225800"/>
          <p14:tracePt t="44111" x="2965450" y="3225800"/>
          <p14:tracePt t="44128" x="2940050" y="3238500"/>
          <p14:tracePt t="44144" x="2940050" y="3244850"/>
          <p14:tracePt t="44161" x="2921000" y="3263900"/>
          <p14:tracePt t="44178" x="2901950" y="3308350"/>
          <p14:tracePt t="44195" x="2882900" y="3340100"/>
          <p14:tracePt t="44211" x="2863850" y="3435350"/>
          <p14:tracePt t="44228" x="2863850" y="3530600"/>
          <p14:tracePt t="44245" x="2863850" y="3606800"/>
          <p14:tracePt t="44261" x="2863850" y="3632200"/>
          <p14:tracePt t="44278" x="2895600" y="3676650"/>
          <p14:tracePt t="44294" x="2914650" y="3695700"/>
          <p14:tracePt t="44311" x="2965450" y="3733800"/>
          <p14:tracePt t="44328" x="3048000" y="3771900"/>
          <p14:tracePt t="44344" x="3098800" y="3784600"/>
          <p14:tracePt t="44361" x="3194050" y="3803650"/>
          <p14:tracePt t="44378" x="3282950" y="3803650"/>
          <p14:tracePt t="44394" x="3321050" y="3803650"/>
          <p14:tracePt t="44411" x="3409950" y="3797300"/>
          <p14:tracePt t="44428" x="3492500" y="3752850"/>
          <p14:tracePt t="44444" x="3524250" y="3740150"/>
          <p14:tracePt t="44461" x="3549650" y="3714750"/>
          <p14:tracePt t="44478" x="3568700" y="3702050"/>
          <p14:tracePt t="44494" x="3568700" y="3689350"/>
          <p14:tracePt t="44511" x="3581400" y="3676650"/>
          <p14:tracePt t="44528" x="3587750" y="3638550"/>
          <p14:tracePt t="44544" x="3587750" y="3613150"/>
          <p14:tracePt t="44561" x="3587750" y="3549650"/>
          <p14:tracePt t="44577" x="3587750" y="3479800"/>
          <p14:tracePt t="44594" x="3568700" y="3454400"/>
          <p14:tracePt t="44597" x="3549650" y="3416300"/>
          <p14:tracePt t="44611" x="3524250" y="3390900"/>
          <p14:tracePt t="44627" x="3467100" y="3333750"/>
          <p14:tracePt t="44644" x="3403600" y="3295650"/>
          <p14:tracePt t="44661" x="3314700" y="3244850"/>
          <p14:tracePt t="44678" x="3213100" y="3219450"/>
          <p14:tracePt t="44694" x="3168650" y="3213100"/>
          <p14:tracePt t="44711" x="3111500" y="3213100"/>
          <p14:tracePt t="44728" x="3054350" y="3213100"/>
          <p14:tracePt t="44744" x="3041650" y="3213100"/>
          <p14:tracePt t="44761" x="3009900" y="3213100"/>
          <p14:tracePt t="44794" x="2997200" y="3213100"/>
          <p14:tracePt t="44811" x="2990850" y="3219450"/>
          <p14:tracePt t="44828" x="2978150" y="3244850"/>
          <p14:tracePt t="44844" x="2965450" y="3263900"/>
          <p14:tracePt t="44861" x="2952750" y="3333750"/>
          <p14:tracePt t="44878" x="2946400" y="3416300"/>
          <p14:tracePt t="44894" x="2946400" y="3460750"/>
          <p14:tracePt t="44911" x="2946400" y="3536950"/>
          <p14:tracePt t="44927" x="2946400" y="3562350"/>
          <p14:tracePt t="44944" x="2959100" y="3613150"/>
          <p14:tracePt t="44961" x="2978150" y="3657600"/>
          <p14:tracePt t="44977" x="2990850" y="3683000"/>
          <p14:tracePt t="44994" x="3009900" y="3714750"/>
          <p14:tracePt t="45011" x="3035300" y="3740150"/>
          <p14:tracePt t="45027" x="3041650" y="3746500"/>
          <p14:tracePt t="45044" x="3054350" y="3759200"/>
          <p14:tracePt t="45060" x="3067050" y="3771900"/>
          <p14:tracePt t="45077" x="3073400" y="3771900"/>
          <p14:tracePt t="45094" x="3086100" y="3784600"/>
          <p14:tracePt t="45111" x="3098800" y="3784600"/>
          <p14:tracePt t="48167" x="3111500" y="3784600"/>
          <p14:tracePt t="48176" x="3143250" y="3765550"/>
          <p14:tracePt t="48187" x="3213100" y="3727450"/>
          <p14:tracePt t="48196" x="3295650" y="3683000"/>
          <p14:tracePt t="48208" x="3416300" y="3625850"/>
          <p14:tracePt t="48225" x="3549650" y="3575050"/>
          <p14:tracePt t="48242" x="3816350" y="3479800"/>
          <p14:tracePt t="48258" x="4019550" y="3448050"/>
          <p14:tracePt t="48275" x="4121150" y="3429000"/>
          <p14:tracePt t="48292" x="4305300" y="3429000"/>
          <p14:tracePt t="48308" x="4432300" y="3429000"/>
          <p14:tracePt t="48325" x="4489450" y="3429000"/>
          <p14:tracePt t="48342" x="4546600" y="3441700"/>
          <p14:tracePt t="48358" x="4584700" y="3460750"/>
          <p14:tracePt t="48375" x="4603750" y="3467100"/>
          <p14:tracePt t="48392" x="4622800" y="3479800"/>
          <p14:tracePt t="48408" x="4660900" y="3505200"/>
          <p14:tracePt t="48425" x="4679950" y="3517900"/>
          <p14:tracePt t="48441" x="4743450" y="3562350"/>
          <p14:tracePt t="48458" x="4832350" y="3638550"/>
          <p14:tracePt t="48475" x="4876800" y="3676650"/>
          <p14:tracePt t="48491" x="4972050" y="3746500"/>
          <p14:tracePt t="48508" x="5029200" y="3790950"/>
          <p14:tracePt t="48525" x="5048250" y="3803650"/>
          <p14:tracePt t="48541" x="5060950" y="3816350"/>
          <p14:tracePt t="48575" x="5067300" y="3822700"/>
          <p14:tracePt t="48619" x="5067300" y="3829050"/>
          <p14:tracePt t="49814" x="5060950" y="3835400"/>
          <p14:tracePt t="49824" x="5048250" y="3835400"/>
          <p14:tracePt t="49834" x="5029200" y="3841750"/>
          <p14:tracePt t="49844" x="5010150" y="3848100"/>
          <p14:tracePt t="49857" x="4984750" y="3860800"/>
          <p14:tracePt t="49874" x="4921250" y="3892550"/>
          <p14:tracePt t="49890" x="4883150" y="3917950"/>
          <p14:tracePt t="49907" x="4813300" y="3975100"/>
          <p14:tracePt t="49924" x="4737100" y="4032250"/>
          <p14:tracePt t="49940" x="4699000" y="4064000"/>
          <p14:tracePt t="49957" x="4622800" y="4127500"/>
          <p14:tracePt t="49974" x="4533900" y="4178300"/>
          <p14:tracePt t="49990" x="4508500" y="4191000"/>
          <p14:tracePt t="50007" x="4445000" y="4235450"/>
          <p14:tracePt t="50024" x="4394200" y="4260850"/>
          <p14:tracePt t="50040" x="4375150" y="4267200"/>
          <p14:tracePt t="50057" x="4337050" y="4292600"/>
          <p14:tracePt t="50074" x="4305300" y="4311650"/>
          <p14:tracePt t="50090" x="4286250" y="4318000"/>
          <p14:tracePt t="50107" x="4248150" y="4330700"/>
          <p14:tracePt t="50124" x="4210050" y="4349750"/>
          <p14:tracePt t="50140" x="4184650" y="4362450"/>
          <p14:tracePt t="50157" x="4133850" y="4381500"/>
          <p14:tracePt t="50174" x="4089400" y="4394200"/>
          <p14:tracePt t="50190" x="4076700" y="4406900"/>
          <p14:tracePt t="50207" x="4051300" y="4413250"/>
          <p14:tracePt t="50223" x="4038600" y="4419600"/>
          <p14:tracePt t="50240" x="4032250" y="4425950"/>
          <p14:tracePt t="50257" x="4019550" y="4432300"/>
          <p14:tracePt t="50273" x="4019550" y="4438650"/>
          <p14:tracePt t="50290" x="4006850" y="4451350"/>
          <p14:tracePt t="50307" x="4000500" y="4464050"/>
          <p14:tracePt t="50324" x="3994150" y="4470400"/>
          <p14:tracePt t="50340" x="3987800" y="4489450"/>
          <p14:tracePt t="50357" x="3981450" y="4502150"/>
          <p14:tracePt t="50373" x="3981450" y="4508500"/>
          <p14:tracePt t="50390" x="3981450" y="4514850"/>
          <p14:tracePt t="50427" x="3981450" y="4521200"/>
          <p14:tracePt t="50517" x="3981450" y="4527550"/>
          <p14:tracePt t="50597" x="3981450" y="4533900"/>
          <p14:tracePt t="50718" x="3981450" y="4540250"/>
          <p14:tracePt t="50738" x="3981450" y="4546600"/>
          <p14:tracePt t="50848" x="3981450" y="4552950"/>
          <p14:tracePt t="50869" x="3968750" y="4559300"/>
          <p14:tracePt t="50878" x="3962400" y="4559300"/>
          <p14:tracePt t="50890" x="3956050" y="4565650"/>
          <p14:tracePt t="50906" x="3943350" y="4565650"/>
          <p14:tracePt t="50929" x="3937000" y="4565650"/>
          <p14:tracePt t="50949" x="3930650" y="4572000"/>
          <p14:tracePt t="50979" x="3924300" y="4578350"/>
          <p14:tracePt t="50999" x="3924300" y="4584700"/>
          <p14:tracePt t="51009" x="3924300" y="4591050"/>
          <p14:tracePt t="51019" x="3917950" y="4591050"/>
          <p14:tracePt t="51029" x="3917950" y="4597400"/>
          <p14:tracePt t="51039" x="3917950" y="4603750"/>
          <p14:tracePt t="51056" x="3917950" y="4610100"/>
          <p14:tracePt t="51072" x="3917950" y="4629150"/>
          <p14:tracePt t="51089" x="3917950" y="4654550"/>
          <p14:tracePt t="51106" x="3917950" y="4667250"/>
          <p14:tracePt t="51123" x="3930650" y="4705350"/>
          <p14:tracePt t="51139" x="3956050" y="4737100"/>
          <p14:tracePt t="51156" x="3956050" y="4743450"/>
          <p14:tracePt t="51173" x="3981450" y="4762500"/>
          <p14:tracePt t="51189" x="4006850" y="4775200"/>
          <p14:tracePt t="51206" x="4019550" y="4781550"/>
          <p14:tracePt t="51223" x="4038600" y="4787900"/>
          <p14:tracePt t="51240" x="4070350" y="4794250"/>
          <p14:tracePt t="51256" x="4083050" y="4800600"/>
          <p14:tracePt t="51273" x="4121150" y="4800600"/>
          <p14:tracePt t="51289" x="4152900" y="4800600"/>
          <p14:tracePt t="51306" x="4171950" y="4800600"/>
          <p14:tracePt t="51323" x="4210050" y="4800600"/>
          <p14:tracePt t="51340" x="4248150" y="4800600"/>
          <p14:tracePt t="51356" x="4273550" y="4800600"/>
          <p14:tracePt t="51373" x="4324350" y="4781550"/>
          <p14:tracePt t="51390" x="4368800" y="4756150"/>
          <p14:tracePt t="51406" x="4387850" y="4737100"/>
          <p14:tracePt t="51423" x="4425950" y="4718050"/>
          <p14:tracePt t="51440" x="4445000" y="4692650"/>
          <p14:tracePt t="51456" x="4451350" y="4673600"/>
          <p14:tracePt t="51473" x="4464050" y="4654550"/>
          <p14:tracePt t="51489" x="4470400" y="4641850"/>
          <p14:tracePt t="51506" x="4470400" y="4616450"/>
          <p14:tracePt t="51523" x="4457700" y="4591050"/>
          <p14:tracePt t="51539" x="4438650" y="4578350"/>
          <p14:tracePt t="51555" x="4362450" y="4514850"/>
          <p14:tracePt t="51573" x="4235450" y="4445000"/>
          <p14:tracePt t="51589" x="4171950" y="4425950"/>
          <p14:tracePt t="51606" x="4038600" y="4406900"/>
          <p14:tracePt t="51623" x="3930650" y="4400550"/>
          <p14:tracePt t="51639" x="3892550" y="4400550"/>
          <p14:tracePt t="51656" x="3822700" y="4400550"/>
          <p14:tracePt t="51672" x="3765550" y="4406900"/>
          <p14:tracePt t="51689" x="3746500" y="4419600"/>
          <p14:tracePt t="51706" x="3721100" y="4432300"/>
          <p14:tracePt t="51722" x="3695700" y="4451350"/>
          <p14:tracePt t="51739" x="3689350" y="4464050"/>
          <p14:tracePt t="51756" x="3670300" y="4489450"/>
          <p14:tracePt t="51772" x="3644900" y="4533900"/>
          <p14:tracePt t="51789" x="3632200" y="4552950"/>
          <p14:tracePt t="51806" x="3619500" y="4584700"/>
          <p14:tracePt t="51822" x="3606800" y="4622800"/>
          <p14:tracePt t="51839" x="3606800" y="4641850"/>
          <p14:tracePt t="51856" x="3606800" y="4673600"/>
          <p14:tracePt t="51872" x="3606800" y="4692650"/>
          <p14:tracePt t="51889" x="3606800" y="4705350"/>
          <p14:tracePt t="51906" x="3606800" y="4718050"/>
          <p14:tracePt t="51922" x="3606800" y="4730750"/>
          <p14:tracePt t="51939" x="3613150" y="4743450"/>
          <p14:tracePt t="51956" x="3625850" y="4756150"/>
          <p14:tracePt t="51972" x="3644900" y="4775200"/>
          <p14:tracePt t="51989" x="3689350" y="4800600"/>
          <p14:tracePt t="52006" x="3759200" y="4813300"/>
          <p14:tracePt t="52023" x="3810000" y="4813300"/>
          <p14:tracePt t="52039" x="3930650" y="4813300"/>
          <p14:tracePt t="52055" x="4057650" y="4787900"/>
          <p14:tracePt t="52073" x="4159250" y="4756150"/>
          <p14:tracePt t="52089" x="4197350" y="4749800"/>
          <p14:tracePt t="52106" x="4241800" y="4743450"/>
          <p14:tracePt t="52123" x="4286250" y="4743450"/>
          <p14:tracePt t="52139" x="4292600" y="4743450"/>
          <p14:tracePt t="52155" x="4337050" y="4743450"/>
          <p14:tracePt t="52172" x="4343400" y="4743450"/>
          <p14:tracePt t="52189" x="4375150" y="4737100"/>
          <p14:tracePt t="52205" x="4387850" y="4737100"/>
          <p14:tracePt t="52222" x="4394200" y="4737100"/>
          <p14:tracePt t="52255" x="4406900" y="4737100"/>
          <p14:tracePt t="52272" x="4413250" y="4737100"/>
          <p14:tracePt t="52305" x="4419600" y="4737100"/>
          <p14:tracePt t="52324" x="4425950" y="4737100"/>
          <p14:tracePt t="53590" x="4413250" y="4737100"/>
          <p14:tracePt t="53600" x="4406900" y="4737100"/>
          <p14:tracePt t="53610" x="4394200" y="4743450"/>
          <p14:tracePt t="53621" x="4387850" y="4749800"/>
          <p14:tracePt t="53638" x="4381500" y="4749800"/>
          <p14:tracePt t="53654" x="4362450" y="4756150"/>
          <p14:tracePt t="53671" x="4343400" y="4762500"/>
          <p14:tracePt t="53688" x="4337050" y="4768850"/>
          <p14:tracePt t="53704" x="4305300" y="4768850"/>
          <p14:tracePt t="53721" x="4273550" y="4775200"/>
          <p14:tracePt t="53738" x="4254500" y="4781550"/>
          <p14:tracePt t="53754" x="4222750" y="4781550"/>
          <p14:tracePt t="53771" x="4171950" y="4781550"/>
          <p14:tracePt t="53788" x="4146550" y="4781550"/>
          <p14:tracePt t="53804" x="4108450" y="4787900"/>
          <p14:tracePt t="53821" x="4076700" y="4794250"/>
          <p14:tracePt t="53838" x="4057650" y="4794250"/>
          <p14:tracePt t="53854" x="4032250" y="4800600"/>
          <p14:tracePt t="53871" x="3994150" y="4806950"/>
          <p14:tracePt t="53888" x="3981450" y="4813300"/>
          <p14:tracePt t="53904" x="3949700" y="4826000"/>
          <p14:tracePt t="53921" x="3937000" y="4832350"/>
          <p14:tracePt t="53938" x="3911600" y="4845050"/>
          <p14:tracePt t="53954" x="3892550" y="4857750"/>
          <p14:tracePt t="53971" x="3879850" y="4864100"/>
          <p14:tracePt t="54004" x="3873500" y="4870450"/>
          <p14:tracePt t="54022" x="3873500" y="4876800"/>
          <p14:tracePt t="54037" x="3867150" y="4883150"/>
          <p14:tracePt t="54054" x="3860800" y="4895850"/>
          <p14:tracePt t="54072" x="3854450" y="4921250"/>
          <p14:tracePt t="54087" x="3854450" y="4933950"/>
          <p14:tracePt t="54104" x="3848100" y="4959350"/>
          <p14:tracePt t="54121" x="3848100" y="4972050"/>
          <p14:tracePt t="54124" x="3848100" y="4978400"/>
          <p14:tracePt t="54137" x="3848100" y="4984750"/>
          <p14:tracePt t="54154" x="3848100" y="4997450"/>
          <p14:tracePt t="54171" x="3848100" y="5010150"/>
          <p14:tracePt t="54187" x="3854450" y="5029200"/>
          <p14:tracePt t="54204" x="3867150" y="5048250"/>
          <p14:tracePt t="54221" x="3879850" y="5054600"/>
          <p14:tracePt t="54237" x="3905250" y="5080000"/>
          <p14:tracePt t="54254" x="3937000" y="5099050"/>
          <p14:tracePt t="54271" x="3956050" y="5111750"/>
          <p14:tracePt t="54287" x="3987800" y="5118100"/>
          <p14:tracePt t="54304" x="4006850" y="5130800"/>
          <p14:tracePt t="54321" x="4025900" y="5130800"/>
          <p14:tracePt t="54337" x="4051300" y="5137150"/>
          <p14:tracePt t="54354" x="4076700" y="5143500"/>
          <p14:tracePt t="54371" x="4095750" y="5143500"/>
          <p14:tracePt t="54387" x="4127500" y="5143500"/>
          <p14:tracePt t="54404" x="4159250" y="5143500"/>
          <p14:tracePt t="54421" x="4171950" y="5143500"/>
          <p14:tracePt t="54437" x="4197350" y="5143500"/>
          <p14:tracePt t="54454" x="4210050" y="5143500"/>
          <p14:tracePt t="54470" x="4216400" y="5143500"/>
          <p14:tracePt t="54487" x="4241800" y="5143500"/>
          <p14:tracePt t="54504" x="4254500" y="5143500"/>
          <p14:tracePt t="54520" x="4260850" y="5143500"/>
          <p14:tracePt t="54537" x="4273550" y="5143500"/>
          <p14:tracePt t="54570" x="4292600" y="5143500"/>
          <p14:tracePt t="54587" x="4305300" y="5130800"/>
          <p14:tracePt t="54604" x="4311650" y="5130800"/>
          <p14:tracePt t="54606" x="4311650" y="5124450"/>
          <p14:tracePt t="54620" x="4324350" y="5118100"/>
          <p14:tracePt t="54637" x="4337050" y="5111750"/>
          <p14:tracePt t="54654" x="4337050" y="5105400"/>
          <p14:tracePt t="54670" x="4349750" y="5086350"/>
          <p14:tracePt t="54687" x="4362450" y="5060950"/>
          <p14:tracePt t="54704" x="4362450" y="5048250"/>
          <p14:tracePt t="54720" x="4362450" y="5041900"/>
          <p14:tracePt t="54737" x="4362450" y="5016500"/>
          <p14:tracePt t="54770" x="4362450" y="4997450"/>
          <p14:tracePt t="54787" x="4362450" y="4978400"/>
          <p14:tracePt t="54804" x="4343400" y="4959350"/>
          <p14:tracePt t="54820" x="4330700" y="4953000"/>
          <p14:tracePt t="54837" x="4298950" y="4927600"/>
          <p14:tracePt t="54854" x="4273550" y="4921250"/>
          <p14:tracePt t="54870" x="4203700" y="4908550"/>
          <p14:tracePt t="54887" x="4114800" y="4902200"/>
          <p14:tracePt t="54904" x="4070350" y="4902200"/>
          <p14:tracePt t="54920" x="3994150" y="4902200"/>
          <p14:tracePt t="54937" x="3949700" y="4902200"/>
          <p14:tracePt t="54953" x="3930650" y="4902200"/>
          <p14:tracePt t="54970" x="3905250" y="4914900"/>
          <p14:tracePt t="54986" x="3879850" y="4927600"/>
          <p14:tracePt t="55003" x="3873500" y="4933950"/>
          <p14:tracePt t="55020" x="3867150" y="4940300"/>
          <p14:tracePt t="55036" x="3860800" y="4940300"/>
          <p14:tracePt t="55070" x="3854450" y="4946650"/>
          <p14:tracePt t="55117" x="3854450" y="4953000"/>
          <p14:tracePt t="55137" x="3854450" y="4959350"/>
          <p14:tracePt t="55157" x="3854450" y="4965700"/>
          <p14:tracePt t="55167" x="3854450" y="4972050"/>
          <p14:tracePt t="55187" x="3854450" y="4978400"/>
          <p14:tracePt t="55197" x="3854450" y="4984750"/>
          <p14:tracePt t="55217" x="3854450" y="4991100"/>
          <p14:tracePt t="55227" x="3854450" y="4997450"/>
          <p14:tracePt t="55238" x="3854450" y="5003800"/>
          <p14:tracePt t="55257" x="3848100" y="5016500"/>
          <p14:tracePt t="55270" x="3848100" y="5022850"/>
          <p14:tracePt t="55286" x="3848100" y="5035550"/>
          <p14:tracePt t="55303" x="3848100" y="5041900"/>
          <p14:tracePt t="55319" x="3848100" y="5054600"/>
          <p14:tracePt t="55336" x="3848100" y="5060950"/>
          <p14:tracePt t="55353" x="3848100" y="5073650"/>
          <p14:tracePt t="55369" x="3848100" y="5092700"/>
          <p14:tracePt t="55386" x="3854450" y="5111750"/>
          <p14:tracePt t="55403" x="3860800" y="5124450"/>
          <p14:tracePt t="55419" x="3867150" y="5137150"/>
          <p14:tracePt t="55436" x="3873500" y="5143500"/>
          <p14:tracePt t="55453" x="3879850" y="5149850"/>
          <p14:tracePt t="55470" x="3886200" y="5162550"/>
          <p14:tracePt t="56081" x="3879850" y="5156200"/>
          <p14:tracePt t="56091" x="3867150" y="5137150"/>
          <p14:tracePt t="56101" x="3835400" y="5111750"/>
          <p14:tracePt t="56111" x="3797300" y="5080000"/>
          <p14:tracePt t="56121" x="3759200" y="5041900"/>
          <p14:tracePt t="56136" x="3727450" y="5010150"/>
          <p14:tracePt t="56153" x="3663950" y="4953000"/>
          <p14:tracePt t="56169" x="3638550" y="4933950"/>
          <p14:tracePt t="56186" x="3587750" y="4895850"/>
          <p14:tracePt t="56202" x="3543300" y="4857750"/>
          <p14:tracePt t="56219" x="3517900" y="4845050"/>
          <p14:tracePt t="56236" x="3467100" y="4819650"/>
          <p14:tracePt t="56253" x="3416300" y="4800600"/>
          <p14:tracePt t="56269" x="3390900" y="4787900"/>
          <p14:tracePt t="56286" x="3346450" y="4775200"/>
          <p14:tracePt t="56302" x="3321050" y="4768850"/>
          <p14:tracePt t="56319" x="3302000" y="4768850"/>
          <p14:tracePt t="56336" x="3282950" y="4768850"/>
          <p14:tracePt t="56352" x="3270250" y="4768850"/>
          <p14:tracePt t="56386" x="3263900" y="4768850"/>
          <p14:tracePt t="56403" x="3257550" y="4768850"/>
          <p14:tracePt t="56714" x="3257550" y="4762500"/>
          <p14:tracePt t="56724" x="3257550" y="4756150"/>
          <p14:tracePt t="56734" x="3270250" y="4756150"/>
          <p14:tracePt t="56744" x="3295650" y="4749800"/>
          <p14:tracePt t="56754" x="3327400" y="4743450"/>
          <p14:tracePt t="56769" x="3352800" y="4743450"/>
          <p14:tracePt t="56786" x="3429000" y="4743450"/>
          <p14:tracePt t="56802" x="3467100" y="4743450"/>
          <p14:tracePt t="56819" x="3575050" y="4743450"/>
          <p14:tracePt t="56835" x="3695700" y="4743450"/>
          <p14:tracePt t="56852" x="3759200" y="4743450"/>
          <p14:tracePt t="56869" x="3867150" y="4749800"/>
          <p14:tracePt t="56886" x="3943350" y="4768850"/>
          <p14:tracePt t="56902" x="3981450" y="4775200"/>
          <p14:tracePt t="56919" x="4013200" y="4781550"/>
          <p14:tracePt t="56935" x="4032250" y="4787900"/>
          <p14:tracePt t="58271" x="4032250" y="4775200"/>
          <p14:tracePt t="58280" x="4006850" y="4743450"/>
          <p14:tracePt t="58291" x="3994150" y="4699000"/>
          <p14:tracePt t="58301" x="3968750" y="4629150"/>
          <p14:tracePt t="58318" x="3949700" y="4540250"/>
          <p14:tracePt t="58334" x="3917950" y="4305300"/>
          <p14:tracePt t="58351" x="3886200" y="3962400"/>
          <p14:tracePt t="58368" x="3873500" y="3803650"/>
          <p14:tracePt t="58384" x="3873500" y="3568700"/>
          <p14:tracePt t="58401" x="3867150" y="3422650"/>
          <p14:tracePt t="58418" x="3867150" y="3365500"/>
          <p14:tracePt t="58434" x="3854450" y="3302000"/>
          <p14:tracePt t="58451" x="3848100" y="3257550"/>
          <p14:tracePt t="58468" x="3848100" y="3244850"/>
          <p14:tracePt t="58484" x="3841750" y="3200400"/>
          <p14:tracePt t="58501" x="3829050" y="3162300"/>
          <p14:tracePt t="58518" x="3822700" y="3155950"/>
          <p14:tracePt t="58534" x="3810000" y="3130550"/>
          <p14:tracePt t="58567" x="3797300" y="3117850"/>
          <p14:tracePt t="58584" x="3778250" y="3105150"/>
          <p14:tracePt t="58601" x="3752850" y="3098800"/>
          <p14:tracePt t="58618" x="3746500" y="3098800"/>
          <p14:tracePt t="58634" x="3721100" y="3098800"/>
          <p14:tracePt t="58651" x="3708400" y="3098800"/>
          <p14:tracePt t="58653" x="3689350" y="3105150"/>
          <p14:tracePt t="58667" x="3676650" y="3124200"/>
          <p14:tracePt t="58684" x="3644900" y="3162300"/>
          <p14:tracePt t="58701" x="3638550" y="3206750"/>
          <p14:tracePt t="58717" x="3632200" y="3232150"/>
          <p14:tracePt t="58734" x="3632200" y="3295650"/>
          <p14:tracePt t="58751" x="3632200" y="3340100"/>
          <p14:tracePt t="58767" x="3657600" y="3454400"/>
          <p14:tracePt t="58785" x="3702050" y="3543300"/>
          <p14:tracePt t="58801" x="3714750" y="3568700"/>
          <p14:tracePt t="58817" x="3733800" y="3600450"/>
          <p14:tracePt t="58834" x="3746500" y="3613150"/>
          <p14:tracePt t="58851" x="3759200" y="3625850"/>
          <p14:tracePt t="58867" x="3778250" y="3644900"/>
          <p14:tracePt t="58884" x="3816350" y="3663950"/>
          <p14:tracePt t="58901" x="3835400" y="3676650"/>
          <p14:tracePt t="58917" x="3867150" y="3695700"/>
          <p14:tracePt t="58934" x="3905250" y="3708400"/>
          <p14:tracePt t="58951" x="3924300" y="3714750"/>
          <p14:tracePt t="58967" x="3962400" y="3721100"/>
          <p14:tracePt t="58984" x="3994150" y="3721100"/>
          <p14:tracePt t="59001" x="4013200" y="3721100"/>
          <p14:tracePt t="59017" x="4025900" y="3721100"/>
          <p14:tracePt t="59034" x="4038600" y="3721100"/>
          <p14:tracePt t="59050" x="4044950" y="3721100"/>
          <p14:tracePt t="59067" x="4064000" y="3708400"/>
          <p14:tracePt t="59084" x="4076700" y="3670300"/>
          <p14:tracePt t="59100" x="4089400" y="3644900"/>
          <p14:tracePt t="59117" x="4102100" y="3613150"/>
          <p14:tracePt t="59134" x="4108450" y="3575050"/>
          <p14:tracePt t="59150" x="4108450" y="3556000"/>
          <p14:tracePt t="59154" x="4108450" y="3543300"/>
          <p14:tracePt t="59167" x="4108450" y="3524250"/>
          <p14:tracePt t="59184" x="4095750" y="3492500"/>
          <p14:tracePt t="59201" x="4083050" y="3473450"/>
          <p14:tracePt t="59217" x="4064000" y="3441700"/>
          <p14:tracePt t="59234" x="4044950" y="3422650"/>
          <p14:tracePt t="59250" x="4000500" y="3397250"/>
          <p14:tracePt t="59267" x="3968750" y="3390900"/>
          <p14:tracePt t="59284" x="3930650" y="3378200"/>
          <p14:tracePt t="59300" x="3911600" y="3371850"/>
          <p14:tracePt t="59317" x="3886200" y="3365500"/>
          <p14:tracePt t="59334" x="3873500" y="3365500"/>
          <p14:tracePt t="59350" x="3860800" y="3365500"/>
          <p14:tracePt t="59367" x="3848100" y="3365500"/>
          <p14:tracePt t="59384" x="3841750" y="3365500"/>
          <p14:tracePt t="59400" x="3822700" y="3384550"/>
          <p14:tracePt t="59417" x="3797300" y="3422650"/>
          <p14:tracePt t="59434" x="3784600" y="3441700"/>
          <p14:tracePt t="59450" x="3771900" y="3473450"/>
          <p14:tracePt t="59467" x="3765550" y="3505200"/>
          <p14:tracePt t="59484" x="3765550" y="3517900"/>
          <p14:tracePt t="59501" x="3759200" y="3562350"/>
          <p14:tracePt t="59517" x="3759200" y="3600450"/>
          <p14:tracePt t="59534" x="3759200" y="3619500"/>
          <p14:tracePt t="59550" x="3759200" y="3644900"/>
          <p14:tracePt t="59567" x="3771900" y="3676650"/>
          <p14:tracePt t="59584" x="3778250" y="3683000"/>
          <p14:tracePt t="59600" x="3790950" y="3702050"/>
          <p14:tracePt t="59617" x="3810000" y="3714750"/>
          <p14:tracePt t="59633" x="3822700" y="3721100"/>
          <p14:tracePt t="59650" x="3848100" y="3733800"/>
          <p14:tracePt t="59667" x="3886200" y="3740150"/>
          <p14:tracePt t="59683" x="3898900" y="3740150"/>
          <p14:tracePt t="59700" x="3937000" y="3740150"/>
          <p14:tracePt t="59717" x="3968750" y="3727450"/>
          <p14:tracePt t="59733" x="3981450" y="3721100"/>
          <p14:tracePt t="59750" x="3987800" y="3714750"/>
          <p14:tracePt t="59767" x="3994150" y="3708400"/>
          <p14:tracePt t="59817" x="3981450" y="3695700"/>
          <p14:tracePt t="59827" x="3937000" y="3689350"/>
          <p14:tracePt t="59837" x="3816350" y="3676650"/>
          <p14:tracePt t="59850" x="3625850" y="3676650"/>
          <p14:tracePt t="59867" x="3028950" y="3727450"/>
          <p14:tracePt t="59883" x="2736850" y="3771900"/>
          <p14:tracePt t="59900" x="2286000" y="3835400"/>
          <p14:tracePt t="59917" x="2120900" y="3854450"/>
          <p14:tracePt t="59933" x="1879600" y="3867150"/>
          <p14:tracePt t="59950" x="1714500" y="3867150"/>
          <p14:tracePt t="59967" x="1593850" y="3848100"/>
          <p14:tracePt t="59983" x="1543050" y="3829050"/>
          <p14:tracePt t="60000" x="1485900" y="3810000"/>
          <p14:tracePt t="60017" x="1447800" y="3797300"/>
          <p14:tracePt t="60033" x="1441450" y="3790950"/>
          <p14:tracePt t="60050" x="1428750" y="3784600"/>
          <p14:tracePt t="60083" x="1428750" y="3778250"/>
          <p14:tracePt t="60129" x="1422400" y="3778250"/>
          <p14:tracePt t="60189" x="1422400" y="3771900"/>
          <p14:tracePt t="60259" x="1422400" y="3765550"/>
          <p14:tracePt t="60279" x="1422400" y="3759200"/>
          <p14:tracePt t="60289" x="1422400" y="3752850"/>
          <p14:tracePt t="60299" x="1441450" y="3740150"/>
          <p14:tracePt t="60310" x="1479550" y="3721100"/>
          <p14:tracePt t="60319" x="1511300" y="3695700"/>
          <p14:tracePt t="60333" x="1568450" y="3670300"/>
          <p14:tracePt t="60350" x="1695450" y="3625850"/>
          <p14:tracePt t="60366" x="1771650" y="3587750"/>
          <p14:tracePt t="60383" x="1936750" y="3543300"/>
          <p14:tracePt t="60399" x="2076450" y="3530600"/>
          <p14:tracePt t="60416" x="2139950" y="3511550"/>
          <p14:tracePt t="60433" x="2260600" y="3505200"/>
          <p14:tracePt t="60449" x="2374900" y="3492500"/>
          <p14:tracePt t="60466" x="2444750" y="3479800"/>
          <p14:tracePt t="60483" x="2590800" y="3479800"/>
          <p14:tracePt t="60499" x="2717800" y="3479800"/>
          <p14:tracePt t="60516" x="2781300" y="3479800"/>
          <p14:tracePt t="60533" x="2876550" y="3479800"/>
          <p14:tracePt t="60549" x="2984500" y="3479800"/>
          <p14:tracePt t="60566" x="3048000" y="3479800"/>
          <p14:tracePt t="60583" x="3187700" y="3479800"/>
          <p14:tracePt t="60599" x="3238500" y="3479800"/>
          <p14:tracePt t="60616" x="3378200" y="3479800"/>
          <p14:tracePt t="60633" x="3524250" y="3479800"/>
          <p14:tracePt t="60650" x="3663950" y="3486150"/>
          <p14:tracePt t="60666" x="3714750" y="3486150"/>
          <p14:tracePt t="60683" x="3816350" y="3492500"/>
          <p14:tracePt t="60700" x="3905250" y="3505200"/>
          <p14:tracePt t="60716" x="3937000" y="3511550"/>
          <p14:tracePt t="60733" x="3994150" y="3517900"/>
          <p14:tracePt t="60749" x="4019550" y="3517900"/>
          <p14:tracePt t="60766" x="4057650" y="3524250"/>
          <p14:tracePt t="60783" x="4095750" y="3530600"/>
          <p14:tracePt t="60799" x="4108450" y="3530600"/>
          <p14:tracePt t="60816" x="4152900" y="3536950"/>
          <p14:tracePt t="60833" x="4184650" y="3536950"/>
          <p14:tracePt t="60849" x="4197350" y="3536950"/>
          <p14:tracePt t="60866" x="4210050" y="3536950"/>
          <p14:tracePt t="60883" x="4216400" y="3536950"/>
          <p14:tracePt t="60899" x="4222750" y="3536950"/>
          <p14:tracePt t="61013" x="4210050" y="3543300"/>
          <p14:tracePt t="61022" x="4203700" y="3543300"/>
          <p14:tracePt t="61033" x="4184650" y="3543300"/>
          <p14:tracePt t="61049" x="4165600" y="3543300"/>
          <p14:tracePt t="61066" x="4133850" y="3549650"/>
          <p14:tracePt t="61082" x="4076700" y="3556000"/>
          <p14:tracePt t="61099" x="4044950" y="3556000"/>
          <p14:tracePt t="61116" x="3956050" y="3562350"/>
          <p14:tracePt t="61132" x="3860800" y="3568700"/>
          <p14:tracePt t="61149" x="3803650" y="3568700"/>
          <p14:tracePt t="61166" x="3708400" y="3568700"/>
          <p14:tracePt t="61182" x="3644900" y="3568700"/>
          <p14:tracePt t="61199" x="3613150" y="3568700"/>
          <p14:tracePt t="61216" x="3568700" y="3568700"/>
          <p14:tracePt t="61232" x="3556000" y="3568700"/>
          <p14:tracePt t="61249" x="3543300" y="3568700"/>
          <p14:tracePt t="61266" x="3536950" y="3568700"/>
          <p14:tracePt t="61354" x="3543300" y="3568700"/>
          <p14:tracePt t="61364" x="3562350" y="3568700"/>
          <p14:tracePt t="61374" x="3581400" y="3568700"/>
          <p14:tracePt t="61384" x="3606800" y="3568700"/>
          <p14:tracePt t="61399" x="3632200" y="3568700"/>
          <p14:tracePt t="61415" x="3676650" y="3568700"/>
          <p14:tracePt t="61432" x="3702050" y="3568700"/>
          <p14:tracePt t="61449" x="3740150" y="3562350"/>
          <p14:tracePt t="61466" x="3765550" y="3556000"/>
          <p14:tracePt t="61483" x="3771900" y="3556000"/>
          <p14:tracePt t="61499" x="3778250" y="3556000"/>
          <p14:tracePt t="61515" x="3784600" y="3549650"/>
          <p14:tracePt t="61532" x="3784600" y="3543300"/>
          <p14:tracePt t="61549" x="3803650" y="3517900"/>
          <p14:tracePt t="61565" x="3816350" y="3479800"/>
          <p14:tracePt t="61582" x="3822700" y="3460750"/>
          <p14:tracePt t="61599" x="3822700" y="3429000"/>
          <p14:tracePt t="61615" x="3822700" y="3403600"/>
          <p14:tracePt t="61632" x="3822700" y="3390900"/>
          <p14:tracePt t="61649" x="3810000" y="3371850"/>
          <p14:tracePt t="61665" x="3778250" y="3352800"/>
          <p14:tracePt t="61682" x="3752850" y="3340100"/>
          <p14:tracePt t="61699" x="3714750" y="3340100"/>
          <p14:tracePt t="61715" x="3689350" y="3340100"/>
          <p14:tracePt t="61732" x="3676650" y="3340100"/>
          <p14:tracePt t="61749" x="3670300" y="3340100"/>
          <p14:tracePt t="61765" x="3663950" y="3340100"/>
          <p14:tracePt t="61799" x="3651250" y="3352800"/>
          <p14:tracePt t="61815" x="3644900" y="3397250"/>
          <p14:tracePt t="61832" x="3644900" y="3409950"/>
          <p14:tracePt t="61848" x="3644900" y="3454400"/>
          <p14:tracePt t="61865" x="3644900" y="3492500"/>
          <p14:tracePt t="61882" x="3644900" y="3511550"/>
          <p14:tracePt t="61898" x="3683000" y="3575050"/>
          <p14:tracePt t="61915" x="3708400" y="3600450"/>
          <p14:tracePt t="61932" x="3752850" y="3657600"/>
          <p14:tracePt t="61948" x="3829050" y="3721100"/>
          <p14:tracePt t="61965" x="3879850" y="3752850"/>
          <p14:tracePt t="61982" x="3981450" y="3790950"/>
          <p14:tracePt t="61998" x="4083050" y="3810000"/>
          <p14:tracePt t="62016" x="4159250" y="3810000"/>
          <p14:tracePt t="62032" x="4191000" y="3810000"/>
          <p14:tracePt t="62048" x="4248150" y="3810000"/>
          <p14:tracePt t="62065" x="4267200" y="3810000"/>
          <p14:tracePt t="62082" x="4318000" y="3797300"/>
          <p14:tracePt t="62098" x="4375150" y="3752850"/>
          <p14:tracePt t="62116" x="4400550" y="3721100"/>
          <p14:tracePt t="62132" x="4451350" y="3644900"/>
          <p14:tracePt t="62148" x="4489450" y="3575050"/>
          <p14:tracePt t="62165" x="4495800" y="3543300"/>
          <p14:tracePt t="62169" x="4495800" y="3498850"/>
          <p14:tracePt t="62182" x="4495800" y="3454400"/>
          <p14:tracePt t="62198" x="4483100" y="3378200"/>
          <p14:tracePt t="62215" x="4470400" y="3327400"/>
          <p14:tracePt t="62232" x="4425950" y="3257550"/>
          <p14:tracePt t="62248" x="4368800" y="3200400"/>
          <p14:tracePt t="62265" x="4318000" y="3162300"/>
          <p14:tracePt t="62282" x="4184650" y="3098800"/>
          <p14:tracePt t="62298" x="4038600" y="3054350"/>
          <p14:tracePt t="62315" x="3975100" y="3048000"/>
          <p14:tracePt t="62332" x="3879850" y="3041650"/>
          <p14:tracePt t="62348" x="3810000" y="3041650"/>
          <p14:tracePt t="62365" x="3790950" y="3041650"/>
          <p14:tracePt t="62381" x="3752850" y="3041650"/>
          <p14:tracePt t="62398" x="3733800" y="3054350"/>
          <p14:tracePt t="62415" x="3727450" y="3067050"/>
          <p14:tracePt t="62431" x="3702050" y="3098800"/>
          <p14:tracePt t="62448" x="3683000" y="3155950"/>
          <p14:tracePt t="62465" x="3676650" y="3200400"/>
          <p14:tracePt t="62482" x="3670300" y="3289300"/>
          <p14:tracePt t="62498" x="3670300" y="3365500"/>
          <p14:tracePt t="62515" x="3670300" y="3397250"/>
          <p14:tracePt t="62531" x="3676650" y="3448050"/>
          <p14:tracePt t="62548" x="3689350" y="3473450"/>
          <p14:tracePt t="62565" x="3702050" y="3505200"/>
          <p14:tracePt t="62581" x="3721100" y="3524250"/>
          <p14:tracePt t="62598" x="3733800" y="3536950"/>
          <p14:tracePt t="62615" x="3765550" y="3556000"/>
          <p14:tracePt t="62631" x="3803650" y="3581400"/>
          <p14:tracePt t="62648" x="3810000" y="3587750"/>
          <p14:tracePt t="62665" x="3841750" y="3606800"/>
          <p14:tracePt t="62681" x="3854450" y="3606800"/>
          <p14:tracePt t="62699" x="3867150" y="3619500"/>
          <p14:tracePt t="62715" x="3873500" y="3619500"/>
          <p14:tracePt t="62731" x="3879850" y="3625850"/>
          <p14:tracePt t="62765" x="3886200" y="3625850"/>
          <p14:tracePt t="62830" x="3892550" y="3625850"/>
          <p14:tracePt t="63694" x="3879850" y="3619500"/>
          <p14:tracePt t="63704" x="3867150" y="3600450"/>
          <p14:tracePt t="63714" x="3848100" y="3581400"/>
          <p14:tracePt t="63731" x="3816350" y="3536950"/>
          <p14:tracePt t="63747" x="3727450" y="3397250"/>
          <p14:tracePt t="63764" x="3613150" y="3105150"/>
          <p14:tracePt t="63782" x="3575050" y="2895600"/>
          <p14:tracePt t="63797" x="3556000" y="2540000"/>
          <p14:tracePt t="63814" x="3556000" y="2286000"/>
          <p14:tracePt t="63830" x="3556000" y="2197100"/>
          <p14:tracePt t="63847" x="3568700" y="2076450"/>
          <p14:tracePt t="63864" x="3625850" y="1987550"/>
          <p14:tracePt t="63880" x="3657600" y="1949450"/>
          <p14:tracePt t="63897" x="3733800" y="1879600"/>
          <p14:tracePt t="63914" x="3860800" y="1816100"/>
          <p14:tracePt t="63930" x="3924300" y="1809750"/>
          <p14:tracePt t="63947" x="4070350" y="1809750"/>
          <p14:tracePt t="63964" x="4216400" y="1873250"/>
          <p14:tracePt t="63980" x="4273550" y="1917700"/>
          <p14:tracePt t="63997" x="4381500" y="2012950"/>
          <p14:tracePt t="64014" x="4476750" y="2159000"/>
          <p14:tracePt t="64030" x="4508500" y="2228850"/>
          <p14:tracePt t="64047" x="4546600" y="2349500"/>
          <p14:tracePt t="64065" x="4552950" y="2476500"/>
          <p14:tracePt t="64080" x="4552950" y="2552700"/>
          <p14:tracePt t="64097" x="4552950" y="2698750"/>
          <p14:tracePt t="64114" x="4552950" y="2774950"/>
          <p14:tracePt t="64130" x="4540250" y="2946400"/>
          <p14:tracePt t="64147" x="4514850" y="3086100"/>
          <p14:tracePt t="64164" x="4502150" y="3149600"/>
          <p14:tracePt t="64167" x="4489450" y="3194050"/>
          <p14:tracePt t="64180" x="4476750" y="3244850"/>
          <p14:tracePt t="64197" x="4457700" y="3302000"/>
          <p14:tracePt t="64213" x="4451350" y="3346450"/>
          <p14:tracePt t="64230" x="4419600" y="3416300"/>
          <p14:tracePt t="64247" x="4387850" y="3479800"/>
          <p14:tracePt t="64263" x="4375150" y="3511550"/>
          <p14:tracePt t="64280" x="4343400" y="3562350"/>
          <p14:tracePt t="64297" x="4324350" y="3600450"/>
          <p14:tracePt t="64313" x="4311650" y="3613150"/>
          <p14:tracePt t="64330" x="4292600" y="3632200"/>
          <p14:tracePt t="64347" x="4279900" y="3651250"/>
          <p14:tracePt t="64363" x="4273550" y="3657600"/>
          <p14:tracePt t="64380" x="4241800" y="3676650"/>
          <p14:tracePt t="64397" x="4216400" y="3702050"/>
          <p14:tracePt t="64413" x="4191000" y="3708400"/>
          <p14:tracePt t="64430" x="4152900" y="3721100"/>
          <p14:tracePt t="64447" x="4121150" y="3727450"/>
          <p14:tracePt t="64463" x="4102100" y="3733800"/>
          <p14:tracePt t="64480" x="4083050" y="3733800"/>
          <p14:tracePt t="64497" x="4064000" y="3733800"/>
          <p14:tracePt t="64513" x="4051300" y="3733800"/>
          <p14:tracePt t="64530" x="4038600" y="3733800"/>
          <p14:tracePt t="64547" x="4025900" y="3733800"/>
          <p14:tracePt t="69178" x="4749800" y="4210050"/>
          <p14:tracePt t="69354" x="7410450" y="5511800"/>
          <p14:tracePt t="69382" x="7791450" y="5607050"/>
          <p14:tracePt t="69386" x="7829550" y="5613400"/>
          <p14:tracePt t="69392" x="7861300" y="5613400"/>
          <p14:tracePt t="69409" x="7975600" y="5613400"/>
          <p14:tracePt t="69426" x="8070850" y="5619750"/>
          <p14:tracePt t="69442" x="8394700" y="5619750"/>
          <p14:tracePt t="69460" x="8597900" y="5619750"/>
          <p14:tracePt t="69476" x="8705850" y="5619750"/>
          <p14:tracePt t="69493" x="8832850" y="5619750"/>
          <p14:tracePt t="69510" x="9004300" y="5588000"/>
          <p14:tracePt t="69526" x="9150350" y="5562600"/>
          <p14:tracePt t="69543" x="9290050" y="5518150"/>
          <p14:tracePt t="69560" x="9398000" y="5492750"/>
          <p14:tracePt t="69576" x="9544050" y="5397500"/>
          <p14:tracePt t="69593" x="9677400" y="5314950"/>
          <p14:tracePt t="69609" x="9740900" y="5238750"/>
          <p14:tracePt t="69626" x="9779000" y="5168900"/>
          <p14:tracePt t="69642" x="9810750" y="5118100"/>
          <p14:tracePt t="69659" x="9823450" y="5048250"/>
          <p14:tracePt t="69676" x="9836150" y="4933950"/>
          <p14:tracePt t="69692" x="9836150" y="4819650"/>
          <p14:tracePt t="69709" x="9836150" y="4743450"/>
          <p14:tracePt t="69726" x="9836150" y="4641850"/>
          <p14:tracePt t="69742" x="9836150" y="4540250"/>
          <p14:tracePt t="69759" x="9829800" y="4419600"/>
          <p14:tracePt t="69776" x="9810750" y="4362450"/>
          <p14:tracePt t="69793" x="9810750" y="4318000"/>
          <p14:tracePt t="69809" x="9810750" y="4286250"/>
          <p14:tracePt t="69826" x="9810750" y="4203700"/>
          <p14:tracePt t="69843" x="9810750" y="4140200"/>
          <p14:tracePt t="69860" x="9810750" y="4083050"/>
          <p14:tracePt t="69876" x="9810750" y="4038600"/>
          <p14:tracePt t="69893" x="9810750" y="4025900"/>
          <p14:tracePt t="69909" x="9817100" y="3968750"/>
          <p14:tracePt t="69926" x="9817100" y="3962400"/>
          <p14:tracePt t="69943" x="9817100" y="3956050"/>
          <p14:tracePt t="69959" x="9817100" y="3943350"/>
          <p14:tracePt t="69993" x="9817100" y="3937000"/>
          <p14:tracePt t="70052" x="9817100" y="3930650"/>
          <p14:tracePt t="70066" x="9823450" y="3924300"/>
          <p14:tracePt t="70072" x="9829800" y="3917950"/>
          <p14:tracePt t="70092" x="9829800" y="3898900"/>
          <p14:tracePt t="70096" x="9829800" y="3892550"/>
          <p14:tracePt t="70112" x="9829800" y="3886200"/>
          <p14:tracePt t="70126" x="9836150" y="3873500"/>
          <p14:tracePt t="71728" x="9829800" y="3873500"/>
          <p14:tracePt t="71731" x="9817100" y="3886200"/>
          <p14:tracePt t="71741" x="9747250" y="3943350"/>
          <p14:tracePt t="71758" x="9645650" y="4070350"/>
          <p14:tracePt t="71774" x="9467850" y="4235450"/>
          <p14:tracePt t="71791" x="9251950" y="4343400"/>
          <p14:tracePt t="71807" x="9112250" y="4419600"/>
          <p14:tracePt t="71824" x="8934450" y="4483100"/>
          <p14:tracePt t="71841" x="8667750" y="4635500"/>
          <p14:tracePt t="71857" x="8274050" y="4851400"/>
          <p14:tracePt t="71874" x="7975600" y="4984750"/>
          <p14:tracePt t="71891" x="7664450" y="5118100"/>
          <p14:tracePt t="71907" x="7435850" y="5219700"/>
          <p14:tracePt t="71925" x="6953250" y="5378450"/>
          <p14:tracePt t="71941" x="6845300" y="5397500"/>
          <p14:tracePt t="71958" x="6692900" y="5416550"/>
          <p14:tracePt t="71975" x="6565900" y="5435600"/>
          <p14:tracePt t="71991" x="6419850" y="5448300"/>
          <p14:tracePt t="72008" x="6305550" y="5454650"/>
          <p14:tracePt t="72025" x="6178550" y="5454650"/>
          <p14:tracePt t="72041" x="6070600" y="5454650"/>
          <p14:tracePt t="72058" x="5886450" y="5454650"/>
          <p14:tracePt t="72075" x="5607050" y="5422900"/>
          <p14:tracePt t="72091" x="5340350" y="5391150"/>
          <p14:tracePt t="72108" x="5086350" y="5372100"/>
          <p14:tracePt t="72125" x="4946650" y="5372100"/>
          <p14:tracePt t="72141" x="4775200" y="5372100"/>
          <p14:tracePt t="72158" x="4591050" y="5365750"/>
          <p14:tracePt t="72174" x="4540250" y="5359400"/>
          <p14:tracePt t="72192" x="4514850" y="5359400"/>
          <p14:tracePt t="72195" x="4502150" y="5346700"/>
          <p14:tracePt t="72208" x="4489450" y="5340350"/>
          <p14:tracePt t="72224" x="4400550" y="5264150"/>
          <p14:tracePt t="72241" x="4324350" y="5219700"/>
          <p14:tracePt t="72258" x="4235450" y="5168900"/>
          <p14:tracePt t="72275" x="4165600" y="5124450"/>
          <p14:tracePt t="72291" x="4057650" y="5060950"/>
          <p14:tracePt t="72308" x="3994150" y="5022850"/>
          <p14:tracePt t="72324" x="3981450" y="5010150"/>
          <p14:tracePt t="72341" x="3962400" y="4997450"/>
          <p14:tracePt t="72358" x="3962400" y="4991100"/>
          <p14:tracePt t="72374" x="3956050" y="4991100"/>
          <p14:tracePt t="72391" x="3949700" y="4984750"/>
          <p14:tracePt t="72408" x="3930650" y="4978400"/>
          <p14:tracePt t="72425" x="3924300" y="4965700"/>
          <p14:tracePt t="72441" x="3917950" y="4959350"/>
          <p14:tracePt t="72458" x="3911600" y="4953000"/>
          <p14:tracePt t="72474" x="3911600" y="4940300"/>
          <p14:tracePt t="72491" x="3905250" y="4914900"/>
          <p14:tracePt t="72507" x="3905250" y="4895850"/>
          <p14:tracePt t="72524" x="3898900" y="4883150"/>
          <p14:tracePt t="72540" x="3886200" y="4864100"/>
          <p14:tracePt t="72557" x="3879850" y="4851400"/>
          <p14:tracePt t="72573" x="3873500" y="4851400"/>
          <p14:tracePt t="72590" x="3867150" y="4838700"/>
          <p14:tracePt t="72607" x="3854450" y="4838700"/>
          <p14:tracePt t="72623" x="3848100" y="4838700"/>
          <p14:tracePt t="72640" x="3829050" y="4838700"/>
          <p14:tracePt t="72657" x="3816350" y="4838700"/>
          <p14:tracePt t="72674" x="3803650" y="4838700"/>
          <p14:tracePt t="72691" x="3784600" y="4845050"/>
          <p14:tracePt t="72724" x="3746500" y="4876800"/>
          <p14:tracePt t="72741" x="3733800" y="4889500"/>
          <p14:tracePt t="72757" x="3727450" y="4895850"/>
          <p14:tracePt t="72774" x="3714750" y="4902200"/>
          <p14:tracePt t="72791" x="3702050" y="4927600"/>
          <p14:tracePt t="72824" x="3695700" y="4933950"/>
          <p14:tracePt t="72841" x="3683000" y="4940300"/>
          <p14:tracePt t="72857" x="3676650" y="4965700"/>
          <p14:tracePt t="72874" x="3676650" y="4972050"/>
          <p14:tracePt t="72891" x="3676650" y="4978400"/>
          <p14:tracePt t="72907" x="3676650" y="4991100"/>
          <p14:tracePt t="72924" x="3676650" y="5003800"/>
          <p14:tracePt t="72941" x="3676650" y="5022850"/>
          <p14:tracePt t="72957" x="3676650" y="5029200"/>
          <p14:tracePt t="72974" x="3676650" y="5054600"/>
          <p14:tracePt t="72991" x="3676650" y="5073650"/>
          <p14:tracePt t="73007" x="3683000" y="5099050"/>
          <p14:tracePt t="73024" x="3689350" y="5111750"/>
          <p14:tracePt t="73041" x="3708400" y="5137150"/>
          <p14:tracePt t="73057" x="3721100" y="5156200"/>
          <p14:tracePt t="73074" x="3740150" y="5175250"/>
          <p14:tracePt t="73091" x="3746500" y="5187950"/>
          <p14:tracePt t="73107" x="3759200" y="5207000"/>
          <p14:tracePt t="73124" x="3797300" y="5232400"/>
          <p14:tracePt t="73141" x="3841750" y="5251450"/>
          <p14:tracePt t="73157" x="3879850" y="5270500"/>
          <p14:tracePt t="73174" x="3924300" y="5289550"/>
          <p14:tracePt t="73190" x="4006850" y="5302250"/>
          <p14:tracePt t="73193" x="4076700" y="5308600"/>
          <p14:tracePt t="73207" x="4146550" y="5308600"/>
          <p14:tracePt t="73224" x="4241800" y="5321300"/>
          <p14:tracePt t="73240" x="4286250" y="5321300"/>
          <p14:tracePt t="73257" x="4311650" y="5321300"/>
          <p14:tracePt t="73274" x="4349750" y="5321300"/>
          <p14:tracePt t="73290" x="4356100" y="5314950"/>
          <p14:tracePt t="73307" x="4362450" y="5289550"/>
          <p14:tracePt t="73324" x="4394200" y="5238750"/>
          <p14:tracePt t="73340" x="4419600" y="5187950"/>
          <p14:tracePt t="73357" x="4457700" y="5156200"/>
          <p14:tracePt t="73374" x="4483100" y="5124450"/>
          <p14:tracePt t="73390" x="4508500" y="5105400"/>
          <p14:tracePt t="73407" x="4521200" y="5092700"/>
          <p14:tracePt t="73424" x="4533900" y="5080000"/>
          <p14:tracePt t="73457" x="4533900" y="5060950"/>
          <p14:tracePt t="73490" x="4533900" y="5035550"/>
          <p14:tracePt t="73507" x="4527550" y="5016500"/>
          <p14:tracePt t="73523" x="4508500" y="5003800"/>
          <p14:tracePt t="73540" x="4495800" y="4972050"/>
          <p14:tracePt t="73557" x="4476750" y="4959350"/>
          <p14:tracePt t="73574" x="4457700" y="4940300"/>
          <p14:tracePt t="73590" x="4438650" y="4921250"/>
          <p14:tracePt t="73607" x="4413250" y="4895850"/>
          <p14:tracePt t="73623" x="4394200" y="4876800"/>
          <p14:tracePt t="73640" x="4375150" y="4864100"/>
          <p14:tracePt t="73657" x="4343400" y="4845050"/>
          <p14:tracePt t="73673" x="4305300" y="4826000"/>
          <p14:tracePt t="73690" x="4273550" y="4819650"/>
          <p14:tracePt t="73693" x="4254500" y="4813300"/>
          <p14:tracePt t="73707" x="4229100" y="4813300"/>
          <p14:tracePt t="73723" x="4210050" y="4813300"/>
          <p14:tracePt t="73740" x="4184650" y="4813300"/>
          <p14:tracePt t="73757" x="4127500" y="4813300"/>
          <p14:tracePt t="73773" x="4114800" y="4813300"/>
          <p14:tracePt t="73790" x="4070350" y="4813300"/>
          <p14:tracePt t="73807" x="4038600" y="4813300"/>
          <p14:tracePt t="73823" x="4032250" y="4813300"/>
          <p14:tracePt t="73840" x="3975100" y="4813300"/>
          <p14:tracePt t="73857" x="3956050" y="4813300"/>
          <p14:tracePt t="73873" x="3930650" y="4813300"/>
          <p14:tracePt t="73890" x="3905250" y="4813300"/>
          <p14:tracePt t="73907" x="3873500" y="4819650"/>
          <p14:tracePt t="73923" x="3860800" y="4838700"/>
          <p14:tracePt t="73940" x="3848100" y="4845050"/>
          <p14:tracePt t="73957" x="3835400" y="4851400"/>
          <p14:tracePt t="73973" x="3822700" y="4870450"/>
          <p14:tracePt t="73990" x="3797300" y="4895850"/>
          <p14:tracePt t="74007" x="3790950" y="4908550"/>
          <p14:tracePt t="74023" x="3784600" y="4927600"/>
          <p14:tracePt t="74040" x="3784600" y="4959350"/>
          <p14:tracePt t="74073" x="3784600" y="4984750"/>
          <p14:tracePt t="74090" x="3784600" y="4991100"/>
          <p14:tracePt t="74106" x="3784600" y="5003800"/>
          <p14:tracePt t="74123" x="3784600" y="5035550"/>
          <p14:tracePt t="74140" x="3784600" y="5041900"/>
          <p14:tracePt t="74156" x="3803650" y="5080000"/>
          <p14:tracePt t="74173" x="3816350" y="5099050"/>
          <p14:tracePt t="74190" x="3835400" y="5118100"/>
          <p14:tracePt t="74193" x="3841750" y="5124450"/>
          <p14:tracePt t="74212" x="3854450" y="5137150"/>
          <p14:tracePt t="74223" x="3860800" y="5137150"/>
          <p14:tracePt t="74240" x="3886200" y="5162550"/>
          <p14:tracePt t="74256" x="3924300" y="5181600"/>
          <p14:tracePt t="74273" x="3962400" y="5200650"/>
          <p14:tracePt t="74290" x="4000500" y="5207000"/>
          <p14:tracePt t="74306" x="4032250" y="5219700"/>
          <p14:tracePt t="74323" x="4064000" y="5219700"/>
          <p14:tracePt t="74340" x="4102100" y="5219700"/>
          <p14:tracePt t="74356" x="4133850" y="5219700"/>
          <p14:tracePt t="74373" x="4178300" y="5219700"/>
          <p14:tracePt t="74390" x="4203700" y="5219700"/>
          <p14:tracePt t="74406" x="4222750" y="5219700"/>
          <p14:tracePt t="74424" x="4241800" y="5213350"/>
          <p14:tracePt t="74440" x="4241800" y="5207000"/>
          <p14:tracePt t="74456" x="4267200" y="5194300"/>
          <p14:tracePt t="74473" x="4279900" y="5175250"/>
          <p14:tracePt t="74490" x="4298950" y="5168900"/>
          <p14:tracePt t="74506" x="4305300" y="5162550"/>
          <p14:tracePt t="74523" x="4330700" y="5130800"/>
          <p14:tracePt t="74539" x="4330700" y="5124450"/>
          <p14:tracePt t="74556" x="4337050" y="5099050"/>
          <p14:tracePt t="74573" x="4337050" y="5073650"/>
          <p14:tracePt t="74589" x="4337050" y="5022850"/>
          <p14:tracePt t="74606" x="4337050" y="5003800"/>
          <p14:tracePt t="74623" x="4337050" y="4978400"/>
          <p14:tracePt t="74639" x="4330700" y="4959350"/>
          <p14:tracePt t="74656" x="4324350" y="4953000"/>
          <p14:tracePt t="74673" x="4305300" y="4933950"/>
          <p14:tracePt t="74689" x="4298950" y="4927600"/>
          <p14:tracePt t="74692" x="4292600" y="4921250"/>
          <p14:tracePt t="74706" x="4286250" y="4914900"/>
          <p14:tracePt t="74723" x="4273550" y="4914900"/>
          <p14:tracePt t="74739" x="4235450" y="4895850"/>
          <p14:tracePt t="74756" x="4171950" y="4876800"/>
          <p14:tracePt t="74773" x="4146550" y="4864100"/>
          <p14:tracePt t="74789" x="4121150" y="4857750"/>
          <p14:tracePt t="74806" x="4089400" y="4838700"/>
          <p14:tracePt t="74823" x="4044950" y="4832350"/>
          <p14:tracePt t="74839" x="4032250" y="4832350"/>
          <p14:tracePt t="74856" x="4019550" y="4832350"/>
          <p14:tracePt t="74873" x="3975100" y="4832350"/>
          <p14:tracePt t="74889" x="3949700" y="4832350"/>
          <p14:tracePt t="74906" x="3930650" y="4832350"/>
          <p14:tracePt t="74923" x="3911600" y="4832350"/>
          <p14:tracePt t="74939" x="3898900" y="4832350"/>
          <p14:tracePt t="74956" x="3867150" y="4832350"/>
          <p14:tracePt t="74972" x="3860800" y="4832350"/>
          <p14:tracePt t="74989" x="3848100" y="4832350"/>
          <p14:tracePt t="75006" x="3829050" y="4832350"/>
          <p14:tracePt t="75023" x="3810000" y="4832350"/>
          <p14:tracePt t="75039" x="3797300" y="4838700"/>
          <p14:tracePt t="75056" x="3784600" y="4851400"/>
          <p14:tracePt t="75072" x="3771900" y="4864100"/>
          <p14:tracePt t="75089" x="3759200" y="4895850"/>
          <p14:tracePt t="75106" x="3752850" y="4902200"/>
          <p14:tracePt t="75122" x="3746500" y="4933950"/>
          <p14:tracePt t="75139" x="3733800" y="4953000"/>
          <p14:tracePt t="75156" x="3733800" y="4972050"/>
          <p14:tracePt t="75173" x="3727450" y="4984750"/>
          <p14:tracePt t="75189" x="3721100" y="5003800"/>
          <p14:tracePt t="75210" x="3721100" y="5029200"/>
          <p14:tracePt t="75236" x="3721100" y="5041900"/>
          <p14:tracePt t="75246" x="3721100" y="5048250"/>
          <p14:tracePt t="75262" x="3721100" y="5060950"/>
          <p14:tracePt t="75272" x="3721100" y="5073650"/>
          <p14:tracePt t="75292" x="3721100" y="5080000"/>
          <p14:tracePt t="75305" x="3727450" y="5086350"/>
          <p14:tracePt t="75322" x="3733800" y="5118100"/>
          <p14:tracePt t="75339" x="3746500" y="5130800"/>
          <p14:tracePt t="75356" x="3759200" y="5137150"/>
          <p14:tracePt t="75372" x="3790950" y="5162550"/>
          <p14:tracePt t="75389" x="3803650" y="5175250"/>
          <p14:tracePt t="75405" x="3829050" y="5181600"/>
          <p14:tracePt t="75422" x="3854450" y="5200650"/>
          <p14:tracePt t="75439" x="3879850" y="5213350"/>
          <p14:tracePt t="75455" x="3930650" y="5226050"/>
          <p14:tracePt t="75472" x="3949700" y="5226050"/>
          <p14:tracePt t="75489" x="3987800" y="5232400"/>
          <p14:tracePt t="75505" x="4044950" y="5238750"/>
          <p14:tracePt t="75522" x="4089400" y="5238750"/>
          <p14:tracePt t="75539" x="4146550" y="5238750"/>
          <p14:tracePt t="75555" x="4184650" y="5238750"/>
          <p14:tracePt t="75572" x="4254500" y="5238750"/>
          <p14:tracePt t="75589" x="4349750" y="5238750"/>
          <p14:tracePt t="75605" x="4400550" y="5238750"/>
          <p14:tracePt t="75622" x="4445000" y="5245100"/>
          <p14:tracePt t="75639" x="4470400" y="5245100"/>
          <p14:tracePt t="75655" x="4502150" y="5245100"/>
          <p14:tracePt t="75672" x="4508500" y="5245100"/>
          <p14:tracePt t="75689" x="4521200" y="5245100"/>
          <p14:tracePt t="75705" x="4533900" y="5245100"/>
          <p14:tracePt t="75722" x="4565650" y="5245100"/>
          <p14:tracePt t="75739" x="4597400" y="5264150"/>
          <p14:tracePt t="75755" x="4648200" y="5270500"/>
          <p14:tracePt t="75772" x="4699000" y="5270500"/>
          <p14:tracePt t="75789" x="4762500" y="5289550"/>
          <p14:tracePt t="75805" x="4826000" y="5314950"/>
          <p14:tracePt t="75822" x="4895850" y="5334000"/>
          <p14:tracePt t="75839" x="4940300" y="5334000"/>
          <p14:tracePt t="75855" x="5060950" y="5353050"/>
          <p14:tracePt t="75872" x="5111750" y="5353050"/>
          <p14:tracePt t="75888" x="5156200" y="5378450"/>
          <p14:tracePt t="75905" x="5213350" y="5384800"/>
          <p14:tracePt t="75922" x="5219700" y="5384800"/>
          <p14:tracePt t="75939" x="5226050" y="5384800"/>
          <p14:tracePt t="75955" x="5238750" y="5384800"/>
          <p14:tracePt t="75972" x="5257800" y="5391150"/>
          <p14:tracePt t="75988" x="5295900" y="5403850"/>
          <p14:tracePt t="76005" x="5359400" y="5435600"/>
          <p14:tracePt t="76022" x="5422900" y="5448300"/>
          <p14:tracePt t="76038" x="5486400" y="5467350"/>
          <p14:tracePt t="76055" x="5524500" y="5473700"/>
          <p14:tracePt t="76072" x="5543550" y="5492750"/>
          <p14:tracePt t="76088" x="5562600" y="5499100"/>
          <p14:tracePt t="76106" x="5562600" y="5505450"/>
          <p14:tracePt t="76122" x="5575300" y="5518150"/>
          <p14:tracePt t="76138" x="5581650" y="5537200"/>
          <p14:tracePt t="76156" x="5619750" y="5556250"/>
          <p14:tracePt t="76172" x="5632450" y="5575300"/>
          <p14:tracePt t="76188" x="5645150" y="5588000"/>
          <p14:tracePt t="76205" x="5651500" y="5594350"/>
          <p14:tracePt t="76222" x="5657850" y="5607050"/>
          <p14:tracePt t="76238" x="5657850" y="5613400"/>
          <p14:tracePt t="76255" x="5670550" y="5632450"/>
          <p14:tracePt t="76272" x="5683250" y="5645150"/>
          <p14:tracePt t="76288" x="5695950" y="5664200"/>
          <p14:tracePt t="76305" x="5702300" y="5689600"/>
          <p14:tracePt t="76322" x="5734050" y="5740400"/>
          <p14:tracePt t="76338" x="5778500" y="5803900"/>
          <p14:tracePt t="76355" x="5797550" y="5822950"/>
          <p14:tracePt t="76371" x="5822950" y="5854700"/>
          <p14:tracePt t="76388" x="5861050" y="5899150"/>
          <p14:tracePt t="76405" x="5873750" y="5911850"/>
          <p14:tracePt t="76421" x="5880100" y="5911850"/>
          <p14:tracePt t="76438" x="5886450" y="5930900"/>
          <p14:tracePt t="76455" x="5905500" y="5956300"/>
          <p14:tracePt t="76471" x="5924550" y="5962650"/>
          <p14:tracePt t="76488" x="5943600" y="5975350"/>
          <p14:tracePt t="76505" x="5988050" y="6000750"/>
          <p14:tracePt t="76521" x="6013450" y="6019800"/>
          <p14:tracePt t="76538" x="6045200" y="6038850"/>
          <p14:tracePt t="76555" x="6089650" y="6070600"/>
          <p14:tracePt t="76571" x="6115050" y="6096000"/>
          <p14:tracePt t="76588" x="6134100" y="6102350"/>
          <p14:tracePt t="76605" x="6210300" y="6134100"/>
          <p14:tracePt t="76622" x="6254750" y="6159500"/>
          <p14:tracePt t="76638" x="6305550" y="6197600"/>
          <p14:tracePt t="76655" x="6324600" y="6203950"/>
          <p14:tracePt t="76672" x="6419850" y="6229350"/>
          <p14:tracePt t="76688" x="6451600" y="6242050"/>
          <p14:tracePt t="76705" x="6502400" y="6261100"/>
          <p14:tracePt t="76722" x="6591300" y="6273800"/>
          <p14:tracePt t="76738" x="6661150" y="6286500"/>
          <p14:tracePt t="76755" x="6743700" y="6299200"/>
          <p14:tracePt t="76771" x="6781800" y="6299200"/>
          <p14:tracePt t="76788" x="6864350" y="6305550"/>
          <p14:tracePt t="76804" x="6953250" y="6305550"/>
          <p14:tracePt t="76822" x="7042150" y="6305550"/>
          <p14:tracePt t="76838" x="7124700" y="6305550"/>
          <p14:tracePt t="76854" x="7188200" y="6305550"/>
          <p14:tracePt t="76871" x="7258050" y="6305550"/>
          <p14:tracePt t="76888" x="7353300" y="6305550"/>
          <p14:tracePt t="76904" x="7397750" y="6305550"/>
          <p14:tracePt t="76921" x="7435850" y="6305550"/>
          <p14:tracePt t="76938" x="7512050" y="6305550"/>
          <p14:tracePt t="76954" x="7562850" y="6273800"/>
          <p14:tracePt t="76971" x="7607300" y="6254750"/>
          <p14:tracePt t="76988" x="7664450" y="6216650"/>
          <p14:tracePt t="77004" x="7715250" y="6178550"/>
          <p14:tracePt t="77021" x="7766050" y="6140450"/>
          <p14:tracePt t="77038" x="7785100" y="6127750"/>
          <p14:tracePt t="77054" x="7816850" y="6089650"/>
          <p14:tracePt t="77071" x="7848600" y="6057900"/>
          <p14:tracePt t="77088" x="7848600" y="6013450"/>
          <p14:tracePt t="77104" x="7848600" y="5981700"/>
          <p14:tracePt t="77121" x="7848600" y="5956300"/>
          <p14:tracePt t="77138" x="7842250" y="5905500"/>
          <p14:tracePt t="77154" x="7835900" y="5886450"/>
          <p14:tracePt t="77171" x="7823200" y="5848350"/>
          <p14:tracePt t="77188" x="7810500" y="5822950"/>
          <p14:tracePt t="77204" x="7804150" y="5810250"/>
          <p14:tracePt t="77221" x="7785100" y="5784850"/>
          <p14:tracePt t="77238" x="7734300" y="5772150"/>
          <p14:tracePt t="77254" x="7721600" y="5753100"/>
          <p14:tracePt t="77271" x="7689850" y="5740400"/>
          <p14:tracePt t="77287" x="7664450" y="5734050"/>
          <p14:tracePt t="77304" x="7626350" y="5721350"/>
          <p14:tracePt t="77321" x="7581900" y="5715000"/>
          <p14:tracePt t="77337" x="7531100" y="5708650"/>
          <p14:tracePt t="77354" x="7480300" y="5695950"/>
          <p14:tracePt t="77371" x="7454900" y="5695950"/>
          <p14:tracePt t="77387" x="7404100" y="5683250"/>
          <p14:tracePt t="77404" x="7327900" y="5670550"/>
          <p14:tracePt t="77421" x="7283450" y="5670550"/>
          <p14:tracePt t="77437" x="7232650" y="5664200"/>
          <p14:tracePt t="77454" x="7213600" y="5664200"/>
          <p14:tracePt t="77471" x="7181850" y="5657850"/>
          <p14:tracePt t="77487" x="7162800" y="5657850"/>
          <p14:tracePt t="77504" x="7143750" y="5657850"/>
          <p14:tracePt t="77521" x="7131050" y="5651500"/>
          <p14:tracePt t="77537" x="7112000" y="5651500"/>
          <p14:tracePt t="77554" x="7086600" y="5645150"/>
          <p14:tracePt t="77571" x="7054850" y="5638800"/>
          <p14:tracePt t="77587" x="7042150" y="5638800"/>
          <p14:tracePt t="77604" x="7016750" y="5638800"/>
          <p14:tracePt t="77621" x="6991350" y="5638800"/>
          <p14:tracePt t="77637" x="6959600" y="5632450"/>
          <p14:tracePt t="77654" x="6927850" y="5632450"/>
          <p14:tracePt t="77671" x="6902450" y="5632450"/>
          <p14:tracePt t="77687" x="6870700" y="5632450"/>
          <p14:tracePt t="77704" x="6858000" y="5632450"/>
          <p14:tracePt t="77721" x="6813550" y="5632450"/>
          <p14:tracePt t="77737" x="6788150" y="5626100"/>
          <p14:tracePt t="77754" x="6743700" y="5626100"/>
          <p14:tracePt t="77771" x="6699250" y="5626100"/>
          <p14:tracePt t="77787" x="6661150" y="5626100"/>
          <p14:tracePt t="77804" x="6642100" y="5626100"/>
          <p14:tracePt t="77820" x="6629400" y="5626100"/>
          <p14:tracePt t="77837" x="6616700" y="5626100"/>
          <p14:tracePt t="77854" x="6584950" y="5632450"/>
          <p14:tracePt t="77870" x="6572250" y="5645150"/>
          <p14:tracePt t="77887" x="6546850" y="5657850"/>
          <p14:tracePt t="77904" x="6534150" y="5676900"/>
          <p14:tracePt t="77920" x="6508750" y="5702300"/>
          <p14:tracePt t="77937" x="6483350" y="5746750"/>
          <p14:tracePt t="77954" x="6470650" y="5772150"/>
          <p14:tracePt t="77970" x="6457950" y="5791200"/>
          <p14:tracePt t="77987" x="6457950" y="5803900"/>
          <p14:tracePt t="78004" x="6451600" y="5835650"/>
          <p14:tracePt t="78020" x="6451600" y="5848350"/>
          <p14:tracePt t="78037" x="6451600" y="5880100"/>
          <p14:tracePt t="78054" x="6445250" y="5892800"/>
          <p14:tracePt t="78070" x="6445250" y="5911850"/>
          <p14:tracePt t="78087" x="6445250" y="5930900"/>
          <p14:tracePt t="78104" x="6445250" y="5943600"/>
          <p14:tracePt t="78120" x="6438900" y="5969000"/>
          <p14:tracePt t="78137" x="6438900" y="5981700"/>
          <p14:tracePt t="78154" x="6438900" y="6000750"/>
          <p14:tracePt t="78170" x="6432550" y="6013450"/>
          <p14:tracePt t="78187" x="6432550" y="6032500"/>
          <p14:tracePt t="78204" x="6432550" y="6057900"/>
          <p14:tracePt t="78220" x="6445250" y="6076950"/>
          <p14:tracePt t="78237" x="6470650" y="6127750"/>
          <p14:tracePt t="78253" x="6483350" y="6146800"/>
          <p14:tracePt t="78270" x="6515100" y="6172200"/>
          <p14:tracePt t="78287" x="6527800" y="6184900"/>
          <p14:tracePt t="78303" x="6540500" y="6203950"/>
          <p14:tracePt t="78320" x="6559550" y="6216650"/>
          <p14:tracePt t="78337" x="6572250" y="6223000"/>
          <p14:tracePt t="78353" x="6604000" y="6242050"/>
          <p14:tracePt t="78370" x="6635750" y="6248400"/>
          <p14:tracePt t="78387" x="6648450" y="6261100"/>
          <p14:tracePt t="78403" x="6692900" y="6261100"/>
          <p14:tracePt t="78420" x="6743700" y="6261100"/>
          <p14:tracePt t="78437" x="6794500" y="6261100"/>
          <p14:tracePt t="78453" x="6819900" y="6261100"/>
          <p14:tracePt t="78470" x="6845300" y="6261100"/>
          <p14:tracePt t="78487" x="6883400" y="6261100"/>
          <p14:tracePt t="78503" x="6934200" y="6261100"/>
          <p14:tracePt t="78520" x="6985000" y="6261100"/>
          <p14:tracePt t="78536" x="7004050" y="6254750"/>
          <p14:tracePt t="78553" x="7105650" y="6210300"/>
          <p14:tracePt t="78570" x="7194550" y="6172200"/>
          <p14:tracePt t="78587" x="7277100" y="6140450"/>
          <p14:tracePt t="78603" x="7410450" y="6096000"/>
          <p14:tracePt t="78620" x="7499350" y="6057900"/>
          <p14:tracePt t="78636" x="7531100" y="6038850"/>
          <p14:tracePt t="78653" x="7537450" y="6026150"/>
          <p14:tracePt t="78670" x="7543800" y="6013450"/>
          <p14:tracePt t="78686" x="7550150" y="5981700"/>
          <p14:tracePt t="78689" x="7556500" y="5962650"/>
          <p14:tracePt t="78703" x="7556500" y="5949950"/>
          <p14:tracePt t="78720" x="7556500" y="5930900"/>
          <p14:tracePt t="78736" x="7556500" y="5905500"/>
          <p14:tracePt t="78753" x="7556500" y="5892800"/>
          <p14:tracePt t="78770" x="7556500" y="5880100"/>
          <p14:tracePt t="78786" x="7556500" y="5854700"/>
          <p14:tracePt t="78803" x="7556500" y="5829300"/>
          <p14:tracePt t="78820" x="7556500" y="5797550"/>
          <p14:tracePt t="78836" x="7556500" y="5759450"/>
          <p14:tracePt t="78853" x="7556500" y="5740400"/>
          <p14:tracePt t="78870" x="7550150" y="5727700"/>
          <p14:tracePt t="78886" x="7543800" y="5708650"/>
          <p14:tracePt t="78903" x="7537450" y="5695950"/>
          <p14:tracePt t="78920" x="7524750" y="5695950"/>
          <p14:tracePt t="78936" x="7524750" y="5689600"/>
          <p14:tracePt t="78970" x="7512050" y="5689600"/>
          <p14:tracePt t="78986" x="7493000" y="5689600"/>
          <p14:tracePt t="79003" x="7461250" y="5683250"/>
          <p14:tracePt t="79020" x="7416800" y="5664200"/>
          <p14:tracePt t="79036" x="7296150" y="5657850"/>
          <p14:tracePt t="79053" x="7207250" y="5651500"/>
          <p14:tracePt t="79070" x="7137400" y="5645150"/>
          <p14:tracePt t="79086" x="7061200" y="5645150"/>
          <p14:tracePt t="79103" x="6940550" y="5619750"/>
          <p14:tracePt t="79120" x="6864350" y="5619750"/>
          <p14:tracePt t="79136" x="6819900" y="5619750"/>
          <p14:tracePt t="79153" x="6762750" y="5619750"/>
          <p14:tracePt t="79169" x="6724650" y="5619750"/>
          <p14:tracePt t="79186" x="6667500" y="5619750"/>
          <p14:tracePt t="79203" x="6623050" y="5632450"/>
          <p14:tracePt t="79220" x="6521450" y="5683250"/>
          <p14:tracePt t="79236" x="6470650" y="5708650"/>
          <p14:tracePt t="79253" x="6445250" y="5727700"/>
          <p14:tracePt t="79269" x="6419850" y="5740400"/>
          <p14:tracePt t="79286" x="6394450" y="5759450"/>
          <p14:tracePt t="79303" x="6381750" y="5778500"/>
          <p14:tracePt t="79319" x="6375400" y="5803900"/>
          <p14:tracePt t="79336" x="6375400" y="5848350"/>
          <p14:tracePt t="79353" x="6375400" y="5899150"/>
          <p14:tracePt t="79369" x="6375400" y="5949950"/>
          <p14:tracePt t="79386" x="6375400" y="5988050"/>
          <p14:tracePt t="79403" x="6375400" y="6038850"/>
          <p14:tracePt t="79419" x="6388100" y="6051550"/>
          <p14:tracePt t="79436" x="6407150" y="6070600"/>
          <p14:tracePt t="79563" x="6413500" y="6070600"/>
          <p14:tracePt t="80127" x="6432550" y="6057900"/>
          <p14:tracePt t="80133" x="6451600" y="6032500"/>
          <p14:tracePt t="80143" x="6572250" y="5943600"/>
          <p14:tracePt t="80152" x="6616700" y="5899150"/>
          <p14:tracePt t="80169" x="7004050" y="5391150"/>
          <p14:tracePt t="80186" x="7258050" y="4845050"/>
          <p14:tracePt t="80202" x="7423150" y="4508500"/>
          <p14:tracePt t="80219" x="7556500" y="4241800"/>
          <p14:tracePt t="80235" x="7626350" y="4006850"/>
          <p14:tracePt t="80252" x="7702550" y="3727450"/>
          <p14:tracePt t="80269" x="7772400" y="3327400"/>
          <p14:tracePt t="80285" x="7835900" y="3016250"/>
          <p14:tracePt t="80302" x="7880350" y="2762250"/>
          <p14:tracePt t="80319" x="8013700" y="2387600"/>
          <p14:tracePt t="80336" x="8039100" y="2311400"/>
          <p14:tracePt t="80352" x="8064500" y="2209800"/>
          <p14:tracePt t="80369" x="8102600" y="2057400"/>
          <p14:tracePt t="80385" x="8115300" y="1968500"/>
          <p14:tracePt t="80402" x="8121650" y="1854200"/>
          <p14:tracePt t="80419" x="8128000" y="1778000"/>
          <p14:tracePt t="80435" x="8147050" y="1714500"/>
          <p14:tracePt t="80452" x="8153400" y="1638300"/>
          <p14:tracePt t="80469" x="8153400" y="1568450"/>
          <p14:tracePt t="80485" x="8153400" y="1504950"/>
          <p14:tracePt t="80502" x="8153400" y="1479550"/>
          <p14:tracePt t="80519" x="8153400" y="1428750"/>
          <p14:tracePt t="80535" x="8153400" y="1390650"/>
          <p14:tracePt t="80552" x="8153400" y="1365250"/>
          <p14:tracePt t="80569" x="8153400" y="1346200"/>
          <p14:tracePt t="80585" x="8153400" y="1327150"/>
          <p14:tracePt t="80602" x="8134350" y="1289050"/>
          <p14:tracePt t="80618" x="8128000" y="1276350"/>
          <p14:tracePt t="80635" x="8121650" y="1276350"/>
          <p14:tracePt t="80652" x="8108950" y="1276350"/>
          <p14:tracePt t="80668" x="8089900" y="1276350"/>
          <p14:tracePt t="80685" x="8026400" y="1295400"/>
          <p14:tracePt t="80702" x="7988300" y="1314450"/>
          <p14:tracePt t="80718" x="7950200" y="1333500"/>
          <p14:tracePt t="80735" x="7918450" y="1333500"/>
          <p14:tracePt t="80752" x="7893050" y="1333500"/>
          <p14:tracePt t="80768" x="7880350" y="1314450"/>
          <p14:tracePt t="80785" x="7854950" y="1308100"/>
          <p14:tracePt t="80802" x="7804150" y="1295400"/>
          <p14:tracePt t="80818" x="7778750" y="1289050"/>
          <p14:tracePt t="80835" x="7734300" y="1289050"/>
          <p14:tracePt t="80852" x="7715250" y="1282700"/>
          <p14:tracePt t="80868" x="7689850" y="1282700"/>
          <p14:tracePt t="80885" x="7670800" y="1282700"/>
          <p14:tracePt t="80902" x="7664450" y="1276350"/>
          <p14:tracePt t="80918" x="7651750" y="1250950"/>
          <p14:tracePt t="80935" x="7632700" y="1225550"/>
          <p14:tracePt t="80952" x="7620000" y="1206500"/>
          <p14:tracePt t="80968" x="7620000" y="1200150"/>
          <p14:tracePt t="81085" x="7613650" y="1200150"/>
          <p14:tracePt t="81101" x="7607300" y="1200150"/>
          <p14:tracePt t="81111" x="7607300" y="1219200"/>
          <p14:tracePt t="81118" x="7607300" y="1225550"/>
          <p14:tracePt t="81135" x="7607300" y="1238250"/>
          <p14:tracePt t="81151" x="7607300" y="1289050"/>
          <p14:tracePt t="81168" x="7607300" y="1327150"/>
          <p14:tracePt t="81185" x="7607300" y="1377950"/>
          <p14:tracePt t="81201" x="7620000" y="1441450"/>
          <p14:tracePt t="81218" x="7639050" y="1498600"/>
          <p14:tracePt t="81235" x="7645400" y="1530350"/>
          <p14:tracePt t="81251" x="7651750" y="1568450"/>
          <p14:tracePt t="81268" x="7658100" y="1600200"/>
          <p14:tracePt t="81285" x="7658100" y="1631950"/>
          <p14:tracePt t="81301" x="7664450" y="1682750"/>
          <p14:tracePt t="81318" x="7664450" y="1714500"/>
          <p14:tracePt t="81335" x="7664450" y="1758950"/>
          <p14:tracePt t="81351" x="7664450" y="1797050"/>
          <p14:tracePt t="81368" x="7683500" y="1873250"/>
          <p14:tracePt t="81385" x="7689850" y="1949450"/>
          <p14:tracePt t="81401" x="7689850" y="1993900"/>
          <p14:tracePt t="81418" x="7689850" y="2025650"/>
          <p14:tracePt t="81435" x="7689850" y="2063750"/>
          <p14:tracePt t="81451" x="7689850" y="2070100"/>
          <p14:tracePt t="81468" x="7689850" y="2108200"/>
          <p14:tracePt t="81485" x="7689850" y="2146300"/>
          <p14:tracePt t="81501" x="7689850" y="2184400"/>
          <p14:tracePt t="81518" x="7696200" y="2228850"/>
          <p14:tracePt t="81534" x="7696200" y="2260600"/>
          <p14:tracePt t="81551" x="7696200" y="2273300"/>
          <p14:tracePt t="81568" x="7696200" y="2298700"/>
          <p14:tracePt t="81585" x="7696200" y="2317750"/>
          <p14:tracePt t="81601" x="7696200" y="2343150"/>
          <p14:tracePt t="81634" x="7696200" y="2349500"/>
          <p14:tracePt t="81651" x="7696200" y="2368550"/>
          <p14:tracePt t="81668" x="7689850" y="2381250"/>
          <p14:tracePt t="81684" x="7683500" y="2393950"/>
          <p14:tracePt t="81701" x="7670800" y="2400300"/>
          <p14:tracePt t="81704" x="7664450" y="2413000"/>
          <p14:tracePt t="81718" x="7658100" y="2432050"/>
          <p14:tracePt t="81849" x="7658100" y="2413000"/>
          <p14:tracePt t="81853" x="7664450" y="2387600"/>
          <p14:tracePt t="81867" x="7664450" y="2381250"/>
          <p14:tracePt t="81884" x="7689850" y="2279650"/>
          <p14:tracePt t="81901" x="7702550" y="2203450"/>
          <p14:tracePt t="81918" x="7721600" y="2146300"/>
          <p14:tracePt t="81934" x="7727950" y="2095500"/>
          <p14:tracePt t="81951" x="7740650" y="1968500"/>
          <p14:tracePt t="81968" x="7753350" y="1892300"/>
          <p14:tracePt t="81984" x="7759700" y="1816100"/>
          <p14:tracePt t="82001" x="7778750" y="1714500"/>
          <p14:tracePt t="82017" x="7785100" y="1670050"/>
          <p14:tracePt t="82034" x="7785100" y="1638300"/>
          <p14:tracePt t="82051" x="7785100" y="1625600"/>
          <p14:tracePt t="82067" x="7785100" y="1606550"/>
          <p14:tracePt t="82084" x="7785100" y="1568450"/>
          <p14:tracePt t="82101" x="7778750" y="1536700"/>
          <p14:tracePt t="82117" x="7759700" y="1511300"/>
          <p14:tracePt t="82134" x="7721600" y="1447800"/>
          <p14:tracePt t="82151" x="7708900" y="1409700"/>
          <p14:tracePt t="82167" x="7696200" y="1377950"/>
          <p14:tracePt t="82184" x="7696200" y="1346200"/>
          <p14:tracePt t="82201" x="7683500" y="1308100"/>
          <p14:tracePt t="82217" x="7670800" y="1289050"/>
          <p14:tracePt t="82317" x="7664450" y="1276350"/>
          <p14:tracePt t="82337" x="7664450" y="1270000"/>
          <p14:tracePt t="82419" x="7664450" y="1276350"/>
          <p14:tracePt t="82423" x="7664450" y="1282700"/>
          <p14:tracePt t="82434" x="7664450" y="1333500"/>
          <p14:tracePt t="82451" x="7689850" y="1403350"/>
          <p14:tracePt t="82467" x="7715250" y="1473200"/>
          <p14:tracePt t="82484" x="7734300" y="1549400"/>
          <p14:tracePt t="82500" x="7740650" y="1606550"/>
          <p14:tracePt t="82517" x="7740650" y="1670050"/>
          <p14:tracePt t="82534" x="7747000" y="1714500"/>
          <p14:tracePt t="82550" x="7753350" y="1765300"/>
          <p14:tracePt t="82567" x="7766050" y="1841500"/>
          <p14:tracePt t="82585" x="7772400" y="1936750"/>
          <p14:tracePt t="82600" x="7772400" y="1974850"/>
          <p14:tracePt t="82617" x="7772400" y="2019300"/>
          <p14:tracePt t="82634" x="7772400" y="2070100"/>
          <p14:tracePt t="82651" x="7772400" y="2120900"/>
          <p14:tracePt t="82667" x="7772400" y="2165350"/>
          <p14:tracePt t="82684" x="7772400" y="2178050"/>
          <p14:tracePt t="82700" x="7772400" y="2209800"/>
          <p14:tracePt t="82717" x="7772400" y="2222500"/>
          <p14:tracePt t="82734" x="7753350" y="2247900"/>
          <p14:tracePt t="82750" x="7753350" y="2266950"/>
          <p14:tracePt t="82767" x="7740650" y="2298700"/>
          <p14:tracePt t="82784" x="7715250" y="2330450"/>
          <p14:tracePt t="82800" x="7696200" y="2362200"/>
          <p14:tracePt t="82817" x="7677150" y="2400300"/>
          <p14:tracePt t="82834" x="7670800" y="2406650"/>
          <p14:tracePt t="82850" x="7664450" y="2425700"/>
          <p14:tracePt t="83075" x="7664450" y="2419350"/>
          <p14:tracePt t="83080" x="7664450" y="2413000"/>
          <p14:tracePt t="83089" x="7689850" y="2368550"/>
          <p14:tracePt t="83100" x="7689850" y="2362200"/>
          <p14:tracePt t="83117" x="7708900" y="2298700"/>
          <p14:tracePt t="83133" x="7734300" y="2241550"/>
          <p14:tracePt t="83150" x="7753350" y="2165350"/>
          <p14:tracePt t="83167" x="7753350" y="2139950"/>
          <p14:tracePt t="83183" x="7753350" y="2108200"/>
          <p14:tracePt t="83200" x="7753350" y="2019300"/>
          <p14:tracePt t="83217" x="7753350" y="1974850"/>
          <p14:tracePt t="83233" x="7766050" y="1905000"/>
          <p14:tracePt t="83250" x="7766050" y="1847850"/>
          <p14:tracePt t="83267" x="7766050" y="1739900"/>
          <p14:tracePt t="83283" x="7766050" y="1670050"/>
          <p14:tracePt t="83300" x="7766050" y="1631950"/>
          <p14:tracePt t="83317" x="7766050" y="1581150"/>
          <p14:tracePt t="83333" x="7766050" y="1524000"/>
          <p14:tracePt t="83351" x="7766050" y="1466850"/>
          <p14:tracePt t="83366" x="7766050" y="1435100"/>
          <p14:tracePt t="83383" x="7759700" y="1390650"/>
          <p14:tracePt t="83416" x="7753350" y="1371600"/>
          <p14:tracePt t="83443" x="7747000" y="1358900"/>
          <p14:tracePt t="83457" x="7747000" y="1352550"/>
          <p14:tracePt t="83473" x="7747000" y="1346200"/>
          <p14:tracePt t="83484" x="7747000" y="1333500"/>
          <p14:tracePt t="83603" x="7747000" y="1339850"/>
          <p14:tracePt t="83614" x="7747000" y="1358900"/>
          <p14:tracePt t="83619" x="7747000" y="1377950"/>
          <p14:tracePt t="83633" x="7753350" y="1435100"/>
          <p14:tracePt t="83650" x="7753350" y="1473200"/>
          <p14:tracePt t="83666" x="7772400" y="1543050"/>
          <p14:tracePt t="83683" x="7785100" y="1619250"/>
          <p14:tracePt t="83700" x="7797800" y="1701800"/>
          <p14:tracePt t="83716" x="7810500" y="1765300"/>
          <p14:tracePt t="83733" x="7810500" y="1809750"/>
          <p14:tracePt t="83749" x="7810500" y="1898650"/>
          <p14:tracePt t="83766" x="7810500" y="1955800"/>
          <p14:tracePt t="83783" x="7810500" y="2006600"/>
          <p14:tracePt t="83800" x="7804150" y="2063750"/>
          <p14:tracePt t="83816" x="7785100" y="2152650"/>
          <p14:tracePt t="83833" x="7759700" y="2216150"/>
          <p14:tracePt t="83849" x="7747000" y="2311400"/>
          <p14:tracePt t="83866" x="7740650" y="2349500"/>
          <p14:tracePt t="83883" x="7721600" y="2413000"/>
          <p14:tracePt t="83899" x="7708900" y="2463800"/>
          <p14:tracePt t="83917" x="7696200" y="2482850"/>
          <p14:tracePt t="83933" x="7696200" y="2489200"/>
          <p14:tracePt t="83949" x="7696200" y="2501900"/>
          <p14:tracePt t="83966" x="7689850" y="2508250"/>
          <p14:tracePt t="83983" x="7683500" y="2508250"/>
          <p14:tracePt t="84034" x="7677150" y="2514600"/>
          <p14:tracePt t="84406" x="7677150" y="2520950"/>
          <p14:tracePt t="84426" x="7664450" y="2495550"/>
          <p14:tracePt t="84435" x="7645400" y="2476500"/>
          <p14:tracePt t="84441" x="7626350" y="2457450"/>
          <p14:tracePt t="84451" x="7607300" y="2425700"/>
          <p14:tracePt t="84466" x="7594600" y="2413000"/>
          <p14:tracePt t="84482" x="7543800" y="2355850"/>
          <p14:tracePt t="84499" x="7505700" y="2317750"/>
          <p14:tracePt t="84516" x="7486650" y="2292350"/>
          <p14:tracePt t="84532" x="7461250" y="2266950"/>
          <p14:tracePt t="84750" x="7467600" y="2266950"/>
          <p14:tracePt t="84760" x="7480300" y="2266950"/>
          <p14:tracePt t="84765" x="7493000" y="2279650"/>
          <p14:tracePt t="84782" x="7524750" y="2279650"/>
          <p14:tracePt t="84800" x="7562850" y="2286000"/>
          <p14:tracePt t="84816" x="7575550" y="2286000"/>
          <p14:tracePt t="84832" x="7607300" y="2286000"/>
          <p14:tracePt t="84849" x="7626350" y="2286000"/>
          <p14:tracePt t="84865" x="7658100" y="2286000"/>
          <p14:tracePt t="84882" x="7721600" y="2286000"/>
          <p14:tracePt t="84899" x="7785100" y="2286000"/>
          <p14:tracePt t="84915" x="7874000" y="2286000"/>
          <p14:tracePt t="84932" x="7943850" y="2286000"/>
          <p14:tracePt t="84949" x="8007350" y="2286000"/>
          <p14:tracePt t="84965" x="8102600" y="2286000"/>
          <p14:tracePt t="84982" x="8140700" y="2286000"/>
          <p14:tracePt t="84999" x="8166100" y="2286000"/>
          <p14:tracePt t="85015" x="8191500" y="2286000"/>
          <p14:tracePt t="85032" x="8210550" y="2286000"/>
          <p14:tracePt t="85049" x="8261350" y="2286000"/>
          <p14:tracePt t="85065" x="8337550" y="2266950"/>
          <p14:tracePt t="85082" x="8445500" y="2254250"/>
          <p14:tracePt t="85099" x="8534400" y="2247900"/>
          <p14:tracePt t="85115" x="8616950" y="2235200"/>
          <p14:tracePt t="85132" x="8655050" y="2228850"/>
          <p14:tracePt t="85149" x="8718550" y="2222500"/>
          <p14:tracePt t="85165" x="8763000" y="2203450"/>
          <p14:tracePt t="85182" x="8801100" y="2197100"/>
          <p14:tracePt t="85199" x="8845550" y="2184400"/>
          <p14:tracePt t="85215" x="8896350" y="2184400"/>
          <p14:tracePt t="85218" x="8953500" y="2171700"/>
          <p14:tracePt t="85232" x="8959850" y="2171700"/>
          <p14:tracePt t="85248" x="9086850" y="2152650"/>
          <p14:tracePt t="85265" x="9156700" y="2146300"/>
          <p14:tracePt t="85282" x="9207500" y="2139950"/>
          <p14:tracePt t="85299" x="9309100" y="2127250"/>
          <p14:tracePt t="85315" x="9359900" y="2127250"/>
          <p14:tracePt t="85332" x="9391650" y="2127250"/>
          <p14:tracePt t="85348" x="9442450" y="2120900"/>
          <p14:tracePt t="85365" x="9518650" y="2114550"/>
          <p14:tracePt t="85382" x="9575800" y="2089150"/>
          <p14:tracePt t="85398" x="9664700" y="2076450"/>
          <p14:tracePt t="85415" x="9715500" y="2070100"/>
          <p14:tracePt t="85432" x="9798050" y="2070100"/>
          <p14:tracePt t="85449" x="9931400" y="2070100"/>
          <p14:tracePt t="85465" x="10001250" y="2070100"/>
          <p14:tracePt t="85482" x="10045700" y="2063750"/>
          <p14:tracePt t="85498" x="10115550" y="2051050"/>
          <p14:tracePt t="85515" x="10128250" y="2051050"/>
          <p14:tracePt t="85548" x="10134600" y="2051050"/>
          <p14:tracePt t="85565" x="10147300" y="2051050"/>
          <p14:tracePt t="85582" x="10153650" y="2051050"/>
          <p14:tracePt t="85606" x="10160000" y="2051050"/>
          <p14:tracePt t="85615" x="10166350" y="2051050"/>
          <p14:tracePt t="85632" x="10172700" y="2051050"/>
          <p14:tracePt t="85648" x="10179050" y="2051050"/>
          <p14:tracePt t="85744" x="10185400" y="2051050"/>
          <p14:tracePt t="85849" x="10185400" y="2057400"/>
          <p14:tracePt t="85863" x="10185400" y="2070100"/>
          <p14:tracePt t="85894" x="10185400" y="2082800"/>
          <p14:tracePt t="85904" x="10185400" y="2101850"/>
          <p14:tracePt t="85914" x="10172700" y="2120900"/>
          <p14:tracePt t="85920" x="10172700" y="2133600"/>
          <p14:tracePt t="85931" x="10153650" y="2159000"/>
          <p14:tracePt t="85948" x="10147300" y="2190750"/>
          <p14:tracePt t="85965" x="10134600" y="2241550"/>
          <p14:tracePt t="85981" x="10121900" y="2266950"/>
          <p14:tracePt t="85998" x="10109200" y="2324100"/>
          <p14:tracePt t="86015" x="10102850" y="2355850"/>
          <p14:tracePt t="86031" x="10096500" y="2413000"/>
          <p14:tracePt t="86048" x="10090150" y="2444750"/>
          <p14:tracePt t="86065" x="10090150" y="2520950"/>
          <p14:tracePt t="86081" x="10090150" y="2527300"/>
          <p14:tracePt t="86098" x="10090150" y="2571750"/>
          <p14:tracePt t="86115" x="10090150" y="2603500"/>
          <p14:tracePt t="86131" x="10090150" y="2622550"/>
          <p14:tracePt t="86148" x="10083800" y="2660650"/>
          <p14:tracePt t="86165" x="10083800" y="2673350"/>
          <p14:tracePt t="86181" x="10083800" y="2679700"/>
          <p14:tracePt t="86198" x="10064750" y="2724150"/>
          <p14:tracePt t="86214" x="10064750" y="2749550"/>
          <p14:tracePt t="86217" x="10064750" y="2755900"/>
          <p14:tracePt t="86231" x="10052050" y="2781300"/>
          <p14:tracePt t="86248" x="10052050" y="2806700"/>
          <p14:tracePt t="86264" x="10052050" y="2851150"/>
          <p14:tracePt t="86281" x="10052050" y="2889250"/>
          <p14:tracePt t="86298" x="10052050" y="2921000"/>
          <p14:tracePt t="86314" x="10052050" y="2927350"/>
          <p14:tracePt t="86331" x="10052050" y="2933700"/>
          <p14:tracePt t="86348" x="10039350" y="2990850"/>
          <p14:tracePt t="86364" x="10033000" y="3022600"/>
          <p14:tracePt t="86381" x="10033000" y="3048000"/>
          <p14:tracePt t="86398" x="10033000" y="3079750"/>
          <p14:tracePt t="86414" x="10033000" y="3111500"/>
          <p14:tracePt t="86431" x="10033000" y="3117850"/>
          <p14:tracePt t="86448" x="10033000" y="3130550"/>
          <p14:tracePt t="86464" x="10033000" y="3149600"/>
          <p14:tracePt t="86481" x="10033000" y="3162300"/>
          <p14:tracePt t="86498" x="10033000" y="3168650"/>
          <p14:tracePt t="86662" x="10033000" y="3181350"/>
          <p14:tracePt t="86666" x="10033000" y="3187700"/>
          <p14:tracePt t="86681" x="10020300" y="3194050"/>
          <p14:tracePt t="86698" x="10007600" y="3206750"/>
          <p14:tracePt t="86714" x="9982200" y="3225800"/>
          <p14:tracePt t="86716" x="9975850" y="3232150"/>
          <p14:tracePt t="86731" x="9969500" y="3238500"/>
          <p14:tracePt t="86747" x="9956800" y="3251200"/>
          <p14:tracePt t="86764" x="9950450" y="3251200"/>
          <p14:tracePt t="86782" x="9950450" y="3263900"/>
          <p14:tracePt t="86797" x="9950450" y="3282950"/>
          <p14:tracePt t="86814" x="9937750" y="3302000"/>
          <p14:tracePt t="86831" x="9931400" y="3327400"/>
          <p14:tracePt t="86847" x="9918700" y="3346450"/>
          <p14:tracePt t="86864" x="9918700" y="3378200"/>
          <p14:tracePt t="86881" x="9918700" y="3409950"/>
          <p14:tracePt t="86897" x="9918700" y="3435350"/>
          <p14:tracePt t="86914" x="9918700" y="3467100"/>
          <p14:tracePt t="86931" x="9918700" y="3505200"/>
          <p14:tracePt t="86947" x="9931400" y="3530600"/>
          <p14:tracePt t="86964" x="9969500" y="3575050"/>
          <p14:tracePt t="86981" x="10007600" y="3600450"/>
          <p14:tracePt t="86997" x="10013950" y="3606800"/>
          <p14:tracePt t="87014" x="10026650" y="3619500"/>
          <p14:tracePt t="87031" x="10058400" y="3625850"/>
          <p14:tracePt t="87047" x="10153650" y="3657600"/>
          <p14:tracePt t="87064" x="10236200" y="3670300"/>
          <p14:tracePt t="87080" x="10306050" y="3683000"/>
          <p14:tracePt t="87097" x="10375900" y="3702050"/>
          <p14:tracePt t="87114" x="10591800" y="3721100"/>
          <p14:tracePt t="87130" x="10680700" y="3721100"/>
          <p14:tracePt t="87147" x="10782300" y="3733800"/>
          <p14:tracePt t="87164" x="10896600" y="3733800"/>
          <p14:tracePt t="87180" x="10979150" y="3733800"/>
          <p14:tracePt t="87197" x="11099800" y="3714750"/>
          <p14:tracePt t="87214" x="11195050" y="3683000"/>
          <p14:tracePt t="87230" x="11341100" y="3657600"/>
          <p14:tracePt t="87247" x="11480800" y="3600450"/>
          <p14:tracePt t="87264" x="11576050" y="3562350"/>
          <p14:tracePt t="87280" x="11601450" y="3530600"/>
          <p14:tracePt t="87297" x="11633200" y="3486150"/>
          <p14:tracePt t="87314" x="11639550" y="3467100"/>
          <p14:tracePt t="87331" x="11664950" y="3409950"/>
          <p14:tracePt t="87347" x="11690350" y="3340100"/>
          <p14:tracePt t="87364" x="11703050" y="3302000"/>
          <p14:tracePt t="87380" x="11709400" y="3276600"/>
          <p14:tracePt t="87397" x="11709400" y="3206750"/>
          <p14:tracePt t="87414" x="11696700" y="3194050"/>
          <p14:tracePt t="87430" x="11671300" y="3175000"/>
          <p14:tracePt t="87447" x="11633200" y="3149600"/>
          <p14:tracePt t="87464" x="11582400" y="3136900"/>
          <p14:tracePt t="87480" x="11512550" y="3124200"/>
          <p14:tracePt t="87497" x="11461750" y="3124200"/>
          <p14:tracePt t="87514" x="11353800" y="3117850"/>
          <p14:tracePt t="87530" x="11239500" y="3117850"/>
          <p14:tracePt t="87547" x="11131550" y="3117850"/>
          <p14:tracePt t="87563" x="11029950" y="3124200"/>
          <p14:tracePt t="87580" x="10953750" y="3130550"/>
          <p14:tracePt t="87597" x="10775950" y="3168650"/>
          <p14:tracePt t="87613" x="10693400" y="3175000"/>
          <p14:tracePt t="87630" x="10591800" y="3194050"/>
          <p14:tracePt t="87647" x="10452100" y="3232150"/>
          <p14:tracePt t="87663" x="10375900" y="3238500"/>
          <p14:tracePt t="87680" x="10280650" y="3257550"/>
          <p14:tracePt t="87697" x="10236200" y="3263900"/>
          <p14:tracePt t="87713" x="10140950" y="3276600"/>
          <p14:tracePt t="87730" x="10026650" y="3308350"/>
          <p14:tracePt t="87747" x="9944100" y="3321050"/>
          <p14:tracePt t="87763" x="9880600" y="3327400"/>
          <p14:tracePt t="87780" x="9836150" y="3346450"/>
          <p14:tracePt t="87797" x="9785350" y="3365500"/>
          <p14:tracePt t="87813" x="9766300" y="3371850"/>
          <p14:tracePt t="87830" x="9715500" y="3397250"/>
          <p14:tracePt t="87847" x="9683750" y="3422650"/>
          <p14:tracePt t="87863" x="9677400" y="3429000"/>
          <p14:tracePt t="87880" x="9664700" y="3448050"/>
          <p14:tracePt t="87897" x="9664700" y="3467100"/>
          <p14:tracePt t="87913" x="9664700" y="3486150"/>
          <p14:tracePt t="87930" x="9664700" y="3517900"/>
          <p14:tracePt t="87947" x="9658350" y="3562350"/>
          <p14:tracePt t="87963" x="9671050" y="3606800"/>
          <p14:tracePt t="87980" x="9696450" y="3632200"/>
          <p14:tracePt t="87997" x="9759950" y="3683000"/>
          <p14:tracePt t="88013" x="9867900" y="3733800"/>
          <p14:tracePt t="88030" x="9956800" y="3759200"/>
          <p14:tracePt t="88046" x="10071100" y="3778250"/>
          <p14:tracePt t="88063" x="10179050" y="3778250"/>
          <p14:tracePt t="88080" x="10261600" y="3803650"/>
          <p14:tracePt t="88098" x="10426700" y="3816350"/>
          <p14:tracePt t="88113" x="10534650" y="3816350"/>
          <p14:tracePt t="88130" x="10591800" y="3816350"/>
          <p14:tracePt t="88146" x="10668000" y="3816350"/>
          <p14:tracePt t="88163" x="10737850" y="3816350"/>
          <p14:tracePt t="88180" x="10820400" y="3803650"/>
          <p14:tracePt t="88196" x="10902950" y="3790950"/>
          <p14:tracePt t="88214" x="11023600" y="3746500"/>
          <p14:tracePt t="88230" x="11150600" y="3702050"/>
          <p14:tracePt t="88246" x="11245850" y="3651250"/>
          <p14:tracePt t="88263" x="11296650" y="3632200"/>
          <p14:tracePt t="88280" x="11379200" y="3575050"/>
          <p14:tracePt t="88296" x="11442700" y="3524250"/>
          <p14:tracePt t="88314" x="11493500" y="3486150"/>
          <p14:tracePt t="88330" x="11537950" y="3454400"/>
          <p14:tracePt t="88346" x="11544300" y="3448050"/>
          <p14:tracePt t="88363" x="11563350" y="3409950"/>
          <p14:tracePt t="88396" x="11563350" y="3378200"/>
          <p14:tracePt t="88413" x="11563350" y="3359150"/>
          <p14:tracePt t="88430" x="11563350" y="3327400"/>
          <p14:tracePt t="88446" x="11544300" y="3302000"/>
          <p14:tracePt t="88463" x="11531600" y="3282950"/>
          <p14:tracePt t="88479" x="11468100" y="3270250"/>
          <p14:tracePt t="88496" x="11379200" y="3251200"/>
          <p14:tracePt t="88513" x="11271250" y="3251200"/>
          <p14:tracePt t="88530" x="11144250" y="3251200"/>
          <p14:tracePt t="88546" x="11074400" y="3251200"/>
          <p14:tracePt t="88563" x="10966450" y="3251200"/>
          <p14:tracePt t="88579" x="10877550" y="3251200"/>
          <p14:tracePt t="88596" x="10763250" y="3263900"/>
          <p14:tracePt t="88613" x="10693400" y="3270250"/>
          <p14:tracePt t="88629" x="10636250" y="3295650"/>
          <p14:tracePt t="88646" x="10541000" y="3308350"/>
          <p14:tracePt t="88663" x="10369550" y="3340100"/>
          <p14:tracePt t="88679" x="10236200" y="3371850"/>
          <p14:tracePt t="88696" x="10147300" y="3384550"/>
          <p14:tracePt t="88713" x="10020300" y="3403600"/>
          <p14:tracePt t="88729" x="9963150" y="3422650"/>
          <p14:tracePt t="88746" x="9931400" y="3429000"/>
          <p14:tracePt t="88763" x="9899650" y="3441700"/>
          <p14:tracePt t="88779" x="9867900" y="3460750"/>
          <p14:tracePt t="88796" x="9842500" y="3460750"/>
          <p14:tracePt t="88813" x="9823450" y="3492500"/>
          <p14:tracePt t="88829" x="9810750" y="3505200"/>
          <p14:tracePt t="88846" x="9798050" y="3511550"/>
          <p14:tracePt t="88863" x="9791700" y="3536950"/>
          <p14:tracePt t="88879" x="9791700" y="3543300"/>
          <p14:tracePt t="88896" x="9785350" y="3556000"/>
          <p14:tracePt t="88913" x="9785350" y="3581400"/>
          <p14:tracePt t="88929" x="9791700" y="3625850"/>
          <p14:tracePt t="88946" x="9836150" y="3676650"/>
          <p14:tracePt t="88962" x="9912350" y="3702050"/>
          <p14:tracePt t="88979" x="10026650" y="3740150"/>
          <p14:tracePt t="88996" x="10160000" y="3746500"/>
          <p14:tracePt t="89012" x="10280650" y="3765550"/>
          <p14:tracePt t="89029" x="10350500" y="3765550"/>
          <p14:tracePt t="89046" x="10452100" y="3771900"/>
          <p14:tracePt t="89062" x="10579100" y="3771900"/>
          <p14:tracePt t="89079" x="10642600" y="3771900"/>
          <p14:tracePt t="89096" x="10706100" y="3765550"/>
          <p14:tracePt t="89112" x="10731500" y="3746500"/>
          <p14:tracePt t="89129" x="10795000" y="3708400"/>
          <p14:tracePt t="89146" x="10909300" y="3651250"/>
          <p14:tracePt t="89162" x="10979150" y="3606800"/>
          <p14:tracePt t="89179" x="11036300" y="3568700"/>
          <p14:tracePt t="89196" x="11068050" y="3536950"/>
          <p14:tracePt t="89212" x="11087100" y="3517900"/>
          <p14:tracePt t="89229" x="11087100" y="3492500"/>
          <p14:tracePt t="89246" x="11087100" y="3473450"/>
          <p14:tracePt t="89262" x="11087100" y="3454400"/>
          <p14:tracePt t="89279" x="11087100" y="3416300"/>
          <p14:tracePt t="89296" x="11068050" y="3384550"/>
          <p14:tracePt t="89312" x="11029950" y="3346450"/>
          <p14:tracePt t="89329" x="10934700" y="3308350"/>
          <p14:tracePt t="89346" x="10801350" y="3257550"/>
          <p14:tracePt t="89362" x="10693400" y="3238500"/>
          <p14:tracePt t="89379" x="10585450" y="3238500"/>
          <p14:tracePt t="89396" x="10521950" y="3238500"/>
          <p14:tracePt t="89412" x="10439400" y="3238500"/>
          <p14:tracePt t="89429" x="10375900" y="3238500"/>
          <p14:tracePt t="89445" x="10293350" y="3251200"/>
          <p14:tracePt t="89462" x="10236200" y="3295650"/>
          <p14:tracePt t="89479" x="10204450" y="3314700"/>
          <p14:tracePt t="89495" x="10058400" y="3409950"/>
          <p14:tracePt t="89512" x="9994900" y="3441700"/>
          <p14:tracePt t="89529" x="9918700" y="3467100"/>
          <p14:tracePt t="89545" x="9886950" y="3486150"/>
          <p14:tracePt t="89562" x="9842500" y="3498850"/>
          <p14:tracePt t="90000" x="9842500" y="3492500"/>
          <p14:tracePt t="90014" x="9848850" y="3473450"/>
          <p14:tracePt t="90020" x="9861550" y="3473450"/>
          <p14:tracePt t="90028" x="9867900" y="3467100"/>
          <p14:tracePt t="90045" x="9886950" y="3441700"/>
          <p14:tracePt t="90062" x="9918700" y="3390900"/>
          <p14:tracePt t="90078" x="9937750" y="3340100"/>
          <p14:tracePt t="90095" x="9975850" y="3282950"/>
          <p14:tracePt t="90112" x="9994900" y="3219450"/>
          <p14:tracePt t="90128" x="10026650" y="3143250"/>
          <p14:tracePt t="90146" x="10058400" y="3035300"/>
          <p14:tracePt t="90162" x="10096500" y="2978150"/>
          <p14:tracePt t="90178" x="10109200" y="2952750"/>
          <p14:tracePt t="90196" x="10140950" y="2806700"/>
          <p14:tracePt t="90212" x="10153650" y="2736850"/>
          <p14:tracePt t="90228" x="10153650" y="2660650"/>
          <p14:tracePt t="90245" x="10153650" y="2578100"/>
          <p14:tracePt t="90262" x="10185400" y="2457450"/>
          <p14:tracePt t="90278" x="10191750" y="2279650"/>
          <p14:tracePt t="90295" x="10210800" y="2235200"/>
          <p14:tracePt t="90312" x="10242550" y="2120900"/>
          <p14:tracePt t="90328" x="10280650" y="1981200"/>
          <p14:tracePt t="90345" x="10318750" y="1860550"/>
          <p14:tracePt t="90361" x="10375900" y="1746250"/>
          <p14:tracePt t="90378" x="10420350" y="1670050"/>
          <p14:tracePt t="90395" x="10471150" y="1574800"/>
          <p14:tracePt t="90412" x="10547350" y="1441450"/>
          <p14:tracePt t="90428" x="10598150" y="1365250"/>
          <p14:tracePt t="90445" x="10636250" y="1295400"/>
          <p14:tracePt t="90461" x="10668000" y="1250950"/>
          <p14:tracePt t="90478" x="10763250" y="1155700"/>
          <p14:tracePt t="90495" x="10788650" y="1111250"/>
          <p14:tracePt t="90511" x="10826750" y="1060450"/>
          <p14:tracePt t="90528" x="10877550" y="971550"/>
          <p14:tracePt t="90545" x="10896600" y="933450"/>
          <p14:tracePt t="90561" x="10902950" y="933450"/>
          <p14:tracePt t="90578" x="10909300" y="927100"/>
          <p14:tracePt t="90595" x="10915650" y="920750"/>
          <p14:tracePt t="90660" x="10915650" y="933450"/>
          <p14:tracePt t="90664" x="10915650" y="939800"/>
          <p14:tracePt t="90678" x="10902950" y="971550"/>
          <p14:tracePt t="90695" x="10820400" y="1066800"/>
          <p14:tracePt t="90711" x="10750550" y="1155700"/>
          <p14:tracePt t="90728" x="10693400" y="1219200"/>
          <p14:tracePt t="90745" x="10629900" y="1314450"/>
          <p14:tracePt t="90761" x="10401300" y="1574800"/>
          <p14:tracePt t="90778" x="10363200" y="1651000"/>
          <p14:tracePt t="90795" x="10318750" y="1720850"/>
          <p14:tracePt t="90812" x="10293350" y="1778000"/>
          <p14:tracePt t="90828" x="10267950" y="1803400"/>
          <p14:tracePt t="90844" x="10248900" y="1847850"/>
          <p14:tracePt t="90862" x="10210800" y="1911350"/>
          <p14:tracePt t="90878" x="10204450" y="1917700"/>
          <p14:tracePt t="90894" x="10160000" y="1968500"/>
          <p14:tracePt t="90911" x="10153650" y="1993900"/>
          <p14:tracePt t="90928" x="10147300" y="2012950"/>
          <p14:tracePt t="90944" x="10128250" y="2044700"/>
          <p14:tracePt t="90962" x="10115550" y="2063750"/>
          <p14:tracePt t="90978" x="10096500" y="2095500"/>
          <p14:tracePt t="90994" x="10090150" y="2095500"/>
          <p14:tracePt t="91011" x="10083800" y="2108200"/>
          <p14:tracePt t="91028" x="10077450" y="2114550"/>
          <p14:tracePt t="91791" x="10077450" y="2120900"/>
          <p14:tracePt t="91800" x="10077450" y="2146300"/>
          <p14:tracePt t="91811" x="10045700" y="2228850"/>
          <p14:tracePt t="91827" x="10020300" y="2381250"/>
          <p14:tracePt t="91844" x="9988550" y="2501900"/>
          <p14:tracePt t="91860" x="9918700" y="2679700"/>
          <p14:tracePt t="91877" x="9855200" y="2895600"/>
          <p14:tracePt t="91894" x="9791700" y="3054350"/>
          <p14:tracePt t="91910" x="9715500" y="3244850"/>
          <p14:tracePt t="91927" x="9690100" y="3302000"/>
          <p14:tracePt t="91944" x="9613900" y="3517900"/>
          <p14:tracePt t="91960" x="9461500" y="3835400"/>
          <p14:tracePt t="91977" x="9321800" y="4127500"/>
          <p14:tracePt t="91994" x="9207500" y="4305300"/>
          <p14:tracePt t="92010" x="9118600" y="4451350"/>
          <p14:tracePt t="92027" x="8928100" y="4775200"/>
          <p14:tracePt t="92044" x="8870950" y="4838700"/>
          <p14:tracePt t="92060" x="8743950" y="5003800"/>
          <p14:tracePt t="92078" x="8566150" y="5130800"/>
          <p14:tracePt t="92094" x="8451850" y="5213350"/>
          <p14:tracePt t="92110" x="8350250" y="5232400"/>
          <p14:tracePt t="92127" x="8299450" y="5257800"/>
          <p14:tracePt t="92144" x="8267700" y="5257800"/>
          <p14:tracePt t="92160" x="8229600" y="5257800"/>
          <p14:tracePt t="92177" x="8172450" y="5257800"/>
          <p14:tracePt t="92194" x="8070850" y="5257800"/>
          <p14:tracePt t="92210" x="7994650" y="5257800"/>
          <p14:tracePt t="92227" x="7842250" y="5270500"/>
          <p14:tracePt t="92230" x="7658100" y="5289550"/>
          <p14:tracePt t="92244" x="7562850" y="5289550"/>
          <p14:tracePt t="92260" x="7429500" y="5289550"/>
          <p14:tracePt t="92277" x="7327900" y="5289550"/>
          <p14:tracePt t="92294" x="7175500" y="5270500"/>
          <p14:tracePt t="92310" x="7073900" y="5264150"/>
          <p14:tracePt t="92327" x="6972300" y="5264150"/>
          <p14:tracePt t="92343" x="6877050" y="5264150"/>
          <p14:tracePt t="92360" x="6718300" y="5283200"/>
          <p14:tracePt t="92377" x="6546850" y="5321300"/>
          <p14:tracePt t="92393" x="6362700" y="5365750"/>
          <p14:tracePt t="92410" x="6254750" y="5397500"/>
          <p14:tracePt t="92427" x="6127750" y="5467350"/>
          <p14:tracePt t="92444" x="6013450" y="5543550"/>
          <p14:tracePt t="92460" x="5956300" y="5581650"/>
          <p14:tracePt t="92477" x="5880100" y="5645150"/>
          <p14:tracePt t="92493" x="5861050" y="5670550"/>
          <p14:tracePt t="92510" x="5854700" y="5715000"/>
          <p14:tracePt t="92526" x="5854700" y="5759450"/>
          <p14:tracePt t="92543" x="5854700" y="5803900"/>
          <p14:tracePt t="92560" x="5854700" y="5848350"/>
          <p14:tracePt t="92577" x="5848350" y="5937250"/>
          <p14:tracePt t="92593" x="5848350" y="6007100"/>
          <p14:tracePt t="92610" x="5848350" y="6051550"/>
          <p14:tracePt t="92627" x="5886450" y="6115050"/>
          <p14:tracePt t="92643" x="5994400" y="6191250"/>
          <p14:tracePt t="92660" x="6159500" y="6254750"/>
          <p14:tracePt t="92677" x="6343650" y="6311900"/>
          <p14:tracePt t="92693" x="6451600" y="6343650"/>
          <p14:tracePt t="92710" x="6629400" y="6375400"/>
          <p14:tracePt t="92712" x="6743700" y="6375400"/>
          <p14:tracePt t="92726" x="6800850" y="6375400"/>
          <p14:tracePt t="92743" x="6921500" y="6375400"/>
          <p14:tracePt t="92760" x="6972300" y="6375400"/>
          <p14:tracePt t="92776" x="7029450" y="6375400"/>
          <p14:tracePt t="92793" x="7112000" y="6375400"/>
          <p14:tracePt t="92810" x="7219950" y="6375400"/>
          <p14:tracePt t="92826" x="7283450" y="6343650"/>
          <p14:tracePt t="92844" x="7340600" y="6280150"/>
          <p14:tracePt t="92860" x="7359650" y="6242050"/>
          <p14:tracePt t="92876" x="7385050" y="6197600"/>
          <p14:tracePt t="92893" x="7423150" y="6172200"/>
          <p14:tracePt t="92910" x="7467600" y="6115050"/>
          <p14:tracePt t="92926" x="7486650" y="6038850"/>
          <p14:tracePt t="92943" x="7499350" y="5949950"/>
          <p14:tracePt t="92960" x="7499350" y="5886450"/>
          <p14:tracePt t="92976" x="7499350" y="5842000"/>
          <p14:tracePt t="92993" x="7480300" y="5778500"/>
          <p14:tracePt t="93010" x="7448550" y="5727700"/>
          <p14:tracePt t="93026" x="7423150" y="5702300"/>
          <p14:tracePt t="93043" x="7391400" y="5651500"/>
          <p14:tracePt t="93060" x="7353300" y="5600700"/>
          <p14:tracePt t="93076" x="7289800" y="5549900"/>
          <p14:tracePt t="93093" x="7264400" y="5530850"/>
          <p14:tracePt t="93110" x="7181850" y="5511800"/>
          <p14:tracePt t="93127" x="7080250" y="5473700"/>
          <p14:tracePt t="93143" x="6978650" y="5454650"/>
          <p14:tracePt t="93159" x="6877050" y="5454650"/>
          <p14:tracePt t="93176" x="6813550" y="5448300"/>
          <p14:tracePt t="93193" x="6737350" y="5441950"/>
          <p14:tracePt t="93209" x="6667500" y="5441950"/>
          <p14:tracePt t="93212" x="6654800" y="5441950"/>
          <p14:tracePt t="93226" x="6635750" y="5441950"/>
          <p14:tracePt t="93243" x="6584950" y="5441950"/>
          <p14:tracePt t="93259" x="6559550" y="5454650"/>
          <p14:tracePt t="93276" x="6508750" y="5486400"/>
          <p14:tracePt t="93293" x="6413500" y="5530850"/>
          <p14:tracePt t="93309" x="6350000" y="5575300"/>
          <p14:tracePt t="93326" x="6318250" y="5613400"/>
          <p14:tracePt t="93343" x="6305550" y="5619750"/>
          <p14:tracePt t="93359" x="6286500" y="5664200"/>
          <p14:tracePt t="93376" x="6286500" y="5676900"/>
          <p14:tracePt t="93393" x="6286500" y="5715000"/>
          <p14:tracePt t="93409" x="6286500" y="5765800"/>
          <p14:tracePt t="93426" x="6286500" y="5791200"/>
          <p14:tracePt t="93443" x="6318250" y="5835650"/>
          <p14:tracePt t="93459" x="6350000" y="5880100"/>
          <p14:tracePt t="93476" x="6407150" y="5943600"/>
          <p14:tracePt t="93493" x="6483350" y="6013450"/>
          <p14:tracePt t="93509" x="6565900" y="6083300"/>
          <p14:tracePt t="93526" x="6661150" y="6140450"/>
          <p14:tracePt t="93543" x="6711950" y="6165850"/>
          <p14:tracePt t="93559" x="6788150" y="6184900"/>
          <p14:tracePt t="93576" x="6826250" y="6197600"/>
          <p14:tracePt t="93621" x="6832600" y="6197600"/>
          <p14:tracePt t="93641" x="6826250" y="6191250"/>
          <p14:tracePt t="93651" x="6807200" y="6184900"/>
          <p14:tracePt t="93659" x="6800850" y="6178550"/>
          <p14:tracePt t="93676" x="6718300" y="6172200"/>
          <p14:tracePt t="93692" x="6553200" y="6140450"/>
          <p14:tracePt t="93709" x="6438900" y="6140450"/>
          <p14:tracePt t="93726" x="6337300" y="6140450"/>
          <p14:tracePt t="93742" x="6267450" y="6140450"/>
          <p14:tracePt t="93759" x="6172200" y="6134100"/>
          <p14:tracePt t="93776" x="6057900" y="6134100"/>
          <p14:tracePt t="93792" x="6026150" y="6134100"/>
          <p14:tracePt t="93809" x="6013450" y="6134100"/>
          <p14:tracePt t="93843" x="6007100" y="6134100"/>
          <p14:tracePt t="93859" x="6000750" y="6134100"/>
          <p14:tracePt t="93876" x="5981700" y="6127750"/>
          <p14:tracePt t="93892" x="5918200" y="6121400"/>
          <p14:tracePt t="93909" x="5861050" y="6121400"/>
          <p14:tracePt t="93926" x="5803900" y="6121400"/>
          <p14:tracePt t="93942" x="5772150" y="6121400"/>
          <p14:tracePt t="93959" x="5734050" y="6121400"/>
          <p14:tracePt t="93976" x="5695950" y="6115050"/>
          <p14:tracePt t="93992" x="5683250" y="6108700"/>
          <p14:tracePt t="94009" x="5664200" y="6089650"/>
          <p14:tracePt t="94025" x="5638800" y="6076950"/>
          <p14:tracePt t="94042" x="5588000" y="6019800"/>
          <p14:tracePt t="94059" x="5511800" y="5937250"/>
          <p14:tracePt t="94075" x="5410200" y="5822950"/>
          <p14:tracePt t="94092" x="5378450" y="5765800"/>
          <p14:tracePt t="94109" x="5346700" y="5727700"/>
          <p14:tracePt t="94126" x="5346700" y="5708650"/>
          <p14:tracePt t="94142" x="5346700" y="5702300"/>
          <p14:tracePt t="94159" x="5384800" y="5695950"/>
          <p14:tracePt t="94176" x="5435600" y="5695950"/>
          <p14:tracePt t="94192" x="5543550" y="5695950"/>
          <p14:tracePt t="94209" x="5632450" y="5695950"/>
          <p14:tracePt t="94225" x="5683250" y="5689600"/>
          <p14:tracePt t="94242" x="5734050" y="5689600"/>
          <p14:tracePt t="94259" x="5746750" y="5689600"/>
          <p14:tracePt t="94275" x="5753100" y="5689600"/>
          <p14:tracePt t="94292" x="5759450" y="5689600"/>
          <p14:tracePt t="94309" x="5791200" y="5689600"/>
          <p14:tracePt t="94325" x="5835650" y="5727700"/>
          <p14:tracePt t="94342" x="5886450" y="5772150"/>
          <p14:tracePt t="94359" x="5937250" y="5803900"/>
          <p14:tracePt t="94375" x="5943600" y="5829300"/>
          <p14:tracePt t="94392" x="5962650" y="5848350"/>
          <p14:tracePt t="94409" x="5975350" y="5905500"/>
          <p14:tracePt t="94425" x="5975350" y="5924550"/>
          <p14:tracePt t="94442" x="5975350" y="5937250"/>
          <p14:tracePt t="94458" x="5975350" y="5981700"/>
          <p14:tracePt t="94475" x="5943600" y="6007100"/>
          <p14:tracePt t="94492" x="5918200" y="6038850"/>
          <p14:tracePt t="94509" x="5899150" y="6045200"/>
          <p14:tracePt t="94525" x="5867400" y="6057900"/>
          <p14:tracePt t="94542" x="5848350" y="6064250"/>
          <p14:tracePt t="94558" x="5816600" y="6064250"/>
          <p14:tracePt t="94575" x="5797550" y="6064250"/>
          <p14:tracePt t="94592" x="5784850" y="6064250"/>
          <p14:tracePt t="94608" x="5753100" y="6064250"/>
          <p14:tracePt t="94625" x="5715000" y="6045200"/>
          <p14:tracePt t="94642" x="5657850" y="5981700"/>
          <p14:tracePt t="94658" x="5626100" y="5943600"/>
          <p14:tracePt t="94675" x="5626100" y="5930900"/>
          <p14:tracePt t="94692" x="5600700" y="5886450"/>
          <p14:tracePt t="94708" x="5600700" y="5867400"/>
          <p14:tracePt t="94725" x="5600700" y="5842000"/>
          <p14:tracePt t="94742" x="5607050" y="5803900"/>
          <p14:tracePt t="94758" x="5651500" y="5746750"/>
          <p14:tracePt t="94775" x="5689600" y="5708650"/>
          <p14:tracePt t="94792" x="5753100" y="5670550"/>
          <p14:tracePt t="94808" x="5803900" y="5626100"/>
          <p14:tracePt t="94825" x="5873750" y="5600700"/>
          <p14:tracePt t="94842" x="5911850" y="5588000"/>
          <p14:tracePt t="94858" x="5956300" y="5575300"/>
          <p14:tracePt t="94875" x="5981700" y="5575300"/>
          <p14:tracePt t="94892" x="6000750" y="5575300"/>
          <p14:tracePt t="94908" x="6045200" y="5588000"/>
          <p14:tracePt t="94925" x="6127750" y="5638800"/>
          <p14:tracePt t="94942" x="6197600" y="5683250"/>
          <p14:tracePt t="94958" x="6248400" y="5727700"/>
          <p14:tracePt t="94975" x="6388100" y="5829300"/>
          <p14:tracePt t="94992" x="6432550" y="5854700"/>
          <p14:tracePt t="95008" x="6451600" y="5880100"/>
          <p14:tracePt t="95025" x="6457950" y="5905500"/>
          <p14:tracePt t="95041" x="6457950" y="5949950"/>
          <p14:tracePt t="95058" x="6445250" y="5994400"/>
          <p14:tracePt t="95075" x="6407150" y="6026150"/>
          <p14:tracePt t="95091" x="6388100" y="6064250"/>
          <p14:tracePt t="95108" x="6375400" y="6083300"/>
          <p14:tracePt t="95125" x="6350000" y="6121400"/>
          <p14:tracePt t="95142" x="6299200" y="6172200"/>
          <p14:tracePt t="95158" x="6203950" y="6254750"/>
          <p14:tracePt t="95175" x="6134100" y="6280150"/>
          <p14:tracePt t="95191" x="6102350" y="6280150"/>
          <p14:tracePt t="95208" x="6064250" y="6286500"/>
          <p14:tracePt t="95211" x="6019800" y="6286500"/>
          <p14:tracePt t="95225" x="5969000" y="6286500"/>
          <p14:tracePt t="95242" x="5937250" y="6286500"/>
          <p14:tracePt t="95258" x="5905500" y="6280150"/>
          <p14:tracePt t="95275" x="5854700" y="6248400"/>
          <p14:tracePt t="95291" x="5797550" y="6197600"/>
          <p14:tracePt t="95308" x="5727700" y="6146800"/>
          <p14:tracePt t="95325" x="5683250" y="6102350"/>
          <p14:tracePt t="95341" x="5594350" y="6032500"/>
          <p14:tracePt t="95358" x="5518150" y="5994400"/>
          <p14:tracePt t="95375" x="5505450" y="5981700"/>
          <p14:tracePt t="95391" x="5378450" y="5905500"/>
          <p14:tracePt t="95408" x="5270500" y="5854700"/>
          <p14:tracePt t="95425" x="5162550" y="5822950"/>
          <p14:tracePt t="95441" x="5073650" y="5791200"/>
          <p14:tracePt t="95458" x="4775200" y="5740400"/>
          <p14:tracePt t="95474" x="4679950" y="5715000"/>
          <p14:tracePt t="95491" x="4514850" y="5651500"/>
          <p14:tracePt t="95508" x="4362450" y="5594350"/>
          <p14:tracePt t="95524" x="4318000" y="5556250"/>
          <p14:tracePt t="95541" x="4311650" y="5505450"/>
          <p14:tracePt t="95558" x="4305300" y="5454650"/>
          <p14:tracePt t="95574" x="4298950" y="5365750"/>
          <p14:tracePt t="95591" x="4279900" y="5270500"/>
          <p14:tracePt t="95608" x="4248150" y="5226050"/>
          <p14:tracePt t="95624" x="4229100" y="5219700"/>
          <p14:tracePt t="95641" x="4222750" y="5219700"/>
          <p14:tracePt t="95689" x="4216400" y="5219700"/>
          <p14:tracePt t="95699" x="4210050" y="5213350"/>
          <p14:tracePt t="95709" x="4191000" y="5200650"/>
          <p14:tracePt t="95724" x="4178300" y="5187950"/>
          <p14:tracePt t="95741" x="4133850" y="5162550"/>
          <p14:tracePt t="95758" x="4108450" y="5137150"/>
          <p14:tracePt t="95774" x="4095750" y="5118100"/>
          <p14:tracePt t="95791" x="4064000" y="5099050"/>
          <p14:tracePt t="95807" x="4032250" y="5073650"/>
          <p14:tracePt t="95824" x="4013200" y="5067300"/>
          <p14:tracePt t="95841" x="4000500" y="5067300"/>
          <p14:tracePt t="95858" x="3987800" y="5067300"/>
          <p14:tracePt t="95874" x="3975100" y="5067300"/>
          <p14:tracePt t="95891" x="3962400" y="5067300"/>
          <p14:tracePt t="95907" x="3956050" y="5067300"/>
          <p14:tracePt t="95924" x="3943350" y="5067300"/>
          <p14:tracePt t="95941" x="3924300" y="5099050"/>
          <p14:tracePt t="95957" x="3917950" y="5118100"/>
          <p14:tracePt t="95974" x="3911600" y="5143500"/>
          <p14:tracePt t="95991" x="3911600" y="5156200"/>
          <p14:tracePt t="96007" x="3911600" y="5194300"/>
          <p14:tracePt t="96024" x="3911600" y="5213350"/>
          <p14:tracePt t="96041" x="3917950" y="5238750"/>
          <p14:tracePt t="96057" x="3943350" y="5264150"/>
          <p14:tracePt t="96074" x="4013200" y="5276850"/>
          <p14:tracePt t="96091" x="4044950" y="5276850"/>
          <p14:tracePt t="96107" x="4114800" y="5283200"/>
          <p14:tracePt t="96124" x="4140200" y="5283200"/>
          <p14:tracePt t="96141" x="4159250" y="5283200"/>
          <p14:tracePt t="96157" x="4216400" y="5283200"/>
          <p14:tracePt t="96174" x="4235450" y="5270500"/>
          <p14:tracePt t="96191" x="4248150" y="5264150"/>
          <p14:tracePt t="96207" x="4260850" y="5257800"/>
          <p14:tracePt t="96210" x="4260850" y="5232400"/>
          <p14:tracePt t="96225" x="4286250" y="5207000"/>
          <p14:tracePt t="96241" x="4292600" y="5181600"/>
          <p14:tracePt t="96257" x="4305300" y="5149850"/>
          <p14:tracePt t="96274" x="4305300" y="5124450"/>
          <p14:tracePt t="96291" x="4305300" y="5092700"/>
          <p14:tracePt t="96307" x="4305300" y="5054600"/>
          <p14:tracePt t="96324" x="4305300" y="5035550"/>
          <p14:tracePt t="96341" x="4305300" y="5016500"/>
          <p14:tracePt t="96357" x="4286250" y="4972050"/>
          <p14:tracePt t="96374" x="4248150" y="4940300"/>
          <p14:tracePt t="96391" x="4216400" y="4921250"/>
          <p14:tracePt t="96407" x="4197350" y="4914900"/>
          <p14:tracePt t="96424" x="4165600" y="4895850"/>
          <p14:tracePt t="96441" x="4140200" y="4883150"/>
          <p14:tracePt t="96457" x="4108450" y="4864100"/>
          <p14:tracePt t="96474" x="4076700" y="4864100"/>
          <p14:tracePt t="96491" x="4057650" y="4857750"/>
          <p14:tracePt t="96507" x="4000500" y="4857750"/>
          <p14:tracePt t="96524" x="3981450" y="4857750"/>
          <p14:tracePt t="96541" x="3956050" y="4857750"/>
          <p14:tracePt t="96557" x="3930650" y="4857750"/>
          <p14:tracePt t="96574" x="3892550" y="4889500"/>
          <p14:tracePt t="96590" x="3879850" y="4914900"/>
          <p14:tracePt t="96607" x="3873500" y="4940300"/>
          <p14:tracePt t="96624" x="3867150" y="4972050"/>
          <p14:tracePt t="96640" x="3867150" y="5029200"/>
          <p14:tracePt t="96657" x="3867150" y="5099050"/>
          <p14:tracePt t="96674" x="3879850" y="5124450"/>
          <p14:tracePt t="96690" x="3911600" y="5156200"/>
          <p14:tracePt t="96707" x="3937000" y="5181600"/>
          <p14:tracePt t="96709" x="3975100" y="5213350"/>
          <p14:tracePt t="96724" x="4032250" y="5213350"/>
          <p14:tracePt t="96741" x="4089400" y="5213350"/>
          <p14:tracePt t="96757" x="4165600" y="5226050"/>
          <p14:tracePt t="96774" x="4375150" y="5226050"/>
          <p14:tracePt t="96790" x="4540250" y="5226050"/>
          <p14:tracePt t="96807" x="4686300" y="5226050"/>
          <p14:tracePt t="96824" x="5080000" y="5226050"/>
          <p14:tracePt t="96840" x="5791200" y="5149850"/>
          <p14:tracePt t="96857" x="6267450" y="5111750"/>
          <p14:tracePt t="96873" x="6705600" y="5080000"/>
          <p14:tracePt t="96890" x="7042150" y="5080000"/>
          <p14:tracePt t="96907" x="7397750" y="5080000"/>
          <p14:tracePt t="96924" x="7785100" y="5080000"/>
          <p14:tracePt t="96941" x="8115300" y="5080000"/>
          <p14:tracePt t="96957" x="8350250" y="5080000"/>
          <p14:tracePt t="96973" x="8559800" y="5080000"/>
          <p14:tracePt t="96990" x="9029700" y="5054600"/>
          <p14:tracePt t="97007" x="9163050" y="5048250"/>
          <p14:tracePt t="97023" x="9302750" y="5041900"/>
          <p14:tracePt t="97041" x="9378950" y="4997450"/>
          <p14:tracePt t="97057" x="9486900" y="4984750"/>
          <p14:tracePt t="97073" x="9613900" y="4978400"/>
          <p14:tracePt t="97090" x="9721850" y="4946650"/>
          <p14:tracePt t="97107" x="9867900" y="4933950"/>
          <p14:tracePt t="97123" x="9969500" y="4927600"/>
          <p14:tracePt t="97140" x="9988550" y="4927600"/>
          <p14:tracePt t="97223" x="9975850" y="4927600"/>
          <p14:tracePt t="97233" x="9937750" y="4921250"/>
          <p14:tracePt t="97243" x="9899650" y="4914900"/>
          <p14:tracePt t="97257" x="9874250" y="4908550"/>
          <p14:tracePt t="97273" x="9690100" y="4857750"/>
          <p14:tracePt t="97290" x="9588500" y="4813300"/>
          <p14:tracePt t="97306" x="9442450" y="4775200"/>
          <p14:tracePt t="97323" x="9232900" y="4711700"/>
          <p14:tracePt t="97340" x="9124950" y="4686300"/>
          <p14:tracePt t="97356" x="9029700" y="4635500"/>
          <p14:tracePt t="97373" x="8966200" y="4622800"/>
          <p14:tracePt t="97390" x="8870950" y="4591050"/>
          <p14:tracePt t="97406" x="8756650" y="4572000"/>
          <p14:tracePt t="97423" x="8705850" y="4565650"/>
          <p14:tracePt t="97440" x="8648700" y="4565650"/>
          <p14:tracePt t="97456" x="8616950" y="4565650"/>
          <p14:tracePt t="97473" x="8559800" y="4565650"/>
          <p14:tracePt t="97490" x="8502650" y="4572000"/>
          <p14:tracePt t="97507" x="8439150" y="4603750"/>
          <p14:tracePt t="97523" x="8407400" y="4629150"/>
          <p14:tracePt t="97540" x="8369300" y="4654550"/>
          <p14:tracePt t="97556" x="8293100" y="4686300"/>
          <p14:tracePt t="97573" x="8255000" y="4692650"/>
          <p14:tracePt t="97590" x="8210550" y="4718050"/>
          <p14:tracePt t="97607" x="8191500" y="4724400"/>
          <p14:tracePt t="97623" x="8166100" y="4775200"/>
          <p14:tracePt t="97640" x="8166100" y="4794250"/>
          <p14:tracePt t="97656" x="8166100" y="4819650"/>
          <p14:tracePt t="97673" x="8166100" y="4857750"/>
          <p14:tracePt t="97690" x="8166100" y="4914900"/>
          <p14:tracePt t="97706" x="8178800" y="4946650"/>
          <p14:tracePt t="97723" x="8197850" y="4984750"/>
          <p14:tracePt t="97740" x="8248650" y="5035550"/>
          <p14:tracePt t="97757" x="8305800" y="5086350"/>
          <p14:tracePt t="97773" x="8350250" y="5099050"/>
          <p14:tracePt t="97789" x="8388350" y="5118100"/>
          <p14:tracePt t="97806" x="8458200" y="5143500"/>
          <p14:tracePt t="97822" x="8502650" y="5162550"/>
          <p14:tracePt t="97839" x="8534400" y="5168900"/>
          <p14:tracePt t="97856" x="8572500" y="5187950"/>
          <p14:tracePt t="97872" x="8597900" y="5200650"/>
          <p14:tracePt t="97889" x="8655050" y="5213350"/>
          <p14:tracePt t="97906" x="8705850" y="5226050"/>
          <p14:tracePt t="97923" x="8763000" y="5232400"/>
          <p14:tracePt t="97939" x="8807450" y="5232400"/>
          <p14:tracePt t="97956" x="8858250" y="5251450"/>
          <p14:tracePt t="97973" x="8921750" y="5257800"/>
          <p14:tracePt t="97989" x="8972550" y="5264150"/>
          <p14:tracePt t="98006" x="9010650" y="5276850"/>
          <p14:tracePt t="98023" x="9029700" y="5276850"/>
          <p14:tracePt t="98039" x="9105900" y="5283200"/>
          <p14:tracePt t="98056" x="9124950" y="5283200"/>
          <p14:tracePt t="98073" x="9156700" y="5302250"/>
          <p14:tracePt t="98089" x="9182100" y="5302250"/>
          <p14:tracePt t="98106" x="9258300" y="5308600"/>
          <p14:tracePt t="98123" x="9347200" y="5321300"/>
          <p14:tracePt t="98139" x="9423400" y="5321300"/>
          <p14:tracePt t="98156" x="9518650" y="5321300"/>
          <p14:tracePt t="98173" x="9664700" y="5321300"/>
          <p14:tracePt t="98189" x="9766300" y="5321300"/>
          <p14:tracePt t="98206" x="9906000" y="5321300"/>
          <p14:tracePt t="98223" x="10007600" y="5321300"/>
          <p14:tracePt t="98239" x="10109200" y="5283200"/>
          <p14:tracePt t="98256" x="10229850" y="5251450"/>
          <p14:tracePt t="98273" x="10293350" y="5213350"/>
          <p14:tracePt t="98289" x="10331450" y="5194300"/>
          <p14:tracePt t="98305" x="10356850" y="5168900"/>
          <p14:tracePt t="98322" x="10401300" y="5156200"/>
          <p14:tracePt t="98355" x="10426700" y="5124450"/>
          <p14:tracePt t="98372" x="10445750" y="5111750"/>
          <p14:tracePt t="98388" x="10452100" y="5086350"/>
          <p14:tracePt t="98405" x="10471150" y="5048250"/>
          <p14:tracePt t="98422" x="10471150" y="5029200"/>
          <p14:tracePt t="98439" x="10496550" y="4978400"/>
          <p14:tracePt t="98455" x="10509250" y="4959350"/>
          <p14:tracePt t="98473" x="10509250" y="4914900"/>
          <p14:tracePt t="98489" x="10509250" y="4902200"/>
          <p14:tracePt t="98506" x="10509250" y="4876800"/>
          <p14:tracePt t="98522" x="10496550" y="4857750"/>
          <p14:tracePt t="98539" x="10464800" y="4819650"/>
          <p14:tracePt t="98556" x="10426700" y="4775200"/>
          <p14:tracePt t="98572" x="10375900" y="4737100"/>
          <p14:tracePt t="98589" x="10274300" y="4705350"/>
          <p14:tracePt t="98606" x="10185400" y="4686300"/>
          <p14:tracePt t="98622" x="10128250" y="4654550"/>
          <p14:tracePt t="98639" x="10052050" y="4629150"/>
          <p14:tracePt t="98656" x="9944100" y="4597400"/>
          <p14:tracePt t="98672" x="9880600" y="4578350"/>
          <p14:tracePt t="98689" x="9785350" y="4565650"/>
          <p14:tracePt t="98706" x="9702800" y="4546600"/>
          <p14:tracePt t="98722" x="9575800" y="4533900"/>
          <p14:tracePt t="98725" x="9493250" y="4533900"/>
          <p14:tracePt t="98739" x="9448800" y="4533900"/>
          <p14:tracePt t="98755" x="9378950" y="4533900"/>
          <p14:tracePt t="98772" x="9334500" y="4533900"/>
          <p14:tracePt t="98789" x="9283700" y="4533900"/>
          <p14:tracePt t="98806" x="9226550" y="4533900"/>
          <p14:tracePt t="98822" x="9099550" y="4533900"/>
          <p14:tracePt t="98839" x="9004300" y="4540250"/>
          <p14:tracePt t="98855" x="8915400" y="4540250"/>
          <p14:tracePt t="98872" x="8845550" y="4540250"/>
          <p14:tracePt t="98889" x="8680450" y="4546600"/>
          <p14:tracePt t="98905" x="8642350" y="4559300"/>
          <p14:tracePt t="98922" x="8604250" y="4565650"/>
          <p14:tracePt t="98939" x="8547100" y="4578350"/>
          <p14:tracePt t="98955" x="8528050" y="4597400"/>
          <p14:tracePt t="98972" x="8496300" y="4622800"/>
          <p14:tracePt t="98989" x="8458200" y="4641850"/>
          <p14:tracePt t="99005" x="8432800" y="4673600"/>
          <p14:tracePt t="99022" x="8388350" y="4711700"/>
          <p14:tracePt t="99039" x="8362950" y="4737100"/>
          <p14:tracePt t="99055" x="8343900" y="4768850"/>
          <p14:tracePt t="99072" x="8318500" y="4826000"/>
          <p14:tracePt t="99089" x="8312150" y="4838700"/>
          <p14:tracePt t="99105" x="8299450" y="4876800"/>
          <p14:tracePt t="99122" x="8299450" y="4902200"/>
          <p14:tracePt t="99139" x="8299450" y="4940300"/>
          <p14:tracePt t="99155" x="8299450" y="4978400"/>
          <p14:tracePt t="99172" x="8324850" y="5035550"/>
          <p14:tracePt t="99188" x="8350250" y="5067300"/>
          <p14:tracePt t="99205" x="8420100" y="5124450"/>
          <p14:tracePt t="99222" x="8489950" y="5156200"/>
          <p14:tracePt t="99238" x="8528050" y="5175250"/>
          <p14:tracePt t="99241" x="8534400" y="5181600"/>
          <p14:tracePt t="99255" x="8572500" y="5187950"/>
          <p14:tracePt t="99272" x="8623300" y="5207000"/>
          <p14:tracePt t="99288" x="8667750" y="5232400"/>
          <p14:tracePt t="99305" x="8769350" y="5257800"/>
          <p14:tracePt t="99322" x="8864600" y="5264150"/>
          <p14:tracePt t="99338" x="8953500" y="5264150"/>
          <p14:tracePt t="99355" x="9017000" y="5264150"/>
          <p14:tracePt t="99372" x="9169400" y="5264150"/>
          <p14:tracePt t="99388" x="9251950" y="5289550"/>
          <p14:tracePt t="99405" x="9334500" y="5289550"/>
          <p14:tracePt t="99422" x="9442450" y="5289550"/>
          <p14:tracePt t="99438" x="9512300" y="5289550"/>
          <p14:tracePt t="99455" x="9601200" y="5289550"/>
          <p14:tracePt t="99472" x="9658350" y="5289550"/>
          <p14:tracePt t="99488" x="9747250" y="5276850"/>
          <p14:tracePt t="99505" x="9867900" y="5264150"/>
          <p14:tracePt t="99522" x="9975850" y="5245100"/>
          <p14:tracePt t="99538" x="10064750" y="5226050"/>
          <p14:tracePt t="99555" x="10121900" y="5213350"/>
          <p14:tracePt t="99572" x="10198100" y="5200650"/>
          <p14:tracePt t="99588" x="10242550" y="5194300"/>
          <p14:tracePt t="99605" x="10280650" y="5162550"/>
          <p14:tracePt t="99622" x="10306050" y="5143500"/>
          <p14:tracePt t="99638" x="10318750" y="5118100"/>
          <p14:tracePt t="99655" x="10375900" y="5060950"/>
          <p14:tracePt t="99671" x="10394950" y="5054600"/>
          <p14:tracePt t="99689" x="10407650" y="5035550"/>
          <p14:tracePt t="99721" x="10407650" y="4978400"/>
          <p14:tracePt t="99738" x="10407650" y="4953000"/>
          <p14:tracePt t="99755" x="10401300" y="4927600"/>
          <p14:tracePt t="99771" x="10375900" y="4895850"/>
          <p14:tracePt t="99788" x="10350500" y="4876800"/>
          <p14:tracePt t="99805" x="10312400" y="4838700"/>
          <p14:tracePt t="99821" x="10293350" y="4826000"/>
          <p14:tracePt t="99838" x="10261600" y="4794250"/>
          <p14:tracePt t="99855" x="10242550" y="4787900"/>
          <p14:tracePt t="99871" x="10134600" y="4737100"/>
          <p14:tracePt t="99888" x="10071100" y="4711700"/>
          <p14:tracePt t="99905" x="9994900" y="4705350"/>
          <p14:tracePt t="99921" x="9925050" y="4679950"/>
          <p14:tracePt t="99938" x="9880600" y="4667250"/>
          <p14:tracePt t="99955" x="9829800" y="4660900"/>
          <p14:tracePt t="99971" x="9747250" y="4660900"/>
          <p14:tracePt t="99988" x="9645650" y="4660900"/>
          <p14:tracePt t="100005" x="9569450" y="4660900"/>
          <p14:tracePt t="100021" x="9499600" y="4660900"/>
          <p14:tracePt t="100038" x="9417050" y="4660900"/>
          <p14:tracePt t="100055" x="9309100" y="4660900"/>
          <p14:tracePt t="100071" x="9156700" y="4660900"/>
          <p14:tracePt t="100088" x="9023350" y="4667250"/>
          <p14:tracePt t="100104" x="8928100" y="4673600"/>
          <p14:tracePt t="100121" x="8851900" y="4699000"/>
          <p14:tracePt t="100138" x="8782050" y="4718050"/>
          <p14:tracePt t="100154" x="8693150" y="4743450"/>
          <p14:tracePt t="100171" x="8636000" y="4768850"/>
          <p14:tracePt t="100188" x="8591550" y="4775200"/>
          <p14:tracePt t="100205" x="8528050" y="4813300"/>
          <p14:tracePt t="100221" x="8470900" y="4851400"/>
          <p14:tracePt t="100238" x="8451850" y="4851400"/>
          <p14:tracePt t="100254" x="8407400" y="4902200"/>
          <p14:tracePt t="100271" x="8343900" y="4953000"/>
          <p14:tracePt t="100288" x="8312150" y="4991100"/>
          <p14:tracePt t="100304" x="8305800" y="5003800"/>
          <p14:tracePt t="100321" x="8299450" y="5022850"/>
          <p14:tracePt t="100338" x="8299450" y="5054600"/>
          <p14:tracePt t="100355" x="8312150" y="5105400"/>
          <p14:tracePt t="100371" x="8337550" y="5149850"/>
          <p14:tracePt t="100388" x="8394700" y="5187950"/>
          <p14:tracePt t="100404" x="8458200" y="5226050"/>
          <p14:tracePt t="100421" x="8553450" y="5264150"/>
          <p14:tracePt t="100438" x="8724900" y="5321300"/>
          <p14:tracePt t="100455" x="8858250" y="5340350"/>
          <p14:tracePt t="100471" x="8940800" y="5346700"/>
          <p14:tracePt t="100487" x="9188450" y="5346700"/>
          <p14:tracePt t="100504" x="9315450" y="5346700"/>
          <p14:tracePt t="100521" x="9378950" y="5340350"/>
          <p14:tracePt t="100538" x="9461500" y="5334000"/>
          <p14:tracePt t="100554" x="9493250" y="5321300"/>
          <p14:tracePt t="100571" x="9505950" y="5314950"/>
          <p14:tracePt t="100587" x="9531350" y="5314950"/>
          <p14:tracePt t="100604" x="9556750" y="5295900"/>
          <p14:tracePt t="100621" x="9601200" y="5283200"/>
          <p14:tracePt t="100637" x="9728200" y="5257800"/>
          <p14:tracePt t="100654" x="9836150" y="5251450"/>
          <p14:tracePt t="100671" x="9880600" y="5226050"/>
          <p14:tracePt t="100687" x="10020300" y="5207000"/>
          <p14:tracePt t="100704" x="10058400" y="5200650"/>
          <p14:tracePt t="100740" x="10058400" y="5194300"/>
          <p14:tracePt t="101304" x="10071100" y="5181600"/>
          <p14:tracePt t="101310" x="10083800" y="5175250"/>
          <p14:tracePt t="101320" x="10102850" y="5168900"/>
          <p14:tracePt t="101337" x="10242550" y="5092700"/>
          <p14:tracePt t="101354" x="10458450" y="4978400"/>
          <p14:tracePt t="101370" x="10623550" y="4851400"/>
          <p14:tracePt t="101387" x="10795000" y="4730750"/>
          <p14:tracePt t="101404" x="10871200" y="4667250"/>
          <p14:tracePt t="101420" x="10934700" y="4591050"/>
          <p14:tracePt t="101437" x="10985500" y="4521200"/>
          <p14:tracePt t="101454" x="10998200" y="4508500"/>
          <p14:tracePt t="101470" x="11004550" y="4464050"/>
          <p14:tracePt t="101487" x="11017250" y="4337050"/>
          <p14:tracePt t="101503" x="11017250" y="4279900"/>
          <p14:tracePt t="101520" x="11029950" y="4197350"/>
          <p14:tracePt t="101537" x="11029950" y="4114800"/>
          <p14:tracePt t="101554" x="11042650" y="4032250"/>
          <p14:tracePt t="101570" x="11068050" y="3981450"/>
          <p14:tracePt t="101587" x="11080750" y="3962400"/>
          <p14:tracePt t="101603" x="11080750" y="3930650"/>
          <p14:tracePt t="101620" x="11080750" y="3886200"/>
          <p14:tracePt t="101637" x="11080750" y="3829050"/>
          <p14:tracePt t="101653" x="11068050" y="3797300"/>
          <p14:tracePt t="101670" x="11061700" y="3784600"/>
          <p14:tracePt t="101687" x="11055350" y="3746500"/>
          <p14:tracePt t="101703" x="11055350" y="3733800"/>
          <p14:tracePt t="101720" x="11055350" y="3714750"/>
          <p14:tracePt t="101737" x="11055350" y="3670300"/>
          <p14:tracePt t="101753" x="11055350" y="3644900"/>
          <p14:tracePt t="101755" x="11074400" y="3606800"/>
          <p14:tracePt t="101770" x="11087100" y="3581400"/>
          <p14:tracePt t="101803" x="11087100" y="3556000"/>
          <p14:tracePt t="101820" x="11087100" y="3543300"/>
          <p14:tracePt t="101837" x="11087100" y="3505200"/>
          <p14:tracePt t="101853" x="11087100" y="3479800"/>
          <p14:tracePt t="101870" x="11087100" y="3467100"/>
          <p14:tracePt t="101887" x="11087100" y="3448050"/>
          <p14:tracePt t="101903" x="11087100" y="3441700"/>
          <p14:tracePt t="101920" x="11093450" y="3409950"/>
          <p14:tracePt t="101937" x="11106150" y="3390900"/>
          <p14:tracePt t="102072" x="11106150" y="3384550"/>
          <p14:tracePt t="102076" x="11112500" y="3365500"/>
          <p14:tracePt t="102214" x="11112500" y="3371850"/>
          <p14:tracePt t="102224" x="11112500" y="3384550"/>
          <p14:tracePt t="102238" x="11112500" y="3390900"/>
          <p14:tracePt t="102244" x="11112500" y="3397250"/>
          <p14:tracePt t="102255" x="11112500" y="3422650"/>
          <p14:tracePt t="102270" x="11112500" y="3435350"/>
          <p14:tracePt t="102286" x="11112500" y="3448050"/>
          <p14:tracePt t="102424" x="11112500" y="3441700"/>
          <p14:tracePt t="102430" x="11112500" y="3435350"/>
          <p14:tracePt t="102440" x="11118850" y="3422650"/>
          <p14:tracePt t="102456" x="11118850" y="3409950"/>
          <p14:tracePt t="102496" x="11118850" y="3403600"/>
          <p14:tracePt t="102506" x="11118850" y="3397250"/>
          <p14:tracePt t="102521" x="11118850" y="3384550"/>
          <p14:tracePt t="102530" x="11118850" y="3378200"/>
          <p14:tracePt t="102537" x="11125200" y="3378200"/>
          <p14:tracePt t="102553" x="11125200" y="3371850"/>
          <p14:tracePt t="102572" x="11125200" y="3359150"/>
          <p14:tracePt t="102586" x="11131550" y="3359150"/>
          <p14:tracePt t="103142" x="11131550" y="3365500"/>
          <p14:tracePt t="103146" x="11131550" y="3384550"/>
          <p14:tracePt t="103156" x="11131550" y="3403600"/>
          <p14:tracePt t="103169" x="11131550" y="3409950"/>
          <p14:tracePt t="103186" x="11125200" y="3454400"/>
          <p14:tracePt t="103202" x="11087100" y="3511550"/>
          <p14:tracePt t="103219" x="11055350" y="3524250"/>
          <p14:tracePt t="103236" x="10972800" y="3562350"/>
          <p14:tracePt t="103252" x="10934700" y="3568700"/>
          <p14:tracePt t="103269" x="10902950" y="3568700"/>
          <p14:tracePt t="103286" x="10833100" y="3581400"/>
          <p14:tracePt t="103302" x="10737850" y="3613150"/>
          <p14:tracePt t="103319" x="10648950" y="3619500"/>
          <p14:tracePt t="103335" x="10579100" y="3632200"/>
          <p14:tracePt t="103352" x="10541000" y="3632200"/>
          <p14:tracePt t="103369" x="10445750" y="3632200"/>
          <p14:tracePt t="103385" x="10337800" y="3632200"/>
          <p14:tracePt t="103402" x="10267950" y="3632200"/>
          <p14:tracePt t="103419" x="10185400" y="3632200"/>
          <p14:tracePt t="103435" x="10140950" y="3619500"/>
          <p14:tracePt t="103452" x="10121900" y="3613150"/>
          <p14:tracePt t="103469" x="10115550" y="3606800"/>
          <p14:tracePt t="103486" x="10102850" y="3600450"/>
          <p14:tracePt t="103502" x="10090150" y="3587750"/>
          <p14:tracePt t="103520" x="10052050" y="3562350"/>
          <p14:tracePt t="103535" x="10026650" y="3543300"/>
          <p14:tracePt t="103552" x="10020300" y="3536950"/>
          <p14:tracePt t="103569" x="10007600" y="3524250"/>
          <p14:tracePt t="103585" x="9988550" y="3505200"/>
          <p14:tracePt t="103602" x="9988550" y="3498850"/>
          <p14:tracePt t="103619" x="9975850" y="3492500"/>
          <p14:tracePt t="103635" x="9963150" y="3479800"/>
          <p14:tracePt t="103652" x="9963150" y="3473450"/>
          <p14:tracePt t="103669" x="9956800" y="3473450"/>
          <p14:tracePt t="103772" x="9956800" y="3467100"/>
          <p14:tracePt t="103782" x="9969500" y="3467100"/>
          <p14:tracePt t="103792" x="9969500" y="3479800"/>
          <p14:tracePt t="103802" x="9988550" y="3511550"/>
          <p14:tracePt t="103819" x="10026650" y="3562350"/>
          <p14:tracePt t="103835" x="10058400" y="3600450"/>
          <p14:tracePt t="103852" x="10102850" y="3638550"/>
          <p14:tracePt t="103868" x="10172700" y="3676650"/>
          <p14:tracePt t="103885" x="10242550" y="3721100"/>
          <p14:tracePt t="103902" x="10299700" y="3733800"/>
          <p14:tracePt t="103918" x="10356850" y="3733800"/>
          <p14:tracePt t="103935" x="10420350" y="3740150"/>
          <p14:tracePt t="103952" x="10509250" y="3740150"/>
          <p14:tracePt t="103968" x="10591800" y="3740150"/>
          <p14:tracePt t="103985" x="10642600" y="3721100"/>
          <p14:tracePt t="104002" x="10680700" y="3714750"/>
          <p14:tracePt t="104018" x="10782300" y="3663950"/>
          <p14:tracePt t="104035" x="10820400" y="3644900"/>
          <p14:tracePt t="104052" x="10890250" y="3613150"/>
          <p14:tracePt t="104068" x="10928350" y="3587750"/>
          <p14:tracePt t="104085" x="11023600" y="3562350"/>
          <p14:tracePt t="104102" x="11074400" y="3530600"/>
          <p14:tracePt t="104118" x="11099800" y="3517900"/>
          <p14:tracePt t="104135" x="11118850" y="3511550"/>
          <p14:tracePt t="104152" x="11137900" y="3486150"/>
          <p14:tracePt t="104168" x="11144250" y="3486150"/>
          <p14:tracePt t="104185" x="11150600" y="3473450"/>
          <p14:tracePt t="104201" x="11156950" y="3467100"/>
          <p14:tracePt t="104218" x="11163300" y="3454400"/>
          <p14:tracePt t="104235" x="11163300" y="3448050"/>
          <p14:tracePt t="104252" x="11163300" y="3441700"/>
          <p14:tracePt t="104392" x="11163300" y="3454400"/>
          <p14:tracePt t="104398" x="11163300" y="3460750"/>
          <p14:tracePt t="104409" x="11163300" y="3479800"/>
          <p14:tracePt t="104418" x="11163300" y="3486150"/>
          <p14:tracePt t="104435" x="11156950" y="3517900"/>
          <p14:tracePt t="104452" x="11137900" y="3556000"/>
          <p14:tracePt t="104468" x="11125200" y="3562350"/>
          <p14:tracePt t="104485" x="11112500" y="3575050"/>
          <p14:tracePt t="104502" x="11087100" y="3594100"/>
          <p14:tracePt t="104518" x="11004550" y="3619500"/>
          <p14:tracePt t="104535" x="10934700" y="3625850"/>
          <p14:tracePt t="104551" x="10902950" y="3625850"/>
          <p14:tracePt t="104568" x="10801350" y="3632200"/>
          <p14:tracePt t="104585" x="10744200" y="3632200"/>
          <p14:tracePt t="104601" x="10693400" y="3632200"/>
          <p14:tracePt t="104618" x="10617200" y="3632200"/>
          <p14:tracePt t="104635" x="10521950" y="3600450"/>
          <p14:tracePt t="104651" x="10471150" y="3594100"/>
          <p14:tracePt t="104668" x="10401300" y="3581400"/>
          <p14:tracePt t="104685" x="10344150" y="3575050"/>
          <p14:tracePt t="104701" x="10287000" y="3568700"/>
          <p14:tracePt t="104718" x="10248900" y="3562350"/>
          <p14:tracePt t="104735" x="10191750" y="3536950"/>
          <p14:tracePt t="104751" x="10166350" y="3524250"/>
          <p14:tracePt t="104768" x="10134600" y="3505200"/>
          <p14:tracePt t="104784" x="10109200" y="3473450"/>
          <p14:tracePt t="104801" x="10071100" y="3441700"/>
          <p14:tracePt t="104818" x="10071100" y="3435350"/>
          <p14:tracePt t="104835" x="10064750" y="3429000"/>
          <p14:tracePt t="104851" x="10052050" y="3416300"/>
          <p14:tracePt t="104988" x="10052050" y="3435350"/>
          <p14:tracePt t="104998" x="10058400" y="3441700"/>
          <p14:tracePt t="105003" x="10071100" y="3448050"/>
          <p14:tracePt t="105018" x="10096500" y="3467100"/>
          <p14:tracePt t="105034" x="10153650" y="3517900"/>
          <p14:tracePt t="105051" x="10198100" y="3549650"/>
          <p14:tracePt t="105068" x="10287000" y="3581400"/>
          <p14:tracePt t="105084" x="10382250" y="3613150"/>
          <p14:tracePt t="105101" x="10420350" y="3619500"/>
          <p14:tracePt t="105118" x="10458450" y="3625850"/>
          <p14:tracePt t="105134" x="10490200" y="3625850"/>
          <p14:tracePt t="105151" x="10528300" y="3625850"/>
          <p14:tracePt t="105168" x="10553700" y="3625850"/>
          <p14:tracePt t="105184" x="10610850" y="3619500"/>
          <p14:tracePt t="105201" x="10693400" y="3600450"/>
          <p14:tracePt t="105218" x="10769600" y="3581400"/>
          <p14:tracePt t="105234" x="10833100" y="3549650"/>
          <p14:tracePt t="105251" x="10877550" y="3536950"/>
          <p14:tracePt t="105254" x="10915650" y="3524250"/>
          <p14:tracePt t="105270" x="10941050" y="3498850"/>
          <p14:tracePt t="105284" x="10953750" y="3492500"/>
          <p14:tracePt t="105301" x="10972800" y="3473450"/>
          <p14:tracePt t="105317" x="10991850" y="3448050"/>
          <p14:tracePt t="105334" x="11017250" y="3435350"/>
          <p14:tracePt t="105367" x="11023600" y="3422650"/>
          <p14:tracePt t="105384" x="11042650" y="3409950"/>
          <p14:tracePt t="105401" x="11049000" y="3397250"/>
          <p14:tracePt t="105417" x="11055350" y="3397250"/>
          <p14:tracePt t="105434" x="11068050" y="3390900"/>
          <p14:tracePt t="105451" x="11068050" y="3384550"/>
          <p14:tracePt t="105746" x="11061700" y="3384550"/>
          <p14:tracePt t="105754" x="11042650" y="3409950"/>
          <p14:tracePt t="105764" x="11017250" y="3429000"/>
          <p14:tracePt t="105769" x="11004550" y="3435350"/>
          <p14:tracePt t="105784" x="10953750" y="3473450"/>
          <p14:tracePt t="105800" x="10909300" y="3492500"/>
          <p14:tracePt t="105817" x="10864850" y="3505200"/>
          <p14:tracePt t="105834" x="10814050" y="3517900"/>
          <p14:tracePt t="105850" x="10655300" y="3536950"/>
          <p14:tracePt t="105867" x="10572750" y="3543300"/>
          <p14:tracePt t="105884" x="10483850" y="3556000"/>
          <p14:tracePt t="105900" x="10426700" y="3568700"/>
          <p14:tracePt t="105917" x="10350500" y="3568700"/>
          <p14:tracePt t="105934" x="10306050" y="3568700"/>
          <p14:tracePt t="105950" x="10255250" y="3556000"/>
          <p14:tracePt t="105967" x="10198100" y="3536950"/>
          <p14:tracePt t="105984" x="10140950" y="3511550"/>
          <p14:tracePt t="106000" x="10096500" y="3498850"/>
          <p14:tracePt t="106017" x="10077450" y="3492500"/>
          <p14:tracePt t="106034" x="10058400" y="3486150"/>
          <p14:tracePt t="106051" x="10052050" y="3473450"/>
          <p14:tracePt t="106084" x="10033000" y="3467100"/>
          <p14:tracePt t="106102" x="10026650" y="3460750"/>
          <p14:tracePt t="106117" x="10020300" y="3460750"/>
          <p14:tracePt t="106134" x="10013950" y="3460750"/>
          <p14:tracePt t="106159" x="10013950" y="3454400"/>
          <p14:tracePt t="106167" x="10007600" y="3454400"/>
          <p14:tracePt t="106281" x="10001250" y="3454400"/>
          <p14:tracePt t="106295" x="10013950" y="3460750"/>
          <p14:tracePt t="106304" x="10033000" y="3479800"/>
          <p14:tracePt t="106320" x="10077450" y="3492500"/>
          <p14:tracePt t="106334" x="10160000" y="3505200"/>
          <p14:tracePt t="106350" x="10236200" y="3536950"/>
          <p14:tracePt t="106367" x="10306050" y="3536950"/>
          <p14:tracePt t="106383" x="10344150" y="3543300"/>
          <p14:tracePt t="106400" x="10369550" y="3556000"/>
          <p14:tracePt t="106417" x="10433050" y="3568700"/>
          <p14:tracePt t="106433" x="10445750" y="3568700"/>
          <p14:tracePt t="106450" x="10502900" y="3568700"/>
          <p14:tracePt t="106467" x="10636250" y="3568700"/>
          <p14:tracePt t="106483" x="10737850" y="3568700"/>
          <p14:tracePt t="106500" x="10839450" y="3568700"/>
          <p14:tracePt t="106517" x="10909300" y="3568700"/>
          <p14:tracePt t="106533" x="11004550" y="3556000"/>
          <p14:tracePt t="106550" x="11042650" y="3530600"/>
          <p14:tracePt t="106567" x="11055350" y="3524250"/>
          <p14:tracePt t="106600" x="11061700" y="3517900"/>
          <p14:tracePt t="106617" x="11068050" y="3505200"/>
          <p14:tracePt t="106633" x="11080750" y="3498850"/>
          <p14:tracePt t="106650" x="11099800" y="3486150"/>
          <p14:tracePt t="106667" x="11099800" y="3479800"/>
          <p14:tracePt t="106683" x="11106150" y="3473450"/>
          <p14:tracePt t="110133" x="11106150" y="3467100"/>
          <p14:tracePt t="110143" x="11087100" y="3486150"/>
          <p14:tracePt t="110153" x="11074400" y="3498850"/>
          <p14:tracePt t="110175" x="11061700" y="3505200"/>
          <p14:tracePt t="110181" x="11017250" y="3536950"/>
          <p14:tracePt t="110197" x="10991850" y="3543300"/>
          <p14:tracePt t="110214" x="10928350" y="3568700"/>
          <p14:tracePt t="110231" x="10826750" y="3575050"/>
          <p14:tracePt t="110247" x="10623550" y="3575050"/>
          <p14:tracePt t="110264" x="10267950" y="3575050"/>
          <p14:tracePt t="110281" x="10102850" y="3575050"/>
          <p14:tracePt t="110297" x="9613900" y="3575050"/>
          <p14:tracePt t="110314" x="9029700" y="3575050"/>
          <p14:tracePt t="110331" x="8699500" y="3549650"/>
          <p14:tracePt t="110347" x="8483600" y="3498850"/>
          <p14:tracePt t="110365" x="8356600" y="3429000"/>
          <p14:tracePt t="110381" x="8331200" y="3422650"/>
          <p14:tracePt t="110397" x="8223250" y="3359150"/>
          <p14:tracePt t="110414" x="8115300" y="3333750"/>
          <p14:tracePt t="110430" x="8001000" y="3282950"/>
          <p14:tracePt t="110447" x="7842250" y="3225800"/>
          <p14:tracePt t="110464" x="7727950" y="3213100"/>
          <p14:tracePt t="110480" x="7645400" y="3206750"/>
          <p14:tracePt t="110497" x="7575550" y="3206750"/>
          <p14:tracePt t="110514" x="7556500" y="3206750"/>
          <p14:tracePt t="110530" x="7543800" y="3206750"/>
          <p14:tracePt t="110547" x="7537450" y="3206750"/>
          <p14:tracePt t="110564" x="7524750" y="3219450"/>
          <p14:tracePt t="110580" x="7518400" y="3232150"/>
          <p14:tracePt t="110597" x="7512050" y="3238500"/>
          <p14:tracePt t="110683" x="7512050" y="3244850"/>
          <p14:tracePt t="110689" x="7518400" y="3251200"/>
          <p14:tracePt t="110699" x="7537450" y="3257550"/>
          <p14:tracePt t="110714" x="7581900" y="3270250"/>
          <p14:tracePt t="110730" x="7670800" y="3270250"/>
          <p14:tracePt t="110747" x="7778750" y="3270250"/>
          <p14:tracePt t="110764" x="7886700" y="3270250"/>
          <p14:tracePt t="110780" x="8051800" y="3251200"/>
          <p14:tracePt t="110797" x="8172450" y="3232150"/>
          <p14:tracePt t="110813" x="8343900" y="3200400"/>
          <p14:tracePt t="110830" x="8483600" y="3162300"/>
          <p14:tracePt t="110847" x="8515350" y="3143250"/>
          <p14:tracePt t="110864" x="8597900" y="3111500"/>
          <p14:tracePt t="110881" x="8661400" y="3079750"/>
          <p14:tracePt t="110897" x="8731250" y="3035300"/>
          <p14:tracePt t="110913" x="8769350" y="3009900"/>
          <p14:tracePt t="110931" x="8839200" y="2952750"/>
          <p14:tracePt t="110947" x="8890000" y="2914650"/>
          <p14:tracePt t="110963" x="8915400" y="2876550"/>
          <p14:tracePt t="110980" x="8966200" y="2825750"/>
          <p14:tracePt t="110997" x="9017000" y="2794000"/>
          <p14:tracePt t="111013" x="9112250" y="2686050"/>
          <p14:tracePt t="111030" x="9194800" y="2609850"/>
          <p14:tracePt t="111047" x="9239250" y="2552700"/>
          <p14:tracePt t="111063" x="9359900" y="2432050"/>
          <p14:tracePt t="111080" x="9474200" y="2286000"/>
          <p14:tracePt t="111097" x="9702800" y="2082800"/>
          <p14:tracePt t="111114" x="9912350" y="1936750"/>
          <p14:tracePt t="111130" x="9950450" y="1911350"/>
          <p14:tracePt t="111147" x="10083800" y="1854200"/>
          <p14:tracePt t="111163" x="10223500" y="1797050"/>
          <p14:tracePt t="111180" x="10325100" y="1739900"/>
          <p14:tracePt t="111197" x="10388600" y="1701800"/>
          <p14:tracePt t="111213" x="10541000" y="1581150"/>
          <p14:tracePt t="111230" x="10623550" y="1504950"/>
          <p14:tracePt t="111247" x="10687050" y="1447800"/>
          <p14:tracePt t="111263" x="10744200" y="1365250"/>
          <p14:tracePt t="111280" x="10845800" y="1270000"/>
          <p14:tracePt t="111297" x="10960100" y="1168400"/>
          <p14:tracePt t="111313" x="11004550" y="1123950"/>
          <p14:tracePt t="111330" x="11010900" y="1117600"/>
          <p14:tracePt t="111347" x="11029950" y="1092200"/>
          <p14:tracePt t="111363" x="11036300" y="1085850"/>
          <p14:tracePt t="111380" x="11049000" y="1066800"/>
          <p14:tracePt t="111396" x="11055350" y="1054100"/>
          <p14:tracePt t="111413" x="11068050" y="1035050"/>
          <p14:tracePt t="111430" x="11080750" y="1016000"/>
          <p14:tracePt t="111446" x="11093450" y="977900"/>
          <p14:tracePt t="111463" x="11112500" y="939800"/>
          <p14:tracePt t="111480" x="11118850" y="914400"/>
          <p14:tracePt t="111496" x="11131550" y="889000"/>
          <p14:tracePt t="111513" x="11131550" y="876300"/>
          <p14:tracePt t="111530" x="11131550" y="869950"/>
          <p14:tracePt t="111546" x="11131550" y="857250"/>
          <p14:tracePt t="111627" x="11131550" y="850900"/>
          <p14:tracePt t="111637" x="11131550" y="844550"/>
          <p14:tracePt t="111648" x="11131550" y="838200"/>
          <p14:tracePt t="111737" x="11131550" y="831850"/>
          <p14:tracePt t="111747" x="11131550" y="825500"/>
          <p14:tracePt t="113776" x="11137900" y="825500"/>
          <p14:tracePt t="113785" x="11137900" y="831850"/>
          <p14:tracePt t="113796" x="11144250" y="838200"/>
          <p14:tracePt t="113812" x="11144250" y="850900"/>
          <p14:tracePt t="113828" x="11144250" y="863600"/>
          <p14:tracePt t="113845" x="11144250" y="869950"/>
          <p14:tracePt t="113861" x="11144250" y="882650"/>
          <p14:tracePt t="114014" x="11144250" y="876300"/>
          <p14:tracePt t="114028" x="11144250" y="857250"/>
          <p14:tracePt t="114058" x="11144250" y="844550"/>
          <p14:tracePt t="114068" x="11150600" y="838200"/>
          <p14:tracePt t="114190" x="11150600" y="844550"/>
          <p14:tracePt t="114200" x="11150600" y="850900"/>
          <p14:tracePt t="114206" x="11150600" y="857250"/>
          <p14:tracePt t="114220" x="11150600" y="863600"/>
          <p14:tracePt t="114342" x="11150600" y="869950"/>
          <p14:tracePt t="114356" x="11144250" y="869950"/>
          <p14:tracePt t="114382" x="11137900" y="857250"/>
          <p14:tracePt t="114396" x="11137900" y="850900"/>
          <p14:tracePt t="114442" x="11137900" y="844550"/>
          <p14:tracePt t="114468" x="11137900" y="838200"/>
          <p14:tracePt t="114528" x="11131550" y="838200"/>
          <p14:tracePt t="114558" x="11125200" y="838200"/>
          <p14:tracePt t="115366" x="11112500" y="838200"/>
          <p14:tracePt t="115763" x="11112500" y="844550"/>
          <p14:tracePt t="115767" x="11106150" y="850900"/>
          <p14:tracePt t="115776" x="11099800" y="857250"/>
          <p14:tracePt t="115793" x="11029950" y="914400"/>
          <p14:tracePt t="115809" x="10947400" y="965200"/>
          <p14:tracePt t="115826" x="10877550" y="1003300"/>
          <p14:tracePt t="115843" x="10807700" y="1066800"/>
          <p14:tracePt t="115860" x="10744200" y="1111250"/>
          <p14:tracePt t="115877" x="10687050" y="1149350"/>
          <p14:tracePt t="115893" x="10661650" y="1181100"/>
          <p14:tracePt t="115910" x="10636250" y="1193800"/>
          <p14:tracePt t="115927" x="10585450" y="1225550"/>
          <p14:tracePt t="115943" x="10560050" y="1244600"/>
          <p14:tracePt t="115960" x="10490200" y="1276350"/>
          <p14:tracePt t="115976" x="10439400" y="1308100"/>
          <p14:tracePt t="115993" x="10407650" y="1314450"/>
          <p14:tracePt t="116010" x="10344150" y="1377950"/>
          <p14:tracePt t="116027" x="10318750" y="1397000"/>
          <p14:tracePt t="116043" x="10280650" y="1441450"/>
          <p14:tracePt t="116060" x="10242550" y="1485900"/>
          <p14:tracePt t="116076" x="10185400" y="1549400"/>
          <p14:tracePt t="116093" x="10160000" y="1600200"/>
          <p14:tracePt t="116110" x="10140950" y="1619250"/>
          <p14:tracePt t="116127" x="10115550" y="1651000"/>
          <p14:tracePt t="116143" x="10102850" y="1682750"/>
          <p14:tracePt t="116160" x="10071100" y="1739900"/>
          <p14:tracePt t="116176" x="10058400" y="1752600"/>
          <p14:tracePt t="116193" x="10058400" y="1765300"/>
          <p14:tracePt t="116210" x="10058400" y="1797050"/>
          <p14:tracePt t="116226" x="10058400" y="1835150"/>
          <p14:tracePt t="116243" x="10058400" y="1854200"/>
          <p14:tracePt t="116276" x="10058400" y="1866900"/>
          <p14:tracePt t="116293" x="10058400" y="1911350"/>
          <p14:tracePt t="116310" x="10052050" y="1936750"/>
          <p14:tracePt t="116326" x="10039350" y="1962150"/>
          <p14:tracePt t="116343" x="10033000" y="1993900"/>
          <p14:tracePt t="116360" x="10026650" y="2006600"/>
          <p14:tracePt t="116376" x="10026650" y="2038350"/>
          <p14:tracePt t="116393" x="10026650" y="2051050"/>
          <p14:tracePt t="116409" x="10026650" y="2057400"/>
          <p14:tracePt t="116426" x="10026650" y="2070100"/>
          <p14:tracePt t="116578" x="10026650" y="2076450"/>
          <p14:tracePt t="116588" x="10026650" y="2070100"/>
          <p14:tracePt t="116598" x="10039350" y="2057400"/>
          <p14:tracePt t="116609" x="10064750" y="2032000"/>
          <p14:tracePt t="116626" x="10121900" y="1974850"/>
          <p14:tracePt t="116643" x="10210800" y="1905000"/>
          <p14:tracePt t="116659" x="10274300" y="1847850"/>
          <p14:tracePt t="116676" x="10388600" y="1739900"/>
          <p14:tracePt t="116693" x="10464800" y="1663700"/>
          <p14:tracePt t="116709" x="10585450" y="1562100"/>
          <p14:tracePt t="116726" x="10655300" y="1485900"/>
          <p14:tracePt t="116743" x="10674350" y="1454150"/>
          <p14:tracePt t="116759" x="10718800" y="1384300"/>
          <p14:tracePt t="116762" x="10756900" y="1333500"/>
          <p14:tracePt t="116776" x="10782300" y="1282700"/>
          <p14:tracePt t="116793" x="10833100" y="1219200"/>
          <p14:tracePt t="116809" x="10864850" y="1143000"/>
          <p14:tracePt t="116826" x="10909300" y="1098550"/>
          <p14:tracePt t="116843" x="10947400" y="1054100"/>
          <p14:tracePt t="116859" x="10972800" y="1016000"/>
          <p14:tracePt t="116876" x="11004550" y="984250"/>
          <p14:tracePt t="116893" x="11036300" y="939800"/>
          <p14:tracePt t="116909" x="11061700" y="895350"/>
          <p14:tracePt t="116926" x="11087100" y="876300"/>
          <p14:tracePt t="116943" x="11112500" y="844550"/>
          <p14:tracePt t="116959" x="11125200" y="831850"/>
          <p14:tracePt t="116976" x="11137900" y="800100"/>
          <p14:tracePt t="116992" x="11137900" y="793750"/>
          <p14:tracePt t="117009" x="11144250" y="781050"/>
          <p14:tracePt t="117026" x="11144250" y="768350"/>
          <p14:tracePt t="117059" x="11156950" y="749300"/>
          <p14:tracePt t="117076" x="11156950" y="742950"/>
          <p14:tracePt t="117092" x="11156950" y="736600"/>
          <p14:tracePt t="117109" x="11163300" y="723900"/>
          <p14:tracePt t="117126" x="11169650" y="717550"/>
          <p14:tracePt t="117142" x="11169650" y="711200"/>
          <p14:tracePt t="117306" x="11169650" y="717550"/>
          <p14:tracePt t="117312" x="11163300" y="723900"/>
          <p14:tracePt t="117325" x="11156950" y="730250"/>
          <p14:tracePt t="117342" x="11150600" y="736600"/>
          <p14:tracePt t="117359" x="11144250" y="742950"/>
          <p14:tracePt t="117376" x="11137900" y="749300"/>
          <p14:tracePt t="117392" x="11131550" y="774700"/>
          <p14:tracePt t="117409" x="11106150" y="787400"/>
          <p14:tracePt t="117425" x="11106150" y="806450"/>
          <p14:tracePt t="117442" x="11093450" y="812800"/>
          <p14:tracePt t="117459" x="11080750" y="825500"/>
          <p14:tracePt t="117475" x="11068050" y="844550"/>
          <p14:tracePt t="117492" x="11036300" y="882650"/>
          <p14:tracePt t="117509" x="10998200" y="927100"/>
          <p14:tracePt t="117525" x="10991850" y="933450"/>
          <p14:tracePt t="117542" x="10972800" y="958850"/>
          <p14:tracePt t="117559" x="10947400" y="984250"/>
          <p14:tracePt t="117575" x="10941050" y="1003300"/>
          <p14:tracePt t="117592" x="10915650" y="1022350"/>
          <p14:tracePt t="117609" x="10902950" y="1035050"/>
          <p14:tracePt t="117625" x="10877550" y="1073150"/>
          <p14:tracePt t="117642" x="10871200" y="1085850"/>
          <p14:tracePt t="117659" x="10864850" y="1104900"/>
          <p14:tracePt t="117675" x="10826750" y="1130300"/>
          <p14:tracePt t="117692" x="10814050" y="1143000"/>
          <p14:tracePt t="117709" x="10782300" y="1168400"/>
          <p14:tracePt t="117726" x="10763250" y="1174750"/>
          <p14:tracePt t="117742" x="10756900" y="1181100"/>
          <p14:tracePt t="117759" x="10750550" y="1193800"/>
          <p14:tracePt t="117775" x="10725150" y="1219200"/>
          <p14:tracePt t="117793" x="10725150" y="1225550"/>
          <p14:tracePt t="117795" x="10706100" y="1238250"/>
          <p14:tracePt t="117808" x="10699750" y="1257300"/>
          <p14:tracePt t="117825" x="10680700" y="1289050"/>
          <p14:tracePt t="117842" x="10661650" y="1314450"/>
          <p14:tracePt t="117858" x="10648950" y="1320800"/>
          <p14:tracePt t="117875" x="10623550" y="1346200"/>
          <p14:tracePt t="117892" x="10610850" y="1371600"/>
          <p14:tracePt t="117908" x="10598150" y="1384300"/>
          <p14:tracePt t="117926" x="10579100" y="1416050"/>
          <p14:tracePt t="117942" x="10566400" y="1435100"/>
          <p14:tracePt t="117958" x="10541000" y="1460500"/>
          <p14:tracePt t="117975" x="10534650" y="1466850"/>
          <p14:tracePt t="117992" x="10521950" y="1485900"/>
          <p14:tracePt t="118008" x="10496550" y="1511300"/>
          <p14:tracePt t="118025" x="10483850" y="1530350"/>
          <p14:tracePt t="118042" x="10464800" y="1536700"/>
          <p14:tracePt t="118058" x="10452100" y="1555750"/>
          <p14:tracePt t="118075" x="10439400" y="1574800"/>
          <p14:tracePt t="118092" x="10426700" y="1600200"/>
          <p14:tracePt t="118108" x="10407650" y="1619250"/>
          <p14:tracePt t="118125" x="10394950" y="1631950"/>
          <p14:tracePt t="118142" x="10388600" y="1638300"/>
          <p14:tracePt t="118158" x="10337800" y="1701800"/>
          <p14:tracePt t="118175" x="10325100" y="1714500"/>
          <p14:tracePt t="118192" x="10318750" y="1720850"/>
          <p14:tracePt t="118208" x="10306050" y="1733550"/>
          <p14:tracePt t="118225" x="10299700" y="1752600"/>
          <p14:tracePt t="118258" x="10274300" y="1771650"/>
          <p14:tracePt t="118276" x="10261600" y="1790700"/>
          <p14:tracePt t="118296" x="10248900" y="1809750"/>
          <p14:tracePt t="118308" x="10236200" y="1822450"/>
          <p14:tracePt t="118325" x="10223500" y="1841500"/>
          <p14:tracePt t="118342" x="10204450" y="1860550"/>
          <p14:tracePt t="118358" x="10191750" y="1866900"/>
          <p14:tracePt t="118376" x="10179050" y="1892300"/>
          <p14:tracePt t="118408" x="10160000" y="1924050"/>
          <p14:tracePt t="118425" x="10147300" y="1949450"/>
          <p14:tracePt t="118442" x="10128250" y="1981200"/>
          <p14:tracePt t="118458" x="10115550" y="1993900"/>
          <p14:tracePt t="118475" x="10096500" y="2006600"/>
          <p14:tracePt t="118491" x="10083800" y="2025650"/>
          <p14:tracePt t="118508" x="10064750" y="2044700"/>
          <p14:tracePt t="118525" x="10052050" y="2057400"/>
          <p14:tracePt t="118541" x="10033000" y="2089150"/>
          <p14:tracePt t="118558" x="10001250" y="2120900"/>
          <p14:tracePt t="118575" x="9994900" y="2133600"/>
          <p14:tracePt t="118591" x="9975850" y="2146300"/>
          <p14:tracePt t="118608" x="9969500" y="2159000"/>
          <p14:tracePt t="118625" x="9950450" y="2184400"/>
          <p14:tracePt t="118641" x="9918700" y="2222500"/>
          <p14:tracePt t="118658" x="9899650" y="2247900"/>
          <p14:tracePt t="118675" x="9874250" y="2279650"/>
          <p14:tracePt t="118691" x="9867900" y="2298700"/>
          <p14:tracePt t="118708" x="9848850" y="2324100"/>
          <p14:tracePt t="118725" x="9836150" y="2336800"/>
          <p14:tracePt t="118741" x="9810750" y="2362200"/>
          <p14:tracePt t="118758" x="9791700" y="2387600"/>
          <p14:tracePt t="118774" x="9785350" y="2393950"/>
          <p14:tracePt t="118777" x="9779000" y="2400300"/>
          <p14:tracePt t="118791" x="9772650" y="2413000"/>
          <p14:tracePt t="118808" x="9753600" y="2438400"/>
          <p14:tracePt t="118825" x="9721850" y="2476500"/>
          <p14:tracePt t="118842" x="9696450" y="2501900"/>
          <p14:tracePt t="118858" x="9690100" y="2520950"/>
          <p14:tracePt t="118874" x="9683750" y="2527300"/>
          <p14:tracePt t="118891" x="9658350" y="2552700"/>
          <p14:tracePt t="118908" x="9639300" y="2571750"/>
          <p14:tracePt t="118924" x="9620250" y="2597150"/>
          <p14:tracePt t="118941" x="9613900" y="2609850"/>
          <p14:tracePt t="118958" x="9607550" y="2616200"/>
          <p14:tracePt t="118974" x="9594850" y="2628900"/>
          <p14:tracePt t="118991" x="9582150" y="2641600"/>
          <p14:tracePt t="119008" x="9556750" y="2673350"/>
          <p14:tracePt t="119024" x="9544050" y="2679700"/>
          <p14:tracePt t="119041" x="9537700" y="2698750"/>
          <p14:tracePt t="119058" x="9518650" y="2730500"/>
          <p14:tracePt t="119074" x="9499600" y="2768600"/>
          <p14:tracePt t="119091" x="9480550" y="2787650"/>
          <p14:tracePt t="119108" x="9455150" y="2819400"/>
          <p14:tracePt t="119124" x="9436100" y="2832100"/>
          <p14:tracePt t="119141" x="9404350" y="2876550"/>
          <p14:tracePt t="119158" x="9372600" y="2895600"/>
          <p14:tracePt t="119174" x="9359900" y="2921000"/>
          <p14:tracePt t="119191" x="9334500" y="2933700"/>
          <p14:tracePt t="119208" x="9277350" y="2978150"/>
          <p14:tracePt t="119224" x="9258300" y="2990850"/>
          <p14:tracePt t="119241" x="9213850" y="3028950"/>
          <p14:tracePt t="119258" x="9201150" y="3041650"/>
          <p14:tracePt t="119274" x="9169400" y="3054350"/>
          <p14:tracePt t="119291" x="9156700" y="3073400"/>
          <p14:tracePt t="119307" x="9144000" y="3079750"/>
          <p14:tracePt t="119324" x="9124950" y="3098800"/>
          <p14:tracePt t="119341" x="9099550" y="3124200"/>
          <p14:tracePt t="119358" x="9061450" y="3143250"/>
          <p14:tracePt t="119374" x="9048750" y="3162300"/>
          <p14:tracePt t="119391" x="9042400" y="3168650"/>
          <p14:tracePt t="119408" x="9017000" y="3187700"/>
          <p14:tracePt t="119424" x="9004300" y="3200400"/>
          <p14:tracePt t="119441" x="8978900" y="3219450"/>
          <p14:tracePt t="119458" x="8959850" y="3232150"/>
          <p14:tracePt t="119474" x="8953500" y="3251200"/>
          <p14:tracePt t="119491" x="8940800" y="3257550"/>
          <p14:tracePt t="119507" x="8940800" y="3263900"/>
          <p14:tracePt t="119524" x="8928100" y="3276600"/>
          <p14:tracePt t="119541" x="8921750" y="3282950"/>
          <p14:tracePt t="119591" x="8921750" y="3295650"/>
          <p14:tracePt t="119595" x="8921750" y="3302000"/>
          <p14:tracePt t="119610" x="8909050" y="3308350"/>
          <p14:tracePt t="119783" x="8909050" y="3314700"/>
          <p14:tracePt t="119823" x="8909050" y="3321050"/>
          <p14:tracePt t="119933" x="8915400" y="3327400"/>
          <p14:tracePt t="119953" x="8921750" y="3333750"/>
          <p14:tracePt t="120025" x="8928100" y="3333750"/>
          <p14:tracePt t="120044" x="8934450" y="3333750"/>
          <p14:tracePt t="120059" x="8947150" y="3333750"/>
          <p14:tracePt t="120165" x="8953500" y="3333750"/>
          <p14:tracePt t="120181" x="8959850" y="3333750"/>
          <p14:tracePt t="120619" x="8966200" y="3333750"/>
          <p14:tracePt t="120625" x="8972550" y="3333750"/>
          <p14:tracePt t="120685" x="8978900" y="3333750"/>
          <p14:tracePt t="120913" x="8985250" y="3333750"/>
          <p14:tracePt t="120927" x="8991600" y="3327400"/>
          <p14:tracePt t="120937" x="8997950" y="3321050"/>
          <p14:tracePt t="120947" x="9004300" y="3321050"/>
          <p14:tracePt t="120957" x="9010650" y="3321050"/>
          <p14:tracePt t="120973" x="9048750" y="3308350"/>
          <p14:tracePt t="120990" x="9118600" y="3289300"/>
          <p14:tracePt t="121006" x="9201150" y="3289300"/>
          <p14:tracePt t="121023" x="9302750" y="3282950"/>
          <p14:tracePt t="121040" x="9385300" y="3282950"/>
          <p14:tracePt t="121056" x="9442450" y="3282950"/>
          <p14:tracePt t="121073" x="9544050" y="3282950"/>
          <p14:tracePt t="121089" x="9626600" y="3282950"/>
          <p14:tracePt t="121106" x="9740900" y="3282950"/>
          <p14:tracePt t="121122" x="9817100" y="3282950"/>
          <p14:tracePt t="121139" x="9861550" y="3276600"/>
          <p14:tracePt t="121156" x="9950450" y="3276600"/>
          <p14:tracePt t="121173" x="10071100" y="3276600"/>
          <p14:tracePt t="121189" x="10242550" y="3276600"/>
          <p14:tracePt t="121206" x="10464800" y="3276600"/>
          <p14:tracePt t="121223" x="10579100" y="3276600"/>
          <p14:tracePt t="121240" x="10801350" y="3276600"/>
          <p14:tracePt t="121256" x="11080750" y="3276600"/>
          <p14:tracePt t="121273" x="11220450" y="3276600"/>
          <p14:tracePt t="121290" x="11296650" y="3276600"/>
          <p14:tracePt t="121306" x="11372850" y="3263900"/>
          <p14:tracePt t="121323" x="11391900" y="3257550"/>
          <p14:tracePt t="121339" x="11423650" y="3251200"/>
          <p14:tracePt t="121356" x="11474450" y="3232150"/>
          <p14:tracePt t="121373" x="11525250" y="3206750"/>
          <p14:tracePt t="121389" x="11614150" y="3194050"/>
          <p14:tracePt t="121406" x="11677650" y="3187700"/>
          <p14:tracePt t="121423" x="11703050" y="3175000"/>
          <p14:tracePt t="121440" x="11753850" y="3168650"/>
          <p14:tracePt t="121456" x="11766550" y="3168650"/>
          <p14:tracePt t="121543" x="11766550" y="3175000"/>
          <p14:tracePt t="121553" x="11760200" y="3175000"/>
          <p14:tracePt t="121563" x="11734800" y="3187700"/>
          <p14:tracePt t="121573" x="11728450" y="3187700"/>
          <p14:tracePt t="121589" x="11664950" y="3213100"/>
          <p14:tracePt t="121606" x="11595100" y="3238500"/>
          <p14:tracePt t="121622" x="11550650" y="3244850"/>
          <p14:tracePt t="121639" x="11474450" y="3257550"/>
          <p14:tracePt t="121656" x="11404600" y="3263900"/>
          <p14:tracePt t="121673" x="11303000" y="3263900"/>
          <p14:tracePt t="121689" x="11233150" y="3263900"/>
          <p14:tracePt t="121706" x="11188700" y="3263900"/>
          <p14:tracePt t="121723" x="11106150" y="3263900"/>
          <p14:tracePt t="121739" x="10960100" y="3295650"/>
          <p14:tracePt t="121756" x="10839450" y="3314700"/>
          <p14:tracePt t="121772" x="10725150" y="3327400"/>
          <p14:tracePt t="121789" x="10585450" y="3333750"/>
          <p14:tracePt t="121806" x="10464800" y="3371850"/>
          <p14:tracePt t="121823" x="10394950" y="3378200"/>
          <p14:tracePt t="121839" x="10293350" y="3390900"/>
          <p14:tracePt t="121856" x="10191750" y="3409950"/>
          <p14:tracePt t="121872" x="10090150" y="3416300"/>
          <p14:tracePt t="121889" x="10013950" y="3429000"/>
          <p14:tracePt t="121906" x="9969500" y="3435350"/>
          <p14:tracePt t="121922" x="9886950" y="3441700"/>
          <p14:tracePt t="121939" x="9817100" y="3448050"/>
          <p14:tracePt t="121956" x="9715500" y="3454400"/>
          <p14:tracePt t="121972" x="9639300" y="3460750"/>
          <p14:tracePt t="121989" x="9613900" y="3460750"/>
          <p14:tracePt t="122006" x="9575800" y="3460750"/>
          <p14:tracePt t="122022" x="9550400" y="3460750"/>
          <p14:tracePt t="122039" x="9525000" y="3460750"/>
          <p14:tracePt t="122056" x="9505950" y="3460750"/>
          <p14:tracePt t="122072" x="9486900" y="3460750"/>
          <p14:tracePt t="122089" x="9423400" y="3460750"/>
          <p14:tracePt t="122106" x="9391650" y="3460750"/>
          <p14:tracePt t="122122" x="9353550" y="3460750"/>
          <p14:tracePt t="122139" x="9321800" y="3460750"/>
          <p14:tracePt t="122156" x="9258300" y="3460750"/>
          <p14:tracePt t="122172" x="9232900" y="3441700"/>
          <p14:tracePt t="122189" x="9213850" y="3435350"/>
          <p14:tracePt t="122205" x="9188450" y="3416300"/>
          <p14:tracePt t="122222" x="9175750" y="3403600"/>
          <p14:tracePt t="122239" x="9169400" y="3390900"/>
          <p14:tracePt t="122255" x="9150350" y="3371850"/>
          <p14:tracePt t="122272" x="9137650" y="3346450"/>
          <p14:tracePt t="122275" x="9124950" y="3327400"/>
          <p14:tracePt t="122289" x="9099550" y="3282950"/>
          <p14:tracePt t="122305" x="9086850" y="3270250"/>
          <p14:tracePt t="122322" x="9074150" y="3244850"/>
          <p14:tracePt t="122339" x="9074150" y="3225800"/>
          <p14:tracePt t="122355" x="9067800" y="3219450"/>
          <p14:tracePt t="122389" x="9067800" y="3213100"/>
          <p14:tracePt t="122405" x="9067800" y="3206750"/>
          <p14:tracePt t="122497" x="9061450" y="3200400"/>
          <p14:tracePt t="122511" x="9048750" y="3206750"/>
          <p14:tracePt t="122521" x="9042400" y="3213100"/>
          <p14:tracePt t="122531" x="9042400" y="3225800"/>
          <p14:tracePt t="122538" x="9036050" y="3244850"/>
          <p14:tracePt t="122556" x="9029700" y="3257550"/>
          <p14:tracePt t="122572" x="9017000" y="3295650"/>
          <p14:tracePt t="122588" x="9004300" y="3314700"/>
          <p14:tracePt t="122605" x="8997950" y="3340100"/>
          <p14:tracePt t="122622" x="8997950" y="3359150"/>
          <p14:tracePt t="122639" x="8997950" y="3390900"/>
          <p14:tracePt t="122655" x="8991600" y="3390900"/>
          <p14:tracePt t="122672" x="8991600" y="3403600"/>
          <p14:tracePt t="122688" x="8991600" y="3409950"/>
          <p14:tracePt t="122705" x="8991600" y="3416300"/>
          <p14:tracePt t="122738" x="8991600" y="3429000"/>
          <p14:tracePt t="122769" x="8991600" y="3435350"/>
          <p14:tracePt t="122799" x="8991600" y="3441700"/>
          <p14:tracePt t="122809" x="8991600" y="3448050"/>
          <p14:tracePt t="122819" x="8991600" y="3454400"/>
          <p14:tracePt t="122833" x="8997950" y="3454400"/>
          <p14:tracePt t="122845" x="9004300" y="3460750"/>
          <p14:tracePt t="122856" x="9010650" y="3460750"/>
          <p14:tracePt t="122879" x="9023350" y="3460750"/>
          <p14:tracePt t="122890" x="9029700" y="3460750"/>
          <p14:tracePt t="122905" x="9042400" y="3460750"/>
          <p14:tracePt t="122922" x="9067800" y="3441700"/>
          <p14:tracePt t="122938" x="9118600" y="3397250"/>
          <p14:tracePt t="122955" x="9131300" y="3365500"/>
          <p14:tracePt t="122972" x="9150350" y="3340100"/>
          <p14:tracePt t="122988" x="9156700" y="3327400"/>
          <p14:tracePt t="123005" x="9156700" y="3321050"/>
          <p14:tracePt t="123021" x="9156700" y="3314700"/>
          <p14:tracePt t="123038" x="9156700" y="3308350"/>
          <p14:tracePt t="123077" x="9156700" y="3295650"/>
          <p14:tracePt t="123091" x="9156700" y="3289300"/>
          <p14:tracePt t="123105" x="9150350" y="3289300"/>
          <p14:tracePt t="123121" x="9124950" y="3289300"/>
          <p14:tracePt t="123138" x="9080500" y="3289300"/>
          <p14:tracePt t="123155" x="9061450" y="3289300"/>
          <p14:tracePt t="123171" x="9017000" y="3289300"/>
          <p14:tracePt t="123188" x="8997950" y="3289300"/>
          <p14:tracePt t="123205" x="8978900" y="3289300"/>
          <p14:tracePt t="123238" x="8966200" y="3289300"/>
          <p14:tracePt t="123255" x="8940800" y="3302000"/>
          <p14:tracePt t="123271" x="8921750" y="3327400"/>
          <p14:tracePt t="123274" x="8915400" y="3327400"/>
          <p14:tracePt t="123288" x="8909050" y="3333750"/>
          <p14:tracePt t="123305" x="8896350" y="3346450"/>
          <p14:tracePt t="123321" x="8883650" y="3365500"/>
          <p14:tracePt t="123338" x="8883650" y="3378200"/>
          <p14:tracePt t="123355" x="8870950" y="3390900"/>
          <p14:tracePt t="123371" x="8870950" y="3397250"/>
          <p14:tracePt t="123388" x="8870950" y="3416300"/>
          <p14:tracePt t="123405" x="8870950" y="3435350"/>
          <p14:tracePt t="123421" x="8877300" y="3454400"/>
          <p14:tracePt t="123438" x="8896350" y="3473450"/>
          <p14:tracePt t="123455" x="8928100" y="3498850"/>
          <p14:tracePt t="123471" x="8947150" y="3524250"/>
          <p14:tracePt t="123488" x="8991600" y="3549650"/>
          <p14:tracePt t="123504" x="9036050" y="3568700"/>
          <p14:tracePt t="123521" x="9080500" y="3581400"/>
          <p14:tracePt t="123538" x="9124950" y="3587750"/>
          <p14:tracePt t="123555" x="9194800" y="3594100"/>
          <p14:tracePt t="123571" x="9220200" y="3594100"/>
          <p14:tracePt t="123588" x="9239250" y="3594100"/>
          <p14:tracePt t="123604" x="9245600" y="3594100"/>
          <p14:tracePt t="123621" x="9264650" y="3594100"/>
          <p14:tracePt t="123638" x="9277350" y="3581400"/>
          <p14:tracePt t="123654" x="9296400" y="3568700"/>
          <p14:tracePt t="123671" x="9328150" y="3549650"/>
          <p14:tracePt t="123688" x="9353550" y="3517900"/>
          <p14:tracePt t="123704" x="9366250" y="3498850"/>
          <p14:tracePt t="123721" x="9372600" y="3486150"/>
          <p14:tracePt t="123738" x="9378950" y="3479800"/>
          <p14:tracePt t="123754" x="9378950" y="3460750"/>
          <p14:tracePt t="123771" x="9378950" y="3441700"/>
          <p14:tracePt t="123788" x="9378950" y="3409950"/>
          <p14:tracePt t="123804" x="9378950" y="3403600"/>
          <p14:tracePt t="123821" x="9378950" y="3371850"/>
          <p14:tracePt t="123838" x="9359900" y="3352800"/>
          <p14:tracePt t="123854" x="9340850" y="3327400"/>
          <p14:tracePt t="123871" x="9315450" y="3314700"/>
          <p14:tracePt t="123888" x="9296400" y="3308350"/>
          <p14:tracePt t="123904" x="9277350" y="3302000"/>
          <p14:tracePt t="123921" x="9264650" y="3302000"/>
          <p14:tracePt t="123937" x="9220200" y="3282950"/>
          <p14:tracePt t="123954" x="9182100" y="3276600"/>
          <p14:tracePt t="123971" x="9124950" y="3270250"/>
          <p14:tracePt t="123987" x="9093200" y="3270250"/>
          <p14:tracePt t="124004" x="9067800" y="3270250"/>
          <p14:tracePt t="124021" x="9029700" y="3270250"/>
          <p14:tracePt t="124054" x="9023350" y="3270250"/>
          <p14:tracePt t="124071" x="9010650" y="3270250"/>
          <p14:tracePt t="124087" x="8997950" y="3270250"/>
          <p14:tracePt t="124104" x="8966200" y="3276600"/>
          <p14:tracePt t="124121" x="8940800" y="3302000"/>
          <p14:tracePt t="124137" x="8921750" y="3327400"/>
          <p14:tracePt t="124155" x="8909050" y="3340100"/>
          <p14:tracePt t="124171" x="8896350" y="3352800"/>
          <p14:tracePt t="124187" x="8896350" y="3365500"/>
          <p14:tracePt t="124204" x="8896350" y="3378200"/>
          <p14:tracePt t="124221" x="8883650" y="3416300"/>
          <p14:tracePt t="124237" x="8883650" y="3422650"/>
          <p14:tracePt t="124254" x="8883650" y="3441700"/>
          <p14:tracePt t="124270" x="8883650" y="3460750"/>
          <p14:tracePt t="124287" x="8883650" y="3467100"/>
          <p14:tracePt t="124307" x="8883650" y="3473450"/>
          <p14:tracePt t="124321" x="8883650" y="3479800"/>
          <p14:tracePt t="124337" x="8896350" y="3505200"/>
          <p14:tracePt t="124354" x="8921750" y="3524250"/>
          <p14:tracePt t="124371" x="8928100" y="3530600"/>
          <p14:tracePt t="124387" x="8985250" y="3562350"/>
          <p14:tracePt t="124404" x="9004300" y="3568700"/>
          <p14:tracePt t="124421" x="9023350" y="3575050"/>
          <p14:tracePt t="124437" x="9055100" y="3581400"/>
          <p14:tracePt t="124454" x="9080500" y="3587750"/>
          <p14:tracePt t="124471" x="9099550" y="3594100"/>
          <p14:tracePt t="124487" x="9112250" y="3600450"/>
          <p14:tracePt t="124504" x="9150350" y="3600450"/>
          <p14:tracePt t="124520" x="9169400" y="3600450"/>
          <p14:tracePt t="124537" x="9182100" y="3600450"/>
          <p14:tracePt t="124554" x="9220200" y="3600450"/>
          <p14:tracePt t="124570" x="9232900" y="3594100"/>
          <p14:tracePt t="124587" x="9245600" y="3581400"/>
          <p14:tracePt t="124604" x="9258300" y="3575050"/>
          <p14:tracePt t="124620" x="9258300" y="3556000"/>
          <p14:tracePt t="124637" x="9264650" y="3543300"/>
          <p14:tracePt t="124654" x="9271000" y="3530600"/>
          <p14:tracePt t="124670" x="9271000" y="3505200"/>
          <p14:tracePt t="124687" x="9271000" y="3492500"/>
          <p14:tracePt t="124704" x="9271000" y="3467100"/>
          <p14:tracePt t="124720" x="9271000" y="3448050"/>
          <p14:tracePt t="124737" x="9271000" y="3441700"/>
          <p14:tracePt t="124754" x="9264650" y="3429000"/>
          <p14:tracePt t="124770" x="9251950" y="3403600"/>
          <p14:tracePt t="124787" x="9239250" y="3397250"/>
          <p14:tracePt t="124804" x="9226550" y="3378200"/>
          <p14:tracePt t="124821" x="9201150" y="3365500"/>
          <p14:tracePt t="124837" x="9169400" y="3327400"/>
          <p14:tracePt t="124854" x="9156700" y="3321050"/>
          <p14:tracePt t="124870" x="9112250" y="3295650"/>
          <p14:tracePt t="124887" x="9099550" y="3289300"/>
          <p14:tracePt t="124903" x="9067800" y="3270250"/>
          <p14:tracePt t="124920" x="9061450" y="3263900"/>
          <p14:tracePt t="124937" x="9029700" y="3257550"/>
          <p14:tracePt t="124953" x="9010650" y="3251200"/>
          <p14:tracePt t="124970" x="8997950" y="3238500"/>
          <p14:tracePt t="124987" x="8991600" y="3232150"/>
          <p14:tracePt t="125003" x="8978900" y="3232150"/>
          <p14:tracePt t="125020" x="8972550" y="3232150"/>
          <p14:tracePt t="125053" x="8953500" y="3232150"/>
          <p14:tracePt t="125070" x="8947150" y="3238500"/>
          <p14:tracePt t="125087" x="8934450" y="3251200"/>
          <p14:tracePt t="125103" x="8934450" y="3289300"/>
          <p14:tracePt t="125120" x="8928100" y="3327400"/>
          <p14:tracePt t="125137" x="8928100" y="3340100"/>
          <p14:tracePt t="125153" x="8928100" y="3359150"/>
          <p14:tracePt t="125170" x="8928100" y="3390900"/>
          <p14:tracePt t="125187" x="8928100" y="3403600"/>
          <p14:tracePt t="125203" x="8928100" y="3429000"/>
          <p14:tracePt t="125220" x="8928100" y="3441700"/>
          <p14:tracePt t="125237" x="8934450" y="3473450"/>
          <p14:tracePt t="125253" x="8953500" y="3486150"/>
          <p14:tracePt t="125270" x="8953500" y="3492500"/>
          <p14:tracePt t="125303" x="8959850" y="3498850"/>
          <p14:tracePt t="125320" x="8959850" y="3511550"/>
          <p14:tracePt t="125337" x="8966200" y="3517900"/>
          <p14:tracePt t="125763" x="8966200" y="3530600"/>
          <p14:tracePt t="125768" x="8972550" y="3530600"/>
          <p14:tracePt t="125773" x="8991600" y="3536950"/>
          <p14:tracePt t="125786" x="9074150" y="3581400"/>
          <p14:tracePt t="125803" x="9258300" y="3644900"/>
          <p14:tracePt t="125819" x="9378950" y="3670300"/>
          <p14:tracePt t="125836" x="9474200" y="3676650"/>
          <p14:tracePt t="125853" x="9652000" y="3689350"/>
          <p14:tracePt t="125869" x="9798050" y="3689350"/>
          <p14:tracePt t="125886" x="9925050" y="3689350"/>
          <p14:tracePt t="125903" x="9969500" y="3689350"/>
          <p14:tracePt t="125920" x="10001250" y="3689350"/>
          <p14:tracePt t="125936" x="10026650" y="3689350"/>
          <p14:tracePt t="125969" x="10033000" y="3689350"/>
          <p14:tracePt t="125986" x="10039350" y="3683000"/>
          <p14:tracePt t="126003" x="10039350" y="3676650"/>
          <p14:tracePt t="126019" x="10058400" y="3663950"/>
          <p14:tracePt t="126053" x="10058400" y="3657600"/>
          <p14:tracePt t="126097" x="10058400" y="3651250"/>
          <p14:tracePt t="126128" x="10058400" y="3638550"/>
          <p14:tracePt t="126389" x="10058400" y="3632200"/>
          <p14:tracePt t="126416" x="10058400" y="3619500"/>
          <p14:tracePt t="126432" x="10058400" y="3613150"/>
          <p14:tracePt t="126442" x="10052050" y="3606800"/>
          <p14:tracePt t="126456" x="10052050" y="3600450"/>
          <p14:tracePt t="126632" x="10052050" y="3606800"/>
          <p14:tracePt t="126644" x="10052050" y="3613150"/>
          <p14:tracePt t="126658" x="10058400" y="3619500"/>
          <p14:tracePt t="126678" x="10064750" y="3632200"/>
          <p14:tracePt t="126687" x="10071100" y="3638550"/>
          <p14:tracePt t="126717" x="10077450" y="3644900"/>
          <p14:tracePt t="126747" x="10083800" y="3644900"/>
          <p14:tracePt t="126780" x="10090150" y="3657600"/>
          <p14:tracePt t="126800" x="10096500" y="3657600"/>
          <p14:tracePt t="126810" x="10102850" y="3657600"/>
          <p14:tracePt t="126820" x="10102850" y="3663950"/>
          <p14:tracePt t="126836" x="10109200" y="3663950"/>
          <p14:tracePt t="126853" x="10121900" y="3670300"/>
          <p14:tracePt t="126869" x="10128250" y="3670300"/>
          <p14:tracePt t="126885" x="10140950" y="3670300"/>
          <p14:tracePt t="126902" x="10153650" y="3670300"/>
          <p14:tracePt t="126919" x="10172700" y="3670300"/>
          <p14:tracePt t="126935" x="10191750" y="3670300"/>
          <p14:tracePt t="126952" x="10204450" y="3676650"/>
          <p14:tracePt t="126969" x="10210800" y="3676650"/>
          <p14:tracePt t="126985" x="10217150" y="3676650"/>
          <p14:tracePt t="127002" x="10236200" y="3676650"/>
          <p14:tracePt t="127035" x="10248900" y="3683000"/>
          <p14:tracePt t="127052" x="10255250" y="3683000"/>
          <p14:tracePt t="127069" x="10267950" y="3689350"/>
          <p14:tracePt t="127086" x="10280650" y="3689350"/>
          <p14:tracePt t="127102" x="10293350" y="3689350"/>
          <p14:tracePt t="127119" x="10299700" y="3689350"/>
          <p14:tracePt t="127135" x="10344150" y="3689350"/>
          <p14:tracePt t="127152" x="10401300" y="3695700"/>
          <p14:tracePt t="127169" x="10445750" y="3695700"/>
          <p14:tracePt t="127185" x="10458450" y="3695700"/>
          <p14:tracePt t="127202" x="10547350" y="3708400"/>
          <p14:tracePt t="127218" x="10572750" y="3708400"/>
          <p14:tracePt t="127235" x="10623550" y="3708400"/>
          <p14:tracePt t="127252" x="10661650" y="3708400"/>
          <p14:tracePt t="127268" x="10731500" y="3708400"/>
          <p14:tracePt t="127285" x="10775950" y="3695700"/>
          <p14:tracePt t="127288" x="10795000" y="3689350"/>
          <p14:tracePt t="127302" x="10795000" y="3683000"/>
          <p14:tracePt t="127318" x="10833100" y="3670300"/>
          <p14:tracePt t="127335" x="10864850" y="3644900"/>
          <p14:tracePt t="127352" x="10883900" y="3625850"/>
          <p14:tracePt t="127368" x="10909300" y="3606800"/>
          <p14:tracePt t="127385" x="10928350" y="3594100"/>
          <p14:tracePt t="127402" x="10934700" y="3587750"/>
          <p14:tracePt t="127506" x="10941050" y="3587750"/>
          <p14:tracePt t="127526" x="10941050" y="3594100"/>
          <p14:tracePt t="127530" x="10941050" y="3600450"/>
          <p14:tracePt t="127540" x="10941050" y="3613150"/>
          <p14:tracePt t="127552" x="10902950" y="3632200"/>
          <p14:tracePt t="127568" x="10858500" y="3670300"/>
          <p14:tracePt t="127585" x="10820400" y="3689350"/>
          <p14:tracePt t="127602" x="10769600" y="3695700"/>
          <p14:tracePt t="127618" x="10706100" y="3702050"/>
          <p14:tracePt t="127635" x="10610850" y="3702050"/>
          <p14:tracePt t="127651" x="10502900" y="3702050"/>
          <p14:tracePt t="127668" x="10445750" y="3702050"/>
          <p14:tracePt t="127685" x="10337800" y="3702050"/>
          <p14:tracePt t="127701" x="10185400" y="3702050"/>
          <p14:tracePt t="127718" x="10115550" y="3689350"/>
          <p14:tracePt t="127735" x="10096500" y="3683000"/>
          <p14:tracePt t="127751" x="10090150" y="3683000"/>
          <p14:tracePt t="127768" x="10071100" y="3663950"/>
          <p14:tracePt t="127801" x="10058400" y="3657600"/>
          <p14:tracePt t="127818" x="10045700" y="3638550"/>
          <p14:tracePt t="127834" x="10033000" y="3632200"/>
          <p14:tracePt t="127851" x="10001250" y="3594100"/>
          <p14:tracePt t="127868" x="9975850" y="3575050"/>
          <p14:tracePt t="127885" x="9963150" y="3568700"/>
          <p14:tracePt t="127901" x="9937750" y="3556000"/>
          <p14:tracePt t="127918" x="9931400" y="3556000"/>
          <p14:tracePt t="128009" x="9944100" y="3556000"/>
          <p14:tracePt t="128013" x="9963150" y="3556000"/>
          <p14:tracePt t="128025" x="9969500" y="3556000"/>
          <p14:tracePt t="128035" x="10020300" y="3581400"/>
          <p14:tracePt t="128051" x="10083800" y="3600450"/>
          <p14:tracePt t="128068" x="10153650" y="3625850"/>
          <p14:tracePt t="128085" x="10236200" y="3638550"/>
          <p14:tracePt t="128101" x="10312400" y="3651250"/>
          <p14:tracePt t="128118" x="10375900" y="3657600"/>
          <p14:tracePt t="128135" x="10407650" y="3657600"/>
          <p14:tracePt t="128151" x="10420350" y="3657600"/>
          <p14:tracePt t="128168" x="10464800" y="3657600"/>
          <p14:tracePt t="128185" x="10541000" y="3657600"/>
          <p14:tracePt t="128201" x="10623550" y="3657600"/>
          <p14:tracePt t="128217" x="10731500" y="3644900"/>
          <p14:tracePt t="128234" x="10775950" y="3625850"/>
          <p14:tracePt t="128251" x="10890250" y="3613150"/>
          <p14:tracePt t="128268" x="11023600" y="3581400"/>
          <p14:tracePt t="128284" x="11061700" y="3562350"/>
          <p14:tracePt t="128301" x="11074400" y="3556000"/>
          <p14:tracePt t="128318" x="11099800" y="3536950"/>
          <p14:tracePt t="128334" x="11118850" y="3511550"/>
          <p14:tracePt t="128351" x="11137900" y="3498850"/>
          <p14:tracePt t="128368" x="11169650" y="3486150"/>
          <p14:tracePt t="128384" x="11182350" y="3479800"/>
          <p14:tracePt t="128401" x="11182350" y="3467100"/>
          <p14:tracePt t="128438" x="11182350" y="3460750"/>
          <p14:tracePt t="128451" x="11188700" y="3454400"/>
          <p14:tracePt t="128468" x="11195050" y="3448050"/>
          <p14:tracePt t="128484" x="11201400" y="3441700"/>
          <p14:tracePt t="128574" x="11207750" y="3435350"/>
          <p14:tracePt t="128594" x="11201400" y="3435350"/>
          <p14:tracePt t="128600" x="11195050" y="3435350"/>
          <p14:tracePt t="128606" x="11188700" y="3441700"/>
          <p14:tracePt t="128617" x="11150600" y="3454400"/>
          <p14:tracePt t="128634" x="11118850" y="3479800"/>
          <p14:tracePt t="128651" x="11049000" y="3505200"/>
          <p14:tracePt t="128667" x="10998200" y="3543300"/>
          <p14:tracePt t="128684" x="10960100" y="3556000"/>
          <p14:tracePt t="128701" x="10953750" y="3568700"/>
          <p14:tracePt t="128782" x="10953750" y="3562350"/>
          <p14:tracePt t="128792" x="10960100" y="3556000"/>
          <p14:tracePt t="128802" x="10972800" y="3511550"/>
          <p14:tracePt t="128817" x="10985500" y="3486150"/>
          <p14:tracePt t="128834" x="10998200" y="3448050"/>
          <p14:tracePt t="128851" x="10998200" y="3409950"/>
          <p14:tracePt t="128867" x="11004550" y="3365500"/>
          <p14:tracePt t="128884" x="11029950" y="3321050"/>
          <p14:tracePt t="128901" x="11029950" y="3314700"/>
          <p14:tracePt t="128934" x="11029950" y="3302000"/>
          <p14:tracePt t="128951" x="11029950" y="3295650"/>
          <p14:tracePt t="128967" x="11029950" y="3282950"/>
          <p14:tracePt t="128984" x="11029950" y="3276600"/>
          <p14:tracePt t="129001" x="11029950" y="3270250"/>
          <p14:tracePt t="129094" x="11029950" y="3276600"/>
          <p14:tracePt t="129100" x="11023600" y="3276600"/>
          <p14:tracePt t="129110" x="11010900" y="3295650"/>
          <p14:tracePt t="129120" x="10998200" y="3314700"/>
          <p14:tracePt t="129134" x="10985500" y="3333750"/>
          <p14:tracePt t="129150" x="10966450" y="3352800"/>
          <p14:tracePt t="129167" x="10915650" y="3397250"/>
          <p14:tracePt t="129184" x="10871200" y="3416300"/>
          <p14:tracePt t="129200" x="10839450" y="3441700"/>
          <p14:tracePt t="129217" x="10807700" y="3460750"/>
          <p14:tracePt t="129234" x="10795000" y="3467100"/>
          <p14:tracePt t="129250" x="10763250" y="3492500"/>
          <p14:tracePt t="129267" x="10744200" y="3498850"/>
          <p14:tracePt t="129284" x="10731500" y="3511550"/>
          <p14:tracePt t="129300" x="10725150" y="3511550"/>
          <p14:tracePt t="129317" x="10725150" y="3517900"/>
          <p14:tracePt t="129333" x="10718800" y="3517900"/>
          <p14:tracePt t="129402" x="10712450" y="3517900"/>
          <p14:tracePt t="129412" x="10706100" y="3517900"/>
          <p14:tracePt t="129438" x="10699750" y="3505200"/>
          <p14:tracePt t="129448" x="10693400" y="3467100"/>
          <p14:tracePt t="129452" x="10693400" y="3460750"/>
          <p14:tracePt t="129467" x="10693400" y="3390900"/>
          <p14:tracePt t="129484" x="10687050" y="3352800"/>
          <p14:tracePt t="129500" x="10674350" y="3257550"/>
          <p14:tracePt t="129517" x="10674350" y="3130550"/>
          <p14:tracePt t="129534" x="10680700" y="3079750"/>
          <p14:tracePt t="129550" x="10680700" y="3067050"/>
          <p14:tracePt t="129660" x="10687050" y="3060700"/>
          <p14:tracePt t="129674" x="10693400" y="3060700"/>
          <p14:tracePt t="129684" x="10699750" y="3073400"/>
          <p14:tracePt t="129694" x="10699750" y="3079750"/>
          <p14:tracePt t="129704" x="10718800" y="3105150"/>
          <p14:tracePt t="129717" x="10725150" y="3105150"/>
          <p14:tracePt t="129733" x="10775950" y="3168650"/>
          <p14:tracePt t="129750" x="10801350" y="3200400"/>
          <p14:tracePt t="129767" x="10814050" y="3213100"/>
          <p14:tracePt t="129783" x="10864850" y="3244850"/>
          <p14:tracePt t="129786" x="10909300" y="3282950"/>
          <p14:tracePt t="129800" x="10934700" y="3314700"/>
          <p14:tracePt t="129817" x="11004550" y="3352800"/>
          <p14:tracePt t="129833" x="11068050" y="3390900"/>
          <p14:tracePt t="129850" x="11150600" y="3454400"/>
          <p14:tracePt t="129867" x="11207750" y="3511550"/>
          <p14:tracePt t="129883" x="11226800" y="3511550"/>
          <p14:tracePt t="129900" x="11245850" y="3524250"/>
          <p14:tracePt t="129917" x="11264900" y="3536950"/>
          <p14:tracePt t="129933" x="11277600" y="3543300"/>
          <p14:tracePt t="129950" x="11296650" y="3556000"/>
          <p14:tracePt t="129967" x="11309350" y="3562350"/>
          <p14:tracePt t="129983" x="11315700" y="3568700"/>
          <p14:tracePt t="130000" x="11328400" y="3568700"/>
          <p14:tracePt t="131414" x="11328400" y="3575050"/>
          <p14:tracePt t="131424" x="11328400" y="3581400"/>
          <p14:tracePt t="131432" x="11328400" y="3587750"/>
          <p14:tracePt t="131454" x="11328400" y="3600450"/>
          <p14:tracePt t="131465" x="11322050" y="3606800"/>
          <p14:tracePt t="131482" x="11283950" y="3606800"/>
          <p14:tracePt t="131499" x="11207750" y="3625850"/>
          <p14:tracePt t="131515" x="11099800" y="3644900"/>
          <p14:tracePt t="131532" x="11029950" y="3663950"/>
          <p14:tracePt t="131549" x="10947400" y="3663950"/>
          <p14:tracePt t="131566" x="10858500" y="3663950"/>
          <p14:tracePt t="131582" x="10788650" y="3663950"/>
          <p14:tracePt t="131599" x="10744200" y="3651250"/>
          <p14:tracePt t="131616" x="10648950" y="3632200"/>
          <p14:tracePt t="131632" x="10585450" y="3606800"/>
          <p14:tracePt t="131649" x="10553700" y="3594100"/>
          <p14:tracePt t="131665" x="10502900" y="3568700"/>
          <p14:tracePt t="131682" x="10445750" y="3543300"/>
          <p14:tracePt t="131699" x="10356850" y="3530600"/>
          <p14:tracePt t="131715" x="10318750" y="3524250"/>
          <p14:tracePt t="131732" x="10306050" y="3517900"/>
          <p14:tracePt t="131749" x="10293350" y="3517900"/>
          <p14:tracePt t="131765" x="10293350" y="3511550"/>
          <p14:tracePt t="131782" x="10267950" y="3492500"/>
          <p14:tracePt t="131799" x="10236200" y="3479800"/>
          <p14:tracePt t="131815" x="10229850" y="3479800"/>
          <p14:tracePt t="131832" x="10191750" y="3448050"/>
          <p14:tracePt t="131848" x="10153650" y="3429000"/>
          <p14:tracePt t="131865" x="10121900" y="3422650"/>
          <p14:tracePt t="131882" x="10096500" y="3409950"/>
          <p14:tracePt t="131899" x="10071100" y="3390900"/>
          <p14:tracePt t="131915" x="10064750" y="3384550"/>
          <p14:tracePt t="131933" x="10058400" y="3384550"/>
          <p14:tracePt t="131948" x="10045700" y="3378200"/>
          <p14:tracePt t="131965" x="10039350" y="3371850"/>
          <p14:tracePt t="131998" x="10033000" y="3365500"/>
          <p14:tracePt t="132016" x="10020300" y="3352800"/>
          <p14:tracePt t="132032" x="10007600" y="3346450"/>
          <p14:tracePt t="132048" x="9975850" y="3333750"/>
          <p14:tracePt t="132066" x="9944100" y="3327400"/>
          <p14:tracePt t="132082" x="9918700" y="3321050"/>
          <p14:tracePt t="132098" x="9912350" y="3321050"/>
          <p14:tracePt t="132116" x="9886950" y="3321050"/>
          <p14:tracePt t="132132" x="9861550" y="3302000"/>
          <p14:tracePt t="132149" x="9842500" y="3302000"/>
          <p14:tracePt t="132165" x="9810750" y="3295650"/>
          <p14:tracePt t="132182" x="9785350" y="3289300"/>
          <p14:tracePt t="132198" x="9772650" y="3282950"/>
          <p14:tracePt t="132215" x="9747250" y="3270250"/>
          <p14:tracePt t="132232" x="9715500" y="3270250"/>
          <p14:tracePt t="132248" x="9677400" y="3257550"/>
          <p14:tracePt t="132265" x="9639300" y="3251200"/>
          <p14:tracePt t="132282" x="9582150" y="3244850"/>
          <p14:tracePt t="132298" x="9512300" y="3244850"/>
          <p14:tracePt t="132315" x="9486900" y="3244850"/>
          <p14:tracePt t="132331" x="9429750" y="3244850"/>
          <p14:tracePt t="132348" x="9353550" y="3244850"/>
          <p14:tracePt t="132365" x="9302750" y="3244850"/>
          <p14:tracePt t="132381" x="9258300" y="3244850"/>
          <p14:tracePt t="132398" x="9182100" y="3244850"/>
          <p14:tracePt t="132415" x="9124950" y="3244850"/>
          <p14:tracePt t="132432" x="9105900" y="3244850"/>
          <p14:tracePt t="132448" x="9061450" y="3244850"/>
          <p14:tracePt t="132465" x="9042400" y="3244850"/>
          <p14:tracePt t="132481" x="9029700" y="3244850"/>
          <p14:tracePt t="132515" x="9010650" y="3251200"/>
          <p14:tracePt t="132531" x="8985250" y="3251200"/>
          <p14:tracePt t="132548" x="8959850" y="3257550"/>
          <p14:tracePt t="132565" x="8934450" y="3270250"/>
          <p14:tracePt t="132581" x="8883650" y="3276600"/>
          <p14:tracePt t="132598" x="8870950" y="3282950"/>
          <p14:tracePt t="132615" x="8858250" y="3295650"/>
          <p14:tracePt t="132631" x="8851900" y="3302000"/>
          <p14:tracePt t="132665" x="8839200" y="3314700"/>
          <p14:tracePt t="132682" x="8832850" y="3340100"/>
          <p14:tracePt t="132698" x="8826500" y="3352800"/>
          <p14:tracePt t="132715" x="8826500" y="3359150"/>
          <p14:tracePt t="132731" x="8826500" y="3365500"/>
          <p14:tracePt t="132748" x="8826500" y="3384550"/>
          <p14:tracePt t="132765" x="8826500" y="3397250"/>
          <p14:tracePt t="132781" x="8826500" y="3403600"/>
          <p14:tracePt t="132798" x="8826500" y="3409950"/>
          <p14:tracePt t="132814" x="8826500" y="3416300"/>
          <p14:tracePt t="132831" x="8826500" y="3429000"/>
          <p14:tracePt t="132881" x="8832850" y="3435350"/>
          <p14:tracePt t="132950" x="8839200" y="3441700"/>
          <p14:tracePt t="132982" x="8845550" y="3448050"/>
          <p14:tracePt t="132987" x="8851900" y="3448050"/>
          <p14:tracePt t="132998" x="8858250" y="3448050"/>
          <p14:tracePt t="133014" x="8864600" y="3460750"/>
          <p14:tracePt t="133031" x="8870950" y="3467100"/>
          <p14:tracePt t="133048" x="8890000" y="3467100"/>
          <p14:tracePt t="133064" x="8902700" y="3473450"/>
          <p14:tracePt t="133081" x="8915400" y="3479800"/>
          <p14:tracePt t="133098" x="8921750" y="3479800"/>
          <p14:tracePt t="133114" x="8928100" y="3479800"/>
          <p14:tracePt t="133131" x="8947150" y="3486150"/>
          <p14:tracePt t="133248" x="8953500" y="3486150"/>
          <p14:tracePt t="133268" x="8959850" y="3492500"/>
          <p14:tracePt t="133319" x="8966200" y="3492500"/>
          <p14:tracePt t="133324" x="8972550" y="3498850"/>
          <p14:tracePt t="133334" x="8978900" y="3498850"/>
          <p14:tracePt t="133347" x="8985250" y="3498850"/>
          <p14:tracePt t="133364" x="9010650" y="3517900"/>
          <p14:tracePt t="133381" x="9017000" y="3517900"/>
          <p14:tracePt t="133397" x="9042400" y="3530600"/>
          <p14:tracePt t="133414" x="9074150" y="3530600"/>
          <p14:tracePt t="133431" x="9093200" y="3543300"/>
          <p14:tracePt t="133448" x="9131300" y="3562350"/>
          <p14:tracePt t="133464" x="9150350" y="3562350"/>
          <p14:tracePt t="133481" x="9175750" y="3568700"/>
          <p14:tracePt t="133498" x="9182100" y="3568700"/>
          <p14:tracePt t="133531" x="9188450" y="3568700"/>
          <p14:tracePt t="133549" x="9194800" y="3568700"/>
          <p14:tracePt t="133564" x="9201150" y="3568700"/>
          <p14:tracePt t="133581" x="9226550" y="3549650"/>
          <p14:tracePt t="133598" x="9239250" y="3536950"/>
          <p14:tracePt t="133614" x="9239250" y="3511550"/>
          <p14:tracePt t="133631" x="9239250" y="3505200"/>
          <p14:tracePt t="133648" x="9239250" y="3460750"/>
          <p14:tracePt t="133664" x="9232900" y="3460750"/>
          <p14:tracePt t="133681" x="9201150" y="3422650"/>
          <p14:tracePt t="133697" x="9182100" y="3403600"/>
          <p14:tracePt t="133714" x="9163050" y="3384550"/>
          <p14:tracePt t="133731" x="9086850" y="3340100"/>
          <p14:tracePt t="133747" x="9036050" y="3314700"/>
          <p14:tracePt t="133764" x="8972550" y="3295650"/>
          <p14:tracePt t="133780" x="8947150" y="3295650"/>
          <p14:tracePt t="133797" x="8928100" y="3295650"/>
          <p14:tracePt t="133814" x="8921750" y="3295650"/>
          <p14:tracePt t="133830" x="8915400" y="3295650"/>
          <p14:tracePt t="133846" x="8909050" y="3295650"/>
          <p14:tracePt t="133863" x="8896350" y="3314700"/>
          <p14:tracePt t="133880" x="8890000" y="3352800"/>
          <p14:tracePt t="133896" x="8890000" y="3384550"/>
          <p14:tracePt t="133913" x="8890000" y="3403600"/>
          <p14:tracePt t="133930" x="8890000" y="3429000"/>
          <p14:tracePt t="133946" x="8890000" y="3460750"/>
          <p14:tracePt t="133963" x="8896350" y="3479800"/>
          <p14:tracePt t="133980" x="8896350" y="3498850"/>
          <p14:tracePt t="133996" x="8902700" y="3498850"/>
          <p14:tracePt t="134131" x="8902700" y="3479800"/>
          <p14:tracePt t="134137" x="8902700" y="3473450"/>
          <p14:tracePt t="134147" x="8902700" y="3454400"/>
          <p14:tracePt t="134163" x="8902700" y="3422650"/>
          <p14:tracePt t="134179" x="8902700" y="3384550"/>
          <p14:tracePt t="134196" x="8902700" y="3378200"/>
          <p14:tracePt t="134213" x="8902700" y="3371850"/>
          <p14:tracePt t="134230" x="8902700" y="3365500"/>
          <p14:tracePt t="134276" x="8902700" y="3352800"/>
          <p14:tracePt t="134283" x="8909050" y="3346450"/>
          <p14:tracePt t="134297" x="8934450" y="3333750"/>
          <p14:tracePt t="134314" x="8947150" y="3333750"/>
          <p14:tracePt t="134330" x="8991600" y="3308350"/>
          <p14:tracePt t="134347" x="9061450" y="3276600"/>
          <p14:tracePt t="134363" x="9105900" y="3219450"/>
          <p14:tracePt t="134380" x="9150350" y="3187700"/>
          <p14:tracePt t="134397" x="9150350" y="3181350"/>
          <p14:tracePt t="134413" x="9163050" y="3175000"/>
          <p14:tracePt t="134429" x="9188450" y="3155950"/>
          <p14:tracePt t="134446" x="9239250" y="3130550"/>
          <p14:tracePt t="134463" x="9277350" y="3117850"/>
          <p14:tracePt t="134479" x="9290050" y="3111500"/>
          <p14:tracePt t="134496" x="9340850" y="3086100"/>
          <p14:tracePt t="134513" x="9353550" y="3079750"/>
          <p14:tracePt t="134529" x="9359900" y="3079750"/>
          <p14:tracePt t="134546" x="9385300" y="3079750"/>
          <p14:tracePt t="134563" x="9410700" y="3079750"/>
          <p14:tracePt t="134579" x="9429750" y="3079750"/>
          <p14:tracePt t="134597" x="9448800" y="3073400"/>
          <p14:tracePt t="134613" x="9461500" y="3073400"/>
          <p14:tracePt t="134630" x="9493250" y="3073400"/>
          <p14:tracePt t="134646" x="9569450" y="3073400"/>
          <p14:tracePt t="134663" x="9652000" y="3073400"/>
          <p14:tracePt t="134680" x="9690100" y="3067050"/>
          <p14:tracePt t="134696" x="9747250" y="3060700"/>
          <p14:tracePt t="134713" x="9779000" y="3054350"/>
          <p14:tracePt t="134730" x="9817100" y="3054350"/>
          <p14:tracePt t="134747" x="9848850" y="3054350"/>
          <p14:tracePt t="134763" x="9855200" y="3041650"/>
          <p14:tracePt t="134824" x="9861550" y="3041650"/>
          <p14:tracePt t="134834" x="9874250" y="3041650"/>
          <p14:tracePt t="134844" x="9893300" y="3041650"/>
          <p14:tracePt t="134849" x="9899650" y="3041650"/>
          <p14:tracePt t="134862" x="9931400" y="3041650"/>
          <p14:tracePt t="134879" x="9950450" y="3041650"/>
          <p14:tracePt t="134896" x="10007600" y="3041650"/>
          <p14:tracePt t="134912" x="10090150" y="3041650"/>
          <p14:tracePt t="134929" x="10204450" y="3041650"/>
          <p14:tracePt t="134946" x="10274300" y="3041650"/>
          <p14:tracePt t="134962" x="10293350" y="3048000"/>
          <p14:tracePt t="134980" x="10337800" y="3073400"/>
          <p14:tracePt t="134996" x="10356850" y="3073400"/>
          <p14:tracePt t="135013" x="10382250" y="3098800"/>
          <p14:tracePt t="135030" x="10414000" y="3130550"/>
          <p14:tracePt t="135046" x="10439400" y="3162300"/>
          <p14:tracePt t="135063" x="10490200" y="3219450"/>
          <p14:tracePt t="135080" x="10515600" y="3263900"/>
          <p14:tracePt t="135096" x="10534650" y="3346450"/>
          <p14:tracePt t="135113" x="10534650" y="3365500"/>
          <p14:tracePt t="135129" x="10534650" y="3403600"/>
          <p14:tracePt t="135146" x="10534650" y="3441700"/>
          <p14:tracePt t="135163" x="10534650" y="3460750"/>
          <p14:tracePt t="135180" x="10515600" y="3511550"/>
          <p14:tracePt t="135196" x="10471150" y="3562350"/>
          <p14:tracePt t="135213" x="10394950" y="3638550"/>
          <p14:tracePt t="135230" x="10344150" y="3663950"/>
          <p14:tracePt t="135246" x="10312400" y="3676650"/>
          <p14:tracePt t="135263" x="10140950" y="3714750"/>
          <p14:tracePt t="135279" x="10052050" y="3740150"/>
          <p14:tracePt t="135296" x="9918700" y="3765550"/>
          <p14:tracePt t="135313" x="9804400" y="3778250"/>
          <p14:tracePt t="135329" x="9632950" y="3784600"/>
          <p14:tracePt t="135345" x="9537700" y="3784600"/>
          <p14:tracePt t="135362" x="9499600" y="3784600"/>
          <p14:tracePt t="135379" x="9429750" y="3784600"/>
          <p14:tracePt t="135395" x="9378950" y="3784600"/>
          <p14:tracePt t="135412" x="9283700" y="3784600"/>
          <p14:tracePt t="135429" x="9207500" y="3778250"/>
          <p14:tracePt t="135445" x="9150350" y="3778250"/>
          <p14:tracePt t="135462" x="9048750" y="3771900"/>
          <p14:tracePt t="135479" x="8959850" y="3771900"/>
          <p14:tracePt t="135496" x="8839200" y="3746500"/>
          <p14:tracePt t="135513" x="8794750" y="3733800"/>
          <p14:tracePt t="135546" x="8756650" y="3714750"/>
          <p14:tracePt t="135563" x="8724900" y="3676650"/>
          <p14:tracePt t="135579" x="8693150" y="3625850"/>
          <p14:tracePt t="135596" x="8667750" y="3587750"/>
          <p14:tracePt t="135613" x="8629650" y="3536950"/>
          <p14:tracePt t="135629" x="8629650" y="3511550"/>
          <p14:tracePt t="135646" x="8629650" y="3486150"/>
          <p14:tracePt t="135662" x="8629650" y="3448050"/>
          <p14:tracePt t="135679" x="8667750" y="3397250"/>
          <p14:tracePt t="135696" x="8750300" y="3340100"/>
          <p14:tracePt t="135712" x="8839200" y="3314700"/>
          <p14:tracePt t="135729" x="8883650" y="3314700"/>
          <p14:tracePt t="135746" x="8959850" y="3282950"/>
          <p14:tracePt t="135762" x="9048750" y="3257550"/>
          <p14:tracePt t="135779" x="9124950" y="3238500"/>
          <p14:tracePt t="135796" x="9213850" y="3206750"/>
          <p14:tracePt t="135812" x="9429750" y="3200400"/>
          <p14:tracePt t="135829" x="9582150" y="3181350"/>
          <p14:tracePt t="135846" x="9696450" y="3181350"/>
          <p14:tracePt t="135862" x="9848850" y="3181350"/>
          <p14:tracePt t="135879" x="9956800" y="3175000"/>
          <p14:tracePt t="135895" x="10058400" y="3149600"/>
          <p14:tracePt t="135912" x="10140950" y="3136900"/>
          <p14:tracePt t="135928" x="10223500" y="3130550"/>
          <p14:tracePt t="135945" x="10388600" y="3098800"/>
          <p14:tracePt t="135962" x="10547350" y="3098800"/>
          <p14:tracePt t="135978" x="10706100" y="3098800"/>
          <p14:tracePt t="135995" x="10775950" y="3098800"/>
          <p14:tracePt t="136011" x="10782300" y="3105150"/>
          <p14:tracePt t="136028" x="10788650" y="3105150"/>
          <p14:tracePt t="136045" x="10795000" y="3124200"/>
          <p14:tracePt t="136062" x="10801350" y="3136900"/>
          <p14:tracePt t="136079" x="10814050" y="3181350"/>
          <p14:tracePt t="136096" x="10814050" y="3238500"/>
          <p14:tracePt t="136112" x="10814050" y="3289300"/>
          <p14:tracePt t="136129" x="10814050" y="3327400"/>
          <p14:tracePt t="136145" x="10801350" y="3378200"/>
          <p14:tracePt t="136162" x="10788650" y="3422650"/>
          <p14:tracePt t="136179" x="10731500" y="3467100"/>
          <p14:tracePt t="136197" x="10668000" y="3498850"/>
          <p14:tracePt t="136212" x="10636250" y="3524250"/>
          <p14:tracePt t="136229" x="10566400" y="3549650"/>
          <p14:tracePt t="136245" x="10515600" y="3568700"/>
          <p14:tracePt t="136262" x="10439400" y="3619500"/>
          <p14:tracePt t="136279" x="10369550" y="3651250"/>
          <p14:tracePt t="136296" x="10344150" y="3663950"/>
          <p14:tracePt t="136299" x="10299700" y="3670300"/>
          <p14:tracePt t="136312" x="10280650" y="3670300"/>
          <p14:tracePt t="136329" x="10204450" y="3689350"/>
          <p14:tracePt t="136345" x="10134600" y="3689350"/>
          <p14:tracePt t="136362" x="10064750" y="3689350"/>
          <p14:tracePt t="136379" x="9969500" y="3695700"/>
          <p14:tracePt t="136395" x="9893300" y="3714750"/>
          <p14:tracePt t="136412" x="9848850" y="3721100"/>
          <p14:tracePt t="136429" x="9791700" y="3727450"/>
          <p14:tracePt t="136445" x="9747250" y="3727450"/>
          <p14:tracePt t="136462" x="9671050" y="3727450"/>
          <p14:tracePt t="136478" x="9639300" y="3733800"/>
          <p14:tracePt t="136495" x="9620250" y="3733800"/>
          <p14:tracePt t="136512" x="9588500" y="3733800"/>
          <p14:tracePt t="136528" x="9518650" y="3733800"/>
          <p14:tracePt t="136545" x="9442450" y="3714750"/>
          <p14:tracePt t="136561" x="9353550" y="3702050"/>
          <p14:tracePt t="136578" x="9328150" y="3695700"/>
          <p14:tracePt t="136594" x="9213850" y="3676650"/>
          <p14:tracePt t="136611" x="9201150" y="3670300"/>
          <p14:tracePt t="136628" x="9182100" y="3657600"/>
          <p14:tracePt t="136644" x="9163050" y="3657600"/>
          <p14:tracePt t="136661" x="9150350" y="3644900"/>
          <p14:tracePt t="136678" x="9124950" y="3638550"/>
          <p14:tracePt t="136694" x="9105900" y="3625850"/>
          <p14:tracePt t="136711" x="9061450" y="3600450"/>
          <p14:tracePt t="136728" x="9029700" y="3575050"/>
          <p14:tracePt t="136745" x="8997950" y="3543300"/>
          <p14:tracePt t="136762" x="8978900" y="3524250"/>
          <p14:tracePt t="136778" x="8966200" y="3505200"/>
          <p14:tracePt t="136795" x="8966200" y="3498850"/>
          <p14:tracePt t="136813" x="8966200" y="3486150"/>
          <p14:tracePt t="136828" x="8966200" y="3473450"/>
          <p14:tracePt t="136845" x="8966200" y="3448050"/>
          <p14:tracePt t="136862" x="8966200" y="3403600"/>
          <p14:tracePt t="136878" x="8966200" y="3378200"/>
          <p14:tracePt t="136895" x="8972550" y="3340100"/>
          <p14:tracePt t="136912" x="9004300" y="3289300"/>
          <p14:tracePt t="136928" x="9036050" y="3244850"/>
          <p14:tracePt t="136945" x="9080500" y="3200400"/>
          <p14:tracePt t="136961" x="9144000" y="3168650"/>
          <p14:tracePt t="136978" x="9188450" y="3155950"/>
          <p14:tracePt t="136995" x="9283700" y="3124200"/>
          <p14:tracePt t="137012" x="9385300" y="3117850"/>
          <p14:tracePt t="137028" x="9480550" y="3098800"/>
          <p14:tracePt t="137045" x="9544050" y="3092450"/>
          <p14:tracePt t="137061" x="9550400" y="3092450"/>
          <p14:tracePt t="137078" x="9639300" y="3073400"/>
          <p14:tracePt t="137095" x="9690100" y="3073400"/>
          <p14:tracePt t="137111" x="9804400" y="3073400"/>
          <p14:tracePt t="137128" x="9969500" y="3073400"/>
          <p14:tracePt t="137145" x="10172700" y="3073400"/>
          <p14:tracePt t="137161" x="10299700" y="3073400"/>
          <p14:tracePt t="137178" x="10331450" y="3073400"/>
          <p14:tracePt t="137195" x="10388600" y="3073400"/>
          <p14:tracePt t="137211" x="10407650" y="3086100"/>
          <p14:tracePt t="137228" x="10445750" y="3111500"/>
          <p14:tracePt t="137245" x="10509250" y="3143250"/>
          <p14:tracePt t="137261" x="10534650" y="3162300"/>
          <p14:tracePt t="137278" x="10617200" y="3200400"/>
          <p14:tracePt t="137295" x="10668000" y="3232150"/>
          <p14:tracePt t="137297" x="10680700" y="3244850"/>
          <p14:tracePt t="137311" x="10718800" y="3270250"/>
          <p14:tracePt t="137327" x="10725150" y="3302000"/>
          <p14:tracePt t="137344" x="10725150" y="3308350"/>
          <p14:tracePt t="137361" x="10725150" y="3340100"/>
          <p14:tracePt t="137377" x="10725150" y="3390900"/>
          <p14:tracePt t="137394" x="10680700" y="3429000"/>
          <p14:tracePt t="137411" x="10636250" y="3467100"/>
          <p14:tracePt t="137427" x="10566400" y="3517900"/>
          <p14:tracePt t="137444" x="10483850" y="3568700"/>
          <p14:tracePt t="137461" x="10426700" y="3587750"/>
          <p14:tracePt t="137477" x="10344150" y="3600450"/>
          <p14:tracePt t="137494" x="10229850" y="3644900"/>
          <p14:tracePt t="137511" x="10096500" y="3657600"/>
          <p14:tracePt t="137528" x="9963150" y="3683000"/>
          <p14:tracePt t="137544" x="9925050" y="3689350"/>
          <p14:tracePt t="137561" x="9810750" y="3702050"/>
          <p14:tracePt t="137578" x="9677400" y="3702050"/>
          <p14:tracePt t="137594" x="9525000" y="3702050"/>
          <p14:tracePt t="137611" x="9391650" y="3702050"/>
          <p14:tracePt t="137628" x="9340850" y="3702050"/>
          <p14:tracePt t="137644" x="9232900" y="3702050"/>
          <p14:tracePt t="137661" x="9080500" y="3702050"/>
          <p14:tracePt t="137678" x="8985250" y="3702050"/>
          <p14:tracePt t="137694" x="8928100" y="3702050"/>
          <p14:tracePt t="137711" x="8902700" y="3702050"/>
          <p14:tracePt t="137728" x="8896350" y="3702050"/>
          <p14:tracePt t="137744" x="8890000" y="3702050"/>
          <p14:tracePt t="137761" x="8890000" y="3689350"/>
          <p14:tracePt t="137778" x="8890000" y="3676650"/>
          <p14:tracePt t="137794" x="8890000" y="3644900"/>
          <p14:tracePt t="137811" x="8890000" y="3625850"/>
          <p14:tracePt t="137828" x="8890000" y="3619500"/>
          <p14:tracePt t="137844" x="8890000" y="3594100"/>
          <p14:tracePt t="137861" x="8896350" y="3581400"/>
          <p14:tracePt t="137878" x="8902700" y="3568700"/>
          <p14:tracePt t="137894" x="8915400" y="3556000"/>
          <p14:tracePt t="137911" x="8940800" y="3524250"/>
          <p14:tracePt t="137927" x="8991600" y="3486150"/>
          <p14:tracePt t="137944" x="9010650" y="3460750"/>
          <p14:tracePt t="137961" x="9029700" y="3448050"/>
          <p14:tracePt t="137977" x="9042400" y="3429000"/>
          <p14:tracePt t="137994" x="9055100" y="3422650"/>
          <p14:tracePt t="138011" x="9086850" y="3378200"/>
          <p14:tracePt t="138027" x="9112250" y="3359150"/>
          <p14:tracePt t="138044" x="9150350" y="3314700"/>
          <p14:tracePt t="138061" x="9207500" y="3276600"/>
          <p14:tracePt t="138077" x="9258300" y="3257550"/>
          <p14:tracePt t="138094" x="9321800" y="3244850"/>
          <p14:tracePt t="138111" x="9347200" y="3238500"/>
          <p14:tracePt t="138127" x="9423400" y="3219450"/>
          <p14:tracePt t="138144" x="9474200" y="3219450"/>
          <p14:tracePt t="138160" x="9499600" y="3219450"/>
          <p14:tracePt t="138177" x="9505950" y="3219450"/>
          <p14:tracePt t="138304" x="9493250" y="3219450"/>
          <p14:tracePt t="138314" x="9467850" y="3219450"/>
          <p14:tracePt t="138320" x="9461500" y="3219450"/>
          <p14:tracePt t="138331" x="9448800" y="3225800"/>
          <p14:tracePt t="138344" x="9442450" y="3225800"/>
          <p14:tracePt t="138361" x="9410700" y="3232150"/>
          <p14:tracePt t="138377" x="9334500" y="3232150"/>
          <p14:tracePt t="138394" x="9309100" y="3244850"/>
          <p14:tracePt t="138411" x="9220200" y="3282950"/>
          <p14:tracePt t="138427" x="9169400" y="3302000"/>
          <p14:tracePt t="138444" x="9150350" y="3314700"/>
          <p14:tracePt t="138477" x="9131300" y="3333750"/>
          <p14:tracePt t="138494" x="9131300" y="3340100"/>
          <p14:tracePt t="138510" x="9112250" y="3346450"/>
          <p14:tracePt t="138527" x="9105900" y="3352800"/>
          <p14:tracePt t="138544" x="9099550" y="3352800"/>
          <p14:tracePt t="138561" x="9086850" y="3359150"/>
          <p14:tracePt t="138577" x="9074150" y="3359150"/>
          <p14:tracePt t="138594" x="9067800" y="3359150"/>
          <p14:tracePt t="138610" x="9055100" y="3359150"/>
          <p14:tracePt t="138644" x="9042400" y="3359150"/>
          <p14:tracePt t="138677" x="9036050" y="3359150"/>
          <p14:tracePt t="138694" x="9029700" y="3359150"/>
          <p14:tracePt t="138713" x="9023350" y="3352800"/>
          <p14:tracePt t="138769" x="9023350" y="3346450"/>
          <p14:tracePt t="138775" x="9023350" y="3340100"/>
          <p14:tracePt t="138795" x="9017000" y="3333750"/>
          <p14:tracePt t="138915" x="9004300" y="3321050"/>
          <p14:tracePt t="139067" x="9004300" y="3314700"/>
          <p14:tracePt t="139259" x="8997950" y="3314700"/>
          <p14:tracePt t="139264" x="8991600" y="3314700"/>
          <p14:tracePt t="139279" x="8985250" y="3314700"/>
          <p14:tracePt t="139293" x="8972550" y="3314700"/>
          <p14:tracePt t="139310" x="8947150" y="3314700"/>
          <p14:tracePt t="139326" x="8934450" y="3314700"/>
          <p14:tracePt t="139343" x="8921750" y="3314700"/>
          <p14:tracePt t="139360" x="8915400" y="3314700"/>
          <p14:tracePt t="139376" x="8909050" y="3314700"/>
          <p14:tracePt t="139393" x="8909050" y="3295650"/>
          <p14:tracePt t="139410" x="8890000" y="3213100"/>
          <p14:tracePt t="139426" x="8883650" y="3149600"/>
          <p14:tracePt t="139443" x="8877300" y="3136900"/>
          <p14:tracePt t="139460" x="8864600" y="3092450"/>
          <p14:tracePt t="139477" x="8864600" y="3086100"/>
          <p14:tracePt t="139493" x="8858250" y="3067050"/>
          <p14:tracePt t="139684" x="8870950" y="3067050"/>
          <p14:tracePt t="139714" x="8883650" y="3067050"/>
          <p14:tracePt t="139728" x="8890000" y="3067050"/>
          <p14:tracePt t="139743" x="8909050" y="3067050"/>
          <p14:tracePt t="139753" x="8915400" y="3054350"/>
          <p14:tracePt t="139773" x="8921750" y="3048000"/>
          <p14:tracePt t="139783" x="8940800" y="3035300"/>
          <p14:tracePt t="139793" x="8940800" y="3028950"/>
          <p14:tracePt t="139809" x="8966200" y="2997200"/>
          <p14:tracePt t="139826" x="8978900" y="2984500"/>
          <p14:tracePt t="139843" x="9004300" y="2971800"/>
          <p14:tracePt t="139860" x="9029700" y="2946400"/>
          <p14:tracePt t="139876" x="9061450" y="2927350"/>
          <p14:tracePt t="139893" x="9099550" y="2889250"/>
          <p14:tracePt t="139909" x="9144000" y="2844800"/>
          <p14:tracePt t="139926" x="9169400" y="2832100"/>
          <p14:tracePt t="139943" x="9239250" y="2781300"/>
          <p14:tracePt t="139959" x="9309100" y="2743200"/>
          <p14:tracePt t="139976" x="9340850" y="2724150"/>
          <p14:tracePt t="139993" x="9372600" y="2705100"/>
          <p14:tracePt t="140009" x="9378950" y="2698750"/>
          <p14:tracePt t="140026" x="9436100" y="2654300"/>
          <p14:tracePt t="140043" x="9448800" y="2635250"/>
          <p14:tracePt t="140059" x="9486900" y="2597150"/>
          <p14:tracePt t="140076" x="9563100" y="2559050"/>
          <p14:tracePt t="140093" x="9683750" y="2463800"/>
          <p14:tracePt t="140109" x="9734550" y="2425700"/>
          <p14:tracePt t="140126" x="9772650" y="2400300"/>
          <p14:tracePt t="140143" x="9823450" y="2355850"/>
          <p14:tracePt t="140159" x="9855200" y="2336800"/>
          <p14:tracePt t="140176" x="9931400" y="2286000"/>
          <p14:tracePt t="140193" x="10001250" y="2228850"/>
          <p14:tracePt t="140209" x="10026650" y="2216150"/>
          <p14:tracePt t="140226" x="10071100" y="2165350"/>
          <p14:tracePt t="140243" x="10121900" y="2108200"/>
          <p14:tracePt t="140259" x="10147300" y="2082800"/>
          <p14:tracePt t="140276" x="10160000" y="2063750"/>
          <p14:tracePt t="140293" x="10172700" y="2051050"/>
          <p14:tracePt t="140309" x="10185400" y="2032000"/>
          <p14:tracePt t="140326" x="10191750" y="2032000"/>
          <p14:tracePt t="140342" x="10198100" y="2025650"/>
          <p14:tracePt t="140359" x="10198100" y="2012950"/>
          <p14:tracePt t="140376" x="10210800" y="2000250"/>
          <p14:tracePt t="140392" x="10217150" y="1981200"/>
          <p14:tracePt t="140409" x="10229850" y="1974850"/>
          <p14:tracePt t="140426" x="10229850" y="1968500"/>
          <p14:tracePt t="140442" x="10229850" y="1962150"/>
          <p14:tracePt t="140540" x="10229850" y="1955800"/>
          <p14:tracePt t="140560" x="10223500" y="1955800"/>
          <p14:tracePt t="140565" x="10217150" y="1955800"/>
          <p14:tracePt t="140576" x="10198100" y="1968500"/>
          <p14:tracePt t="140592" x="10160000" y="1993900"/>
          <p14:tracePt t="140609" x="10140950" y="2000250"/>
          <p14:tracePt t="140626" x="10102850" y="2025650"/>
          <p14:tracePt t="140642" x="10077450" y="2051050"/>
          <p14:tracePt t="140659" x="10033000" y="2076450"/>
          <p14:tracePt t="140676" x="9982200" y="2095500"/>
          <p14:tracePt t="140692" x="9956800" y="2101850"/>
          <p14:tracePt t="140709" x="9886950" y="2133600"/>
          <p14:tracePt t="140725" x="9861550" y="2152650"/>
          <p14:tracePt t="140742" x="9772650" y="2209800"/>
          <p14:tracePt t="140759" x="9753600" y="2222500"/>
          <p14:tracePt t="140775" x="9728200" y="2241550"/>
          <p14:tracePt t="140792" x="9683750" y="2273300"/>
          <p14:tracePt t="140809" x="9664700" y="2286000"/>
          <p14:tracePt t="140825" x="9645650" y="2298700"/>
          <p14:tracePt t="140842" x="9620250" y="2330450"/>
          <p14:tracePt t="140859" x="9569450" y="2368550"/>
          <p14:tracePt t="140875" x="9531350" y="2400300"/>
          <p14:tracePt t="140892" x="9518650" y="2419350"/>
          <p14:tracePt t="140909" x="9474200" y="2451100"/>
          <p14:tracePt t="140925" x="9455150" y="2476500"/>
          <p14:tracePt t="140942" x="9429750" y="2495550"/>
          <p14:tracePt t="140959" x="9410700" y="2527300"/>
          <p14:tracePt t="140975" x="9391650" y="2540000"/>
          <p14:tracePt t="140992" x="9366250" y="2559050"/>
          <p14:tracePt t="141009" x="9347200" y="2578100"/>
          <p14:tracePt t="141025" x="9328150" y="2597150"/>
          <p14:tracePt t="141042" x="9315450" y="2616200"/>
          <p14:tracePt t="141059" x="9302750" y="2622550"/>
          <p14:tracePt t="141075" x="9245600" y="2673350"/>
          <p14:tracePt t="141092" x="9232900" y="2686050"/>
          <p14:tracePt t="141109" x="9188450" y="2705100"/>
          <p14:tracePt t="141125" x="9163050" y="2717800"/>
          <p14:tracePt t="141142" x="9144000" y="2743200"/>
          <p14:tracePt t="141159" x="9131300" y="2755900"/>
          <p14:tracePt t="141175" x="9124950" y="2755900"/>
          <p14:tracePt t="141192" x="9112250" y="2774950"/>
          <p14:tracePt t="141208" x="9099550" y="2781300"/>
          <p14:tracePt t="141225" x="9086850" y="2794000"/>
          <p14:tracePt t="141242" x="9074150" y="2794000"/>
          <p14:tracePt t="141259" x="9055100" y="2800350"/>
          <p14:tracePt t="141275" x="9048750" y="2819400"/>
          <p14:tracePt t="141292" x="9042400" y="2819400"/>
          <p14:tracePt t="141308" x="9036050" y="2832100"/>
          <p14:tracePt t="141325" x="9017000" y="2838450"/>
          <p14:tracePt t="141342" x="9004300" y="2857500"/>
          <p14:tracePt t="141358" x="8985250" y="2876550"/>
          <p14:tracePt t="141375" x="8966200" y="2882900"/>
          <p14:tracePt t="141392" x="8953500" y="2895600"/>
          <p14:tracePt t="141408" x="8953500" y="2901950"/>
          <p14:tracePt t="141425" x="8928100" y="2921000"/>
          <p14:tracePt t="141442" x="8921750" y="2927350"/>
          <p14:tracePt t="141458" x="8909050" y="2940050"/>
          <p14:tracePt t="141475" x="8902700" y="2952750"/>
          <p14:tracePt t="141492" x="8883650" y="2965450"/>
          <p14:tracePt t="141508" x="8877300" y="2978150"/>
          <p14:tracePt t="141525" x="8870950" y="2984500"/>
          <p14:tracePt t="141542" x="8858250" y="2997200"/>
          <p14:tracePt t="141559" x="8845550" y="3003550"/>
          <p14:tracePt t="141575" x="8839200" y="3016250"/>
          <p14:tracePt t="141592" x="8826500" y="3016250"/>
          <p14:tracePt t="141608" x="8807450" y="3035300"/>
          <p14:tracePt t="141625" x="8801100" y="3035300"/>
          <p14:tracePt t="141642" x="8769350" y="3054350"/>
          <p14:tracePt t="141658" x="8756650" y="3060700"/>
          <p14:tracePt t="141675" x="8743950" y="3073400"/>
          <p14:tracePt t="141691" x="8731250" y="3079750"/>
          <p14:tracePt t="141708" x="8718550" y="3092450"/>
          <p14:tracePt t="141725" x="8705850" y="3098800"/>
          <p14:tracePt t="141741" x="8699500" y="3105150"/>
          <p14:tracePt t="141758" x="8693150" y="3111500"/>
          <p14:tracePt t="141775" x="8686800" y="3117850"/>
          <p14:tracePt t="141791" x="8674100" y="3117850"/>
          <p14:tracePt t="141808" x="8667750" y="3124200"/>
          <p14:tracePt t="141825" x="8655050" y="3136900"/>
          <p14:tracePt t="141841" x="8636000" y="3143250"/>
          <p14:tracePt t="141858" x="8623300" y="3149600"/>
          <p14:tracePt t="141875" x="8610600" y="3162300"/>
          <p14:tracePt t="141891" x="8591550" y="3168650"/>
          <p14:tracePt t="141908" x="8585200" y="3181350"/>
          <p14:tracePt t="141925" x="8572500" y="3187700"/>
          <p14:tracePt t="141958" x="8559800" y="3194050"/>
          <p14:tracePt t="141975" x="8553450" y="3194050"/>
          <p14:tracePt t="141991" x="8540750" y="3200400"/>
          <p14:tracePt t="142008" x="8534400" y="3213100"/>
          <p14:tracePt t="142025" x="8528050" y="3213100"/>
          <p14:tracePt t="142041" x="8509000" y="3219450"/>
          <p14:tracePt t="142058" x="8496300" y="3225800"/>
          <p14:tracePt t="142074" x="8483600" y="3232150"/>
          <p14:tracePt t="142091" x="8470900" y="3238500"/>
          <p14:tracePt t="142108" x="8458200" y="3244850"/>
          <p14:tracePt t="142125" x="8451850" y="3251200"/>
          <p14:tracePt t="142158" x="8445500" y="3251200"/>
          <p14:tracePt t="142174" x="8439150" y="3251200"/>
          <p14:tracePt t="142191" x="8426450" y="3263900"/>
          <p14:tracePt t="142208" x="8420100" y="3270250"/>
          <p14:tracePt t="142224" x="8413750" y="3270250"/>
          <p14:tracePt t="142241" x="8401050" y="3276600"/>
          <p14:tracePt t="142275" x="8394700" y="3276600"/>
          <p14:tracePt t="142291" x="8394700" y="3282950"/>
          <p14:tracePt t="142316" x="8388350" y="3289300"/>
          <p14:tracePt t="142326" x="8382000" y="3289300"/>
          <p14:tracePt t="142634" x="8375650" y="3289300"/>
          <p14:tracePt t="142648" x="8362950" y="3295650"/>
          <p14:tracePt t="142664" x="8350250" y="3295650"/>
          <p14:tracePt t="142674" x="8337550" y="3314700"/>
          <p14:tracePt t="142680" x="8331200" y="3321050"/>
          <p14:tracePt t="142691" x="8318500" y="3333750"/>
          <p14:tracePt t="142707" x="8299450" y="3346450"/>
          <p14:tracePt t="142724" x="8286750" y="3365500"/>
          <p14:tracePt t="142741" x="8280400" y="3384550"/>
          <p14:tracePt t="142758" x="8261350" y="3403600"/>
          <p14:tracePt t="142774" x="8248650" y="3422650"/>
          <p14:tracePt t="142807" x="8248650" y="3429000"/>
          <p14:tracePt t="142824" x="8248650" y="3435350"/>
          <p14:tracePt t="142841" x="8248650" y="3460750"/>
          <p14:tracePt t="142858" x="8248650" y="3473450"/>
          <p14:tracePt t="142874" x="8248650" y="3479800"/>
          <p14:tracePt t="142891" x="8274050" y="3530600"/>
          <p14:tracePt t="142907" x="8274050" y="3549650"/>
          <p14:tracePt t="142924" x="8293100" y="3575050"/>
          <p14:tracePt t="142941" x="8305800" y="3587750"/>
          <p14:tracePt t="142957" x="8312150" y="3600450"/>
          <p14:tracePt t="142974" x="8331200" y="3606800"/>
          <p14:tracePt t="142991" x="8356600" y="3613150"/>
          <p14:tracePt t="143007" x="8382000" y="3625850"/>
          <p14:tracePt t="143024" x="8420100" y="3638550"/>
          <p14:tracePt t="143041" x="8445500" y="3638550"/>
          <p14:tracePt t="143057" x="8458200" y="3638550"/>
          <p14:tracePt t="143074" x="8470900" y="3644900"/>
          <p14:tracePt t="143090" x="8483600" y="3644900"/>
          <p14:tracePt t="143107" x="8502650" y="3644900"/>
          <p14:tracePt t="143124" x="8540750" y="3644900"/>
          <p14:tracePt t="143141" x="8559800" y="3638550"/>
          <p14:tracePt t="143157" x="8572500" y="3632200"/>
          <p14:tracePt t="143174" x="8591550" y="3613150"/>
          <p14:tracePt t="143190" x="8623300" y="3581400"/>
          <p14:tracePt t="143207" x="8636000" y="3556000"/>
          <p14:tracePt t="143224" x="8661400" y="3530600"/>
          <p14:tracePt t="143240" x="8667750" y="3498850"/>
          <p14:tracePt t="143257" x="8674100" y="3479800"/>
          <p14:tracePt t="143274" x="8680450" y="3460750"/>
          <p14:tracePt t="143290" x="8686800" y="3441700"/>
          <p14:tracePt t="143307" x="8686800" y="3422650"/>
          <p14:tracePt t="143324" x="8686800" y="3397250"/>
          <p14:tracePt t="143340" x="8686800" y="3384550"/>
          <p14:tracePt t="143374" x="8686800" y="3352800"/>
          <p14:tracePt t="143390" x="8686800" y="3333750"/>
          <p14:tracePt t="143407" x="8674100" y="3314700"/>
          <p14:tracePt t="143424" x="8655050" y="3302000"/>
          <p14:tracePt t="143440" x="8648700" y="3295650"/>
          <p14:tracePt t="143457" x="8623300" y="3282950"/>
          <p14:tracePt t="143474" x="8610600" y="3276600"/>
          <p14:tracePt t="143490" x="8591550" y="3257550"/>
          <p14:tracePt t="143507" x="8559800" y="3244850"/>
          <p14:tracePt t="143524" x="8521700" y="3238500"/>
          <p14:tracePt t="143540" x="8496300" y="3225800"/>
          <p14:tracePt t="143557" x="8477250" y="3225800"/>
          <p14:tracePt t="143574" x="8458200" y="3219450"/>
          <p14:tracePt t="143590" x="8445500" y="3219450"/>
          <p14:tracePt t="143607" x="8426450" y="3219450"/>
          <p14:tracePt t="143623" x="8413750" y="3219450"/>
          <p14:tracePt t="143640" x="8407400" y="3219450"/>
          <p14:tracePt t="143657" x="8350250" y="3244850"/>
          <p14:tracePt t="143673" x="8337550" y="3257550"/>
          <p14:tracePt t="143690" x="8324850" y="3263900"/>
          <p14:tracePt t="143708" x="8312150" y="3276600"/>
          <p14:tracePt t="143723" x="8312150" y="3289300"/>
          <p14:tracePt t="143740" x="8299450" y="3321050"/>
          <p14:tracePt t="143757" x="8293100" y="3340100"/>
          <p14:tracePt t="143773" x="8286750" y="3390900"/>
          <p14:tracePt t="143790" x="8280400" y="3416300"/>
          <p14:tracePt t="143807" x="8280400" y="3441700"/>
          <p14:tracePt t="143823" x="8280400" y="3460750"/>
          <p14:tracePt t="143840" x="8280400" y="3479800"/>
          <p14:tracePt t="143857" x="8280400" y="3511550"/>
          <p14:tracePt t="143873" x="8280400" y="3530600"/>
          <p14:tracePt t="143890" x="8293100" y="3575050"/>
          <p14:tracePt t="143907" x="8318500" y="3606800"/>
          <p14:tracePt t="143923" x="8324850" y="3613150"/>
          <p14:tracePt t="143940" x="8388350" y="3644900"/>
          <p14:tracePt t="143956" x="8413750" y="3657600"/>
          <p14:tracePt t="143973" x="8477250" y="3676650"/>
          <p14:tracePt t="143990" x="8521700" y="3695700"/>
          <p14:tracePt t="144006" x="8578850" y="3702050"/>
          <p14:tracePt t="144023" x="8597900" y="3702050"/>
          <p14:tracePt t="144040" x="8616950" y="3702050"/>
          <p14:tracePt t="144056" x="8629650" y="3702050"/>
          <p14:tracePt t="144073" x="8636000" y="3702050"/>
          <p14:tracePt t="144090" x="8661400" y="3695700"/>
          <p14:tracePt t="144106" x="8680450" y="3663950"/>
          <p14:tracePt t="144123" x="8686800" y="3651250"/>
          <p14:tracePt t="144140" x="8693150" y="3613150"/>
          <p14:tracePt t="144156" x="8718550" y="3568700"/>
          <p14:tracePt t="144173" x="8724900" y="3543300"/>
          <p14:tracePt t="144190" x="8724900" y="3511550"/>
          <p14:tracePt t="144206" x="8724900" y="3505200"/>
          <p14:tracePt t="144223" x="8724900" y="3454400"/>
          <p14:tracePt t="144240" x="8724900" y="3441700"/>
          <p14:tracePt t="144256" x="8712200" y="3416300"/>
          <p14:tracePt t="144273" x="8705850" y="3397250"/>
          <p14:tracePt t="144290" x="8680450" y="3365500"/>
          <p14:tracePt t="144306" x="8661400" y="3346450"/>
          <p14:tracePt t="144323" x="8655050" y="3340100"/>
          <p14:tracePt t="144340" x="8623300" y="3308350"/>
          <p14:tracePt t="144356" x="8604250" y="3295650"/>
          <p14:tracePt t="144359" x="8591550" y="3289300"/>
          <p14:tracePt t="144373" x="8566150" y="3276600"/>
          <p14:tracePt t="144390" x="8553450" y="3270250"/>
          <p14:tracePt t="144406" x="8540750" y="3270250"/>
          <p14:tracePt t="144424" x="8509000" y="3270250"/>
          <p14:tracePt t="144456" x="8451850" y="3270250"/>
          <p14:tracePt t="144473" x="8420100" y="3270250"/>
          <p14:tracePt t="144489" x="8401050" y="3270250"/>
          <p14:tracePt t="144506" x="8388350" y="3270250"/>
          <p14:tracePt t="144523" x="8375650" y="3270250"/>
          <p14:tracePt t="144539" x="8369300" y="3282950"/>
          <p14:tracePt t="144556" x="8343900" y="3295650"/>
          <p14:tracePt t="144573" x="8318500" y="3327400"/>
          <p14:tracePt t="144589" x="8293100" y="3346450"/>
          <p14:tracePt t="144606" x="8286750" y="3359150"/>
          <p14:tracePt t="144623" x="8274050" y="3390900"/>
          <p14:tracePt t="144639" x="8261350" y="3409950"/>
          <p14:tracePt t="144656" x="8261350" y="3435350"/>
          <p14:tracePt t="144673" x="8261350" y="3448050"/>
          <p14:tracePt t="144706" x="8261350" y="3479800"/>
          <p14:tracePt t="144723" x="8261350" y="3524250"/>
          <p14:tracePt t="144739" x="8261350" y="3536950"/>
          <p14:tracePt t="144756" x="8261350" y="3568700"/>
          <p14:tracePt t="144773" x="8261350" y="3594100"/>
          <p14:tracePt t="144789" x="8261350" y="3606800"/>
          <p14:tracePt t="144806" x="8267700" y="3619500"/>
          <p14:tracePt t="144823" x="8299450" y="3638550"/>
          <p14:tracePt t="144840" x="8331200" y="3663950"/>
          <p14:tracePt t="144856" x="8388350" y="3683000"/>
          <p14:tracePt t="144858" x="8401050" y="3689350"/>
          <p14:tracePt t="144873" x="8432800" y="3689350"/>
          <p14:tracePt t="144889" x="8445500" y="3689350"/>
          <p14:tracePt t="144906" x="8458200" y="3689350"/>
          <p14:tracePt t="144923" x="8464550" y="3689350"/>
          <p14:tracePt t="144939" x="8496300" y="3689350"/>
          <p14:tracePt t="144956" x="8521700" y="3683000"/>
          <p14:tracePt t="144973" x="8534400" y="3670300"/>
          <p14:tracePt t="144990" x="8636000" y="3619500"/>
          <p14:tracePt t="145006" x="8655050" y="3600450"/>
          <p14:tracePt t="145022" x="8674100" y="3594100"/>
          <p14:tracePt t="145039" x="8680450" y="3587750"/>
          <p14:tracePt t="145056" x="8686800" y="3581400"/>
          <p14:tracePt t="145072" x="8693150" y="3575050"/>
          <p14:tracePt t="145089" x="8699500" y="3556000"/>
          <p14:tracePt t="145106" x="8712200" y="3524250"/>
          <p14:tracePt t="145122" x="8718550" y="3479800"/>
          <p14:tracePt t="145139" x="8718550" y="3448050"/>
          <p14:tracePt t="145156" x="8718550" y="3429000"/>
          <p14:tracePt t="145172" x="8718550" y="3416300"/>
          <p14:tracePt t="145189" x="8718550" y="3403600"/>
          <p14:tracePt t="145206" x="8718550" y="3390900"/>
          <p14:tracePt t="145222" x="8718550" y="3384550"/>
          <p14:tracePt t="145239" x="8718550" y="3371850"/>
          <p14:tracePt t="145272" x="8712200" y="3359150"/>
          <p14:tracePt t="145306" x="8699500" y="3346450"/>
          <p14:tracePt t="145322" x="8680450" y="3327400"/>
          <p14:tracePt t="145339" x="8667750" y="3321050"/>
          <p14:tracePt t="145356" x="8648700" y="3321050"/>
          <p14:tracePt t="145372" x="8629650" y="3314700"/>
          <p14:tracePt t="145389" x="8604250" y="3314700"/>
          <p14:tracePt t="145405" x="8591550" y="3308350"/>
          <p14:tracePt t="145422" x="8566150" y="3308350"/>
          <p14:tracePt t="145439" x="8553450" y="3308350"/>
          <p14:tracePt t="145455" x="8540750" y="3308350"/>
          <p14:tracePt t="145472" x="8496300" y="3308350"/>
          <p14:tracePt t="145489" x="8470900" y="3308350"/>
          <p14:tracePt t="145505" x="8451850" y="3308350"/>
          <p14:tracePt t="145522" x="8432800" y="3308350"/>
          <p14:tracePt t="145539" x="8413750" y="3308350"/>
          <p14:tracePt t="145555" x="8401050" y="3321050"/>
          <p14:tracePt t="145572" x="8388350" y="3327400"/>
          <p14:tracePt t="145589" x="8375650" y="3333750"/>
          <p14:tracePt t="145605" x="8362950" y="3346450"/>
          <p14:tracePt t="145622" x="8343900" y="3359150"/>
          <p14:tracePt t="145639" x="8343900" y="3371850"/>
          <p14:tracePt t="145655" x="8343900" y="3384550"/>
          <p14:tracePt t="145672" x="8343900" y="3397250"/>
          <p14:tracePt t="145689" x="8337550" y="3416300"/>
          <p14:tracePt t="145705" x="8337550" y="3429000"/>
          <p14:tracePt t="145722" x="8337550" y="3441700"/>
          <p14:tracePt t="145739" x="8337550" y="3448050"/>
          <p14:tracePt t="145756" x="8331200" y="3473450"/>
          <p14:tracePt t="145772" x="8331200" y="3479800"/>
          <p14:tracePt t="145789" x="8331200" y="3498850"/>
          <p14:tracePt t="145805" x="8350250" y="3517900"/>
          <p14:tracePt t="145822" x="8356600" y="3530600"/>
          <p14:tracePt t="145839" x="8369300" y="3549650"/>
          <p14:tracePt t="145855" x="8382000" y="3549650"/>
          <p14:tracePt t="145872" x="8388350" y="3556000"/>
          <p14:tracePt t="145898" x="8388350" y="3568700"/>
          <p14:tracePt t="145905" x="8394700" y="3568700"/>
          <p14:tracePt t="145922" x="8413750" y="3568700"/>
          <p14:tracePt t="145938" x="8432800" y="3568700"/>
          <p14:tracePt t="145955" x="8445500" y="3568700"/>
          <p14:tracePt t="145972" x="8458200" y="3568700"/>
          <p14:tracePt t="146005" x="8464550" y="3575050"/>
          <p14:tracePt t="146022" x="8470900" y="3575050"/>
          <p14:tracePt t="146038" x="8483600" y="3575050"/>
          <p14:tracePt t="146055" x="8509000" y="3575050"/>
          <p14:tracePt t="146072" x="8521700" y="3575050"/>
          <p14:tracePt t="146088" x="8528050" y="3568700"/>
          <p14:tracePt t="146105" x="8540750" y="3562350"/>
          <p14:tracePt t="146426" x="8547100" y="3562350"/>
          <p14:tracePt t="146442" x="8553450" y="3562350"/>
          <p14:tracePt t="146479" x="8553450" y="3568700"/>
          <p14:tracePt t="146509" x="8547100" y="3575050"/>
          <p14:tracePt t="146518" x="8540750" y="3575050"/>
          <p14:tracePt t="146532" x="8534400" y="3581400"/>
          <p14:tracePt t="146542" x="8528050" y="3581400"/>
          <p14:tracePt t="146555" x="8521700" y="3581400"/>
          <p14:tracePt t="146571" x="8502650" y="3581400"/>
          <p14:tracePt t="146588" x="8477250" y="3581400"/>
          <p14:tracePt t="146605" x="8464550" y="3575050"/>
          <p14:tracePt t="146621" x="8439150" y="3575050"/>
          <p14:tracePt t="146638" x="8420100" y="3562350"/>
          <p14:tracePt t="146655" x="8401050" y="3543300"/>
          <p14:tracePt t="146671" x="8382000" y="3536950"/>
          <p14:tracePt t="146688" x="8362950" y="3530600"/>
          <p14:tracePt t="146705" x="8356600" y="3524250"/>
          <p14:tracePt t="146738" x="8350250" y="3517900"/>
          <p14:tracePt t="146926" x="8369300" y="3517900"/>
          <p14:tracePt t="146932" x="8375650" y="3524250"/>
          <p14:tracePt t="146942" x="8382000" y="3530600"/>
          <p14:tracePt t="146954" x="8394700" y="3530600"/>
          <p14:tracePt t="146971" x="8420100" y="3549650"/>
          <p14:tracePt t="146988" x="8432800" y="3549650"/>
          <p14:tracePt t="147004" x="8445500" y="3556000"/>
          <p14:tracePt t="147021" x="8458200" y="3556000"/>
          <p14:tracePt t="147038" x="8477250" y="3556000"/>
          <p14:tracePt t="147054" x="8502650" y="3556000"/>
          <p14:tracePt t="147071" x="8509000" y="3556000"/>
          <p14:tracePt t="147088" x="8528050" y="3562350"/>
          <p14:tracePt t="147104" x="8540750" y="3568700"/>
          <p14:tracePt t="147121" x="8547100" y="3568700"/>
          <p14:tracePt t="147138" x="8553450" y="3575050"/>
          <p14:tracePt t="147154" x="8566150" y="3581400"/>
          <p14:tracePt t="147171" x="8585200" y="3581400"/>
          <p14:tracePt t="147188" x="8604250" y="3587750"/>
          <p14:tracePt t="147204" x="8636000" y="3594100"/>
          <p14:tracePt t="147221" x="8661400" y="3594100"/>
          <p14:tracePt t="147238" x="8712200" y="3594100"/>
          <p14:tracePt t="147254" x="8737600" y="3594100"/>
          <p14:tracePt t="147271" x="8763000" y="3594100"/>
          <p14:tracePt t="147287" x="8801100" y="3587750"/>
          <p14:tracePt t="147304" x="8820150" y="3575050"/>
          <p14:tracePt t="147321" x="8839200" y="3568700"/>
          <p14:tracePt t="147337" x="8870950" y="3543300"/>
          <p14:tracePt t="147354" x="8909050" y="3524250"/>
          <p14:tracePt t="147371" x="8928100" y="3492500"/>
          <p14:tracePt t="147387" x="8947150" y="3486150"/>
          <p14:tracePt t="147404" x="8972550" y="3460750"/>
          <p14:tracePt t="147421" x="8985250" y="3441700"/>
          <p14:tracePt t="147437" x="8997950" y="3435350"/>
          <p14:tracePt t="147513" x="9010650" y="3435350"/>
          <p14:tracePt t="147517" x="9017000" y="3441700"/>
          <p14:tracePt t="147526" x="9023350" y="3448050"/>
          <p14:tracePt t="147537" x="9029700" y="3467100"/>
          <p14:tracePt t="147554" x="9042400" y="3492500"/>
          <p14:tracePt t="147571" x="9074150" y="3536950"/>
          <p14:tracePt t="147587" x="9112250" y="3594100"/>
          <p14:tracePt t="147604" x="9150350" y="3632200"/>
          <p14:tracePt t="147621" x="9169400" y="3651250"/>
          <p14:tracePt t="147638" x="9182100" y="3657600"/>
          <p14:tracePt t="147654" x="9194800" y="3663950"/>
          <p14:tracePt t="147671" x="9207500" y="3663950"/>
          <p14:tracePt t="147687" x="9232900" y="3663950"/>
          <p14:tracePt t="147704" x="9277350" y="3663950"/>
          <p14:tracePt t="147721" x="9334500" y="3663950"/>
          <p14:tracePt t="147737" x="9404350" y="3644900"/>
          <p14:tracePt t="147754" x="9442450" y="3625850"/>
          <p14:tracePt t="147771" x="9512300" y="3594100"/>
          <p14:tracePt t="147787" x="9563100" y="3562350"/>
          <p14:tracePt t="147804" x="9588500" y="3556000"/>
          <p14:tracePt t="147837" x="9594850" y="3543300"/>
          <p14:tracePt t="147854" x="9607550" y="3536950"/>
          <p14:tracePt t="147870" x="9626600" y="3517900"/>
          <p14:tracePt t="147887" x="9658350" y="3505200"/>
          <p14:tracePt t="147904" x="9690100" y="3498850"/>
          <p14:tracePt t="147937" x="9702800" y="3498850"/>
          <p14:tracePt t="147970" x="9715500" y="3498850"/>
          <p14:tracePt t="147987" x="9728200" y="3498850"/>
          <p14:tracePt t="148004" x="9766300" y="3524250"/>
          <p14:tracePt t="148020" x="9772650" y="3524250"/>
          <p14:tracePt t="148037" x="9785350" y="3543300"/>
          <p14:tracePt t="148054" x="9810750" y="3562350"/>
          <p14:tracePt t="148070" x="9886950" y="3600450"/>
          <p14:tracePt t="148087" x="9931400" y="3606800"/>
          <p14:tracePt t="148104" x="9982200" y="3619500"/>
          <p14:tracePt t="148121" x="10001250" y="3619500"/>
          <p14:tracePt t="148137" x="10045700" y="3619500"/>
          <p14:tracePt t="148154" x="10071100" y="3619500"/>
          <p14:tracePt t="148170" x="10115550" y="3613150"/>
          <p14:tracePt t="148187" x="10179050" y="3587750"/>
          <p14:tracePt t="148203" x="10236200" y="3543300"/>
          <p14:tracePt t="148220" x="10255250" y="3530600"/>
          <p14:tracePt t="148237" x="10261600" y="3524250"/>
          <p14:tracePt t="148253" x="10267950" y="3517900"/>
          <p14:tracePt t="148270" x="10274300" y="3517900"/>
          <p14:tracePt t="148287" x="10280650" y="3511550"/>
          <p14:tracePt t="148303" x="10299700" y="3511550"/>
          <p14:tracePt t="148320" x="10312400" y="3511550"/>
          <p14:tracePt t="148337" x="10325100" y="3511550"/>
          <p14:tracePt t="148354" x="10356850" y="3511550"/>
          <p14:tracePt t="148370" x="10369550" y="3511550"/>
          <p14:tracePt t="148387" x="10394950" y="3517900"/>
          <p14:tracePt t="148404" x="10414000" y="3524250"/>
          <p14:tracePt t="148420" x="10464800" y="3536950"/>
          <p14:tracePt t="148437" x="10496550" y="3536950"/>
          <p14:tracePt t="148453" x="10572750" y="3536950"/>
          <p14:tracePt t="148470" x="10680700" y="3536950"/>
          <p14:tracePt t="148487" x="10826750" y="3524250"/>
          <p14:tracePt t="148504" x="10871200" y="3505200"/>
          <p14:tracePt t="148520" x="10883900" y="3505200"/>
          <p14:tracePt t="148537" x="10896600" y="3492500"/>
          <p14:tracePt t="148553" x="10902950" y="3486150"/>
          <p14:tracePt t="148586" x="10928350" y="3479800"/>
          <p14:tracePt t="148603" x="10941050" y="3479800"/>
          <p14:tracePt t="148620" x="10960100" y="3479800"/>
          <p14:tracePt t="148636" x="11017250" y="3479800"/>
          <p14:tracePt t="148653" x="11055350" y="3479800"/>
          <p14:tracePt t="148670" x="11118850" y="3479800"/>
          <p14:tracePt t="148686" x="11176000" y="3492500"/>
          <p14:tracePt t="148703" x="11182350" y="3498850"/>
          <p14:tracePt t="148720" x="11188700" y="3511550"/>
          <p14:tracePt t="148736" x="11188700" y="3549650"/>
          <p14:tracePt t="148753" x="11150600" y="3600450"/>
          <p14:tracePt t="148770" x="11099800" y="3644900"/>
          <p14:tracePt t="148786" x="11074400" y="3657600"/>
          <p14:tracePt t="148803" x="11049000" y="3670300"/>
          <p14:tracePt t="148820" x="10991850" y="3695700"/>
          <p14:tracePt t="148836" x="10896600" y="3708400"/>
          <p14:tracePt t="148853" x="10668000" y="3708400"/>
          <p14:tracePt t="148870" x="10375900" y="3708400"/>
          <p14:tracePt t="148886" x="10248900" y="3708400"/>
          <p14:tracePt t="148889" x="9988550" y="3708400"/>
          <p14:tracePt t="148903" x="9937750" y="3708400"/>
          <p14:tracePt t="148920" x="9671050" y="3708400"/>
          <p14:tracePt t="148936" x="9544050" y="3708400"/>
          <p14:tracePt t="148953" x="9461500" y="3708400"/>
          <p14:tracePt t="148970" x="9398000" y="3714750"/>
          <p14:tracePt t="148986" x="9353550" y="3721100"/>
          <p14:tracePt t="149003" x="9328150" y="3721100"/>
          <p14:tracePt t="149020" x="9251950" y="3721100"/>
          <p14:tracePt t="149036" x="9163050" y="3721100"/>
          <p14:tracePt t="149053" x="9004300" y="3721100"/>
          <p14:tracePt t="149070" x="8870950" y="3721100"/>
          <p14:tracePt t="149086" x="8826500" y="3721100"/>
          <p14:tracePt t="149104" x="8667750" y="3721100"/>
          <p14:tracePt t="149120" x="8616950" y="3721100"/>
          <p14:tracePt t="149136" x="8578850" y="3721100"/>
          <p14:tracePt t="149153" x="8515350" y="3721100"/>
          <p14:tracePt t="149170" x="8451850" y="3714750"/>
          <p14:tracePt t="149186" x="8439150" y="3714750"/>
          <p14:tracePt t="149203" x="8299450" y="3683000"/>
          <p14:tracePt t="149219" x="8229600" y="3676650"/>
          <p14:tracePt t="149236" x="8185150" y="3670300"/>
          <p14:tracePt t="149253" x="8172450" y="3670300"/>
          <p14:tracePt t="149303" x="8166100" y="3670300"/>
          <p14:tracePt t="149307" x="8159750" y="3663950"/>
          <p14:tracePt t="149323" x="8147050" y="3663950"/>
          <p14:tracePt t="149336" x="8134350" y="3663950"/>
          <p14:tracePt t="149353" x="8121650" y="3663950"/>
          <p14:tracePt t="149585" x="8115300" y="3657600"/>
          <p14:tracePt t="149595" x="8115300" y="3651250"/>
          <p14:tracePt t="149605" x="8115300" y="3644900"/>
          <p14:tracePt t="149619" x="8115300" y="3625850"/>
          <p14:tracePt t="149636" x="8108950" y="3575050"/>
          <p14:tracePt t="149652" x="8089900" y="3556000"/>
          <p14:tracePt t="149669" x="8083550" y="3511550"/>
          <p14:tracePt t="149686" x="8064500" y="3486150"/>
          <p14:tracePt t="149702" x="8051800" y="3460750"/>
          <p14:tracePt t="149719" x="8045450" y="3448050"/>
          <p14:tracePt t="149736" x="8007350" y="3397250"/>
          <p14:tracePt t="149752" x="7981950" y="3371850"/>
          <p14:tracePt t="149769" x="7975600" y="3359150"/>
          <p14:tracePt t="149786" x="7962900" y="3321050"/>
          <p14:tracePt t="149802" x="7956550" y="3302000"/>
          <p14:tracePt t="149819" x="7937500" y="3251200"/>
          <p14:tracePt t="149836" x="7924800" y="3225800"/>
          <p14:tracePt t="149852" x="7912100" y="3213100"/>
          <p14:tracePt t="149869" x="7899400" y="3206750"/>
          <p14:tracePt t="149887" x="7886700" y="3187700"/>
          <p14:tracePt t="149902" x="7874000" y="3155950"/>
          <p14:tracePt t="149919" x="7842250" y="3111500"/>
          <p14:tracePt t="149936" x="7835900" y="3105150"/>
          <p14:tracePt t="149952" x="7791450" y="3054350"/>
          <p14:tracePt t="149969" x="7785100" y="3048000"/>
          <p14:tracePt t="149986" x="7778750" y="3048000"/>
          <p14:tracePt t="150069" x="7772400" y="3048000"/>
          <p14:tracePt t="150155" x="7766050" y="3048000"/>
          <p14:tracePt t="150161" x="7759700" y="3048000"/>
          <p14:tracePt t="150171" x="7753350" y="3048000"/>
          <p14:tracePt t="150185" x="7753350" y="3067050"/>
          <p14:tracePt t="150202" x="7753350" y="3079750"/>
          <p14:tracePt t="150219" x="7747000" y="3086100"/>
          <p14:tracePt t="150235" x="7734300" y="3143250"/>
          <p14:tracePt t="150252" x="7727950" y="3175000"/>
          <p14:tracePt t="150269" x="7708900" y="3238500"/>
          <p14:tracePt t="150285" x="7708900" y="3295650"/>
          <p14:tracePt t="150302" x="7702550" y="3359150"/>
          <p14:tracePt t="150319" x="7702550" y="3403600"/>
          <p14:tracePt t="150335" x="7702550" y="3429000"/>
          <p14:tracePt t="150352" x="7702550" y="3473450"/>
          <p14:tracePt t="150369" x="7702550" y="3498850"/>
          <p14:tracePt t="150385" x="7696200" y="3524250"/>
          <p14:tracePt t="150402" x="7689850" y="3549650"/>
          <p14:tracePt t="150477" x="7689850" y="3536950"/>
          <p14:tracePt t="150483" x="7683500" y="3524250"/>
          <p14:tracePt t="150493" x="7683500" y="3492500"/>
          <p14:tracePt t="150503" x="7677150" y="3435350"/>
          <p14:tracePt t="150519" x="7677150" y="3365500"/>
          <p14:tracePt t="150535" x="7677150" y="3314700"/>
          <p14:tracePt t="150552" x="7677150" y="3251200"/>
          <p14:tracePt t="150569" x="7677150" y="3206750"/>
          <p14:tracePt t="150585" x="7677150" y="3175000"/>
          <p14:tracePt t="150602" x="7677150" y="3168650"/>
          <p14:tracePt t="150695" x="7677150" y="3181350"/>
          <p14:tracePt t="150701" x="7677150" y="3187700"/>
          <p14:tracePt t="150711" x="7677150" y="3232150"/>
          <p14:tracePt t="150721" x="7683500" y="3302000"/>
          <p14:tracePt t="150735" x="7683500" y="3321050"/>
          <p14:tracePt t="150752" x="7696200" y="3416300"/>
          <p14:tracePt t="150768" x="7696200" y="3435350"/>
          <p14:tracePt t="150785" x="7696200" y="3441700"/>
          <p14:tracePt t="150847" x="7708900" y="3435350"/>
          <p14:tracePt t="150857" x="7708900" y="3390900"/>
          <p14:tracePt t="150863" x="7715250" y="3371850"/>
          <p14:tracePt t="150873" x="7715250" y="3321050"/>
          <p14:tracePt t="150885" x="7721600" y="3238500"/>
          <p14:tracePt t="150902" x="7721600" y="3194050"/>
          <p14:tracePt t="150918" x="7727950" y="3181350"/>
          <p14:tracePt t="150989" x="7734300" y="3181350"/>
          <p14:tracePt t="151003" x="7734300" y="3194050"/>
          <p14:tracePt t="151009" x="7740650" y="3200400"/>
          <p14:tracePt t="151019" x="7753350" y="3257550"/>
          <p14:tracePt t="151035" x="7753350" y="3308350"/>
          <p14:tracePt t="151052" x="7766050" y="3371850"/>
          <p14:tracePt t="151068" x="7766050" y="3390900"/>
          <p14:tracePt t="151271" x="7772400" y="3390900"/>
          <p14:tracePt t="151821" x="7772400" y="3371850"/>
          <p14:tracePt t="151845" x="7772400" y="3359150"/>
          <p14:tracePt t="151851" x="7772400" y="3352800"/>
          <p14:tracePt t="151865" x="7772400" y="3321050"/>
          <p14:tracePt t="151881" x="7772400" y="3302000"/>
          <p14:tracePt t="151891" x="7740650" y="3251200"/>
          <p14:tracePt t="151901" x="7727950" y="3238500"/>
          <p14:tracePt t="151917" x="7664450" y="3168650"/>
          <p14:tracePt t="151934" x="7512050" y="3009900"/>
          <p14:tracePt t="151951" x="7353300" y="2876550"/>
          <p14:tracePt t="151967" x="7296150" y="2825750"/>
          <p14:tracePt t="151984" x="7131050" y="2736850"/>
          <p14:tracePt t="152001" x="6997700" y="2679700"/>
          <p14:tracePt t="152017" x="6743700" y="2540000"/>
          <p14:tracePt t="152034" x="6604000" y="2451100"/>
          <p14:tracePt t="152051" x="6527800" y="2400300"/>
          <p14:tracePt t="152067" x="6064250" y="2133600"/>
          <p14:tracePt t="152084" x="5899150" y="2032000"/>
          <p14:tracePt t="152101" x="5524500" y="1816100"/>
          <p14:tracePt t="152118" x="5232400" y="1663700"/>
          <p14:tracePt t="152134" x="4749800" y="1409700"/>
          <p14:tracePt t="152151" x="4451350" y="1238250"/>
          <p14:tracePt t="152167" x="4260850" y="1136650"/>
          <p14:tracePt t="152184" x="3892550" y="965200"/>
          <p14:tracePt t="152201" x="3606800" y="825500"/>
          <p14:tracePt t="152217" x="3244850" y="660400"/>
          <p14:tracePt t="152234" x="2984500" y="546100"/>
          <p14:tracePt t="152251" x="2908300" y="501650"/>
          <p14:tracePt t="152267" x="2711450" y="412750"/>
          <p14:tracePt t="152284" x="2578100" y="349250"/>
          <p14:tracePt t="152301" x="2476500" y="311150"/>
          <p14:tracePt t="152317" x="2400300" y="266700"/>
          <p14:tracePt t="152334" x="2368550" y="241300"/>
          <p14:tracePt t="152351" x="2343150" y="228600"/>
          <p14:tracePt t="152367" x="2311400" y="209550"/>
          <p14:tracePt t="152385" x="2292350" y="196850"/>
          <p14:tracePt t="152401" x="2266950" y="190500"/>
          <p14:tracePt t="152417" x="2159000" y="127000"/>
          <p14:tracePt t="152434" x="2114550" y="114300"/>
          <p14:tracePt t="152451" x="2063750" y="76200"/>
          <p14:tracePt t="152467" x="2000250" y="57150"/>
          <p14:tracePt t="152484" x="1936750" y="50800"/>
          <p14:tracePt t="152501" x="1885950" y="38100"/>
          <p14:tracePt t="152517" x="1841500" y="38100"/>
          <p14:tracePt t="152534" x="1809750" y="38100"/>
          <p14:tracePt t="152551" x="1758950" y="38100"/>
          <p14:tracePt t="152567" x="1676400" y="57150"/>
          <p14:tracePt t="152584" x="1606550" y="69850"/>
          <p14:tracePt t="152601" x="1536700" y="88900"/>
          <p14:tracePt t="152617" x="1479550" y="101600"/>
          <p14:tracePt t="152633" x="1454150" y="101600"/>
          <p14:tracePt t="152650" x="1435100" y="107950"/>
          <p14:tracePt t="152667" x="1409700" y="114300"/>
          <p14:tracePt t="152684" x="1397000" y="114300"/>
          <p14:tracePt t="152717" x="1377950" y="127000"/>
          <p14:tracePt t="152734" x="1365250" y="127000"/>
          <p14:tracePt t="152750" x="1365250" y="139700"/>
          <p14:tracePt t="152767" x="1346200" y="139700"/>
          <p14:tracePt t="152784" x="1314450" y="146050"/>
          <p14:tracePt t="152800" x="1308100" y="146050"/>
          <p14:tracePt t="152817" x="1301750" y="146050"/>
          <p14:tracePt t="153500" x="1257300" y="44450"/>
          <p14:tracePt t="153525" x="1257300" y="38100"/>
          <p14:tracePt t="153535" x="1263650" y="38100"/>
          <p14:tracePt t="153549" x="1314450" y="69850"/>
          <p14:tracePt t="153566" x="1428750" y="171450"/>
          <p14:tracePt t="153583" x="1504950" y="203200"/>
          <p14:tracePt t="153600" x="1670050" y="330200"/>
          <p14:tracePt t="153617" x="1911350" y="584200"/>
          <p14:tracePt t="153633" x="2292350" y="933450"/>
          <p14:tracePt t="153649" x="2692400" y="1270000"/>
          <p14:tracePt t="153667" x="3384550" y="1778000"/>
          <p14:tracePt t="153683" x="3784600" y="2063750"/>
          <p14:tracePt t="153699" x="4038600" y="2241550"/>
          <p14:tracePt t="153716" x="4476750" y="2520950"/>
          <p14:tracePt t="153733" x="4756150" y="2717800"/>
          <p14:tracePt t="153749" x="5054600" y="2940050"/>
          <p14:tracePt t="153766" x="5321300" y="3105150"/>
          <p14:tracePt t="153783" x="5467350" y="3206750"/>
          <p14:tracePt t="153799" x="5759450" y="3359150"/>
          <p14:tracePt t="153816" x="5988050" y="3473450"/>
          <p14:tracePt t="153833" x="6286500" y="3606800"/>
          <p14:tracePt t="153849" x="6483350" y="3695700"/>
          <p14:tracePt t="153866" x="6565900" y="3714750"/>
          <p14:tracePt t="153883" x="6883400" y="38100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5"/>
    </mc:Choice>
    <mc:Fallback xmlns="">
      <p:transition spd="slow" advTm="9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0" x="781050" y="5264150"/>
          <p14:tracePt t="4204" x="793750" y="5251450"/>
          <p14:tracePt t="4213" x="825500" y="5213350"/>
          <p14:tracePt t="4223" x="984250" y="5080000"/>
          <p14:tracePt t="4234" x="1397000" y="4787900"/>
          <p14:tracePt t="4244" x="1866900" y="4445000"/>
          <p14:tracePt t="4259" x="2362200" y="4070350"/>
          <p14:tracePt t="4275" x="3333750" y="3371850"/>
          <p14:tracePt t="4291" x="3740150" y="3098800"/>
          <p14:tracePt t="4308" x="4419600" y="2711450"/>
          <p14:tracePt t="4326" x="4845050" y="2527300"/>
          <p14:tracePt t="4342" x="4940300" y="2501900"/>
          <p14:tracePt t="4359" x="5060950" y="2482850"/>
          <p14:tracePt t="4375" x="5105400" y="2482850"/>
          <p14:tracePt t="4409" x="5118100" y="2482850"/>
          <p14:tracePt t="5584" x="5124450" y="2482850"/>
          <p14:tracePt t="5600" x="6788150" y="0"/>
          <p14:tracePt t="5606" x="6807200" y="0"/>
          <p14:tracePt t="5610" x="6813550" y="0"/>
          <p14:tracePt t="5624" x="6832600" y="0"/>
          <p14:tracePt t="5641" x="6877050" y="0"/>
          <p14:tracePt t="5658" x="6915150" y="0"/>
          <p14:tracePt t="5674" x="6997700" y="0"/>
          <p14:tracePt t="5691" x="7073900" y="0"/>
          <p14:tracePt t="5708" x="7105650" y="0"/>
          <p14:tracePt t="5724" x="7175500" y="0"/>
          <p14:tracePt t="5741" x="7264400" y="0"/>
          <p14:tracePt t="5758" x="7404100" y="0"/>
          <p14:tracePt t="5774" x="7473950" y="0"/>
          <p14:tracePt t="5791" x="7499350" y="0"/>
          <p14:tracePt t="5958" x="7493000" y="0"/>
          <p14:tracePt t="5968" x="7461250" y="0"/>
          <p14:tracePt t="5974" x="7448550" y="0"/>
          <p14:tracePt t="5991" x="7442200" y="0"/>
          <p14:tracePt t="6007" x="7359650" y="0"/>
          <p14:tracePt t="6024" x="7321550" y="0"/>
          <p14:tracePt t="6041" x="7232650" y="0"/>
          <p14:tracePt t="6057" x="7131050" y="0"/>
          <p14:tracePt t="6074" x="7010400" y="0"/>
          <p14:tracePt t="6091" x="6915150" y="0"/>
          <p14:tracePt t="6094" x="6877050" y="0"/>
          <p14:tracePt t="6107" x="6819900" y="0"/>
          <p14:tracePt t="6124" x="6718300" y="0"/>
          <p14:tracePt t="6141" x="6635750" y="0"/>
          <p14:tracePt t="6157" x="6521450" y="0"/>
          <p14:tracePt t="6174" x="6445250" y="0"/>
          <p14:tracePt t="6191" x="6426200" y="0"/>
          <p14:tracePt t="6207" x="6381750" y="0"/>
          <p14:tracePt t="6224" x="6350000" y="0"/>
          <p14:tracePt t="6241" x="6286500" y="25400"/>
          <p14:tracePt t="6257" x="6242050" y="50800"/>
          <p14:tracePt t="6274" x="6203950" y="69850"/>
          <p14:tracePt t="6291" x="6191250" y="76200"/>
          <p14:tracePt t="6307" x="6184900" y="82550"/>
          <p14:tracePt t="6324" x="6172200" y="95250"/>
          <p14:tracePt t="6341" x="6165850" y="114300"/>
          <p14:tracePt t="6357" x="6146800" y="139700"/>
          <p14:tracePt t="6374" x="6115050" y="209550"/>
          <p14:tracePt t="6391" x="6102350" y="247650"/>
          <p14:tracePt t="6407" x="6083300" y="292100"/>
          <p14:tracePt t="6424" x="6083300" y="355600"/>
          <p14:tracePt t="6441" x="6083300" y="374650"/>
          <p14:tracePt t="6457" x="6083300" y="419100"/>
          <p14:tracePt t="6474" x="6083300" y="463550"/>
          <p14:tracePt t="6490" x="6089650" y="495300"/>
          <p14:tracePt t="6508" x="6115050" y="577850"/>
          <p14:tracePt t="6524" x="6127750" y="615950"/>
          <p14:tracePt t="6540" x="6140450" y="635000"/>
          <p14:tracePt t="6557" x="6146800" y="647700"/>
          <p14:tracePt t="6574" x="6191250" y="692150"/>
          <p14:tracePt t="6590" x="6235700" y="736600"/>
          <p14:tracePt t="6607" x="6280150" y="774700"/>
          <p14:tracePt t="6624" x="6369050" y="825500"/>
          <p14:tracePt t="6640" x="6445250" y="882650"/>
          <p14:tracePt t="6657" x="6527800" y="920750"/>
          <p14:tracePt t="6674" x="6597650" y="952500"/>
          <p14:tracePt t="6690" x="6635750" y="971550"/>
          <p14:tracePt t="6707" x="6711950" y="996950"/>
          <p14:tracePt t="6724" x="6743700" y="1003300"/>
          <p14:tracePt t="6740" x="6807200" y="1003300"/>
          <p14:tracePt t="6757" x="6851650" y="1003300"/>
          <p14:tracePt t="6774" x="6883400" y="1003300"/>
          <p14:tracePt t="6790" x="6959600" y="990600"/>
          <p14:tracePt t="6807" x="7080250" y="946150"/>
          <p14:tracePt t="6823" x="7150100" y="920750"/>
          <p14:tracePt t="6840" x="7194550" y="882650"/>
          <p14:tracePt t="6856" x="7245350" y="838200"/>
          <p14:tracePt t="6873" x="7264400" y="812800"/>
          <p14:tracePt t="6890" x="7277100" y="781050"/>
          <p14:tracePt t="6906" x="7277100" y="755650"/>
          <p14:tracePt t="6923" x="7277100" y="711200"/>
          <p14:tracePt t="6940" x="7277100" y="628650"/>
          <p14:tracePt t="6957" x="7277100" y="571500"/>
          <p14:tracePt t="6973" x="7277100" y="546100"/>
          <p14:tracePt t="6990" x="7251700" y="482600"/>
          <p14:tracePt t="7007" x="7194550" y="406400"/>
          <p14:tracePt t="7024" x="7105650" y="298450"/>
          <p14:tracePt t="7040" x="7061200" y="234950"/>
          <p14:tracePt t="7057" x="7042150" y="228600"/>
          <p14:tracePt t="7074" x="7004050" y="203200"/>
          <p14:tracePt t="7090" x="6934200" y="171450"/>
          <p14:tracePt t="7107" x="6870700" y="152400"/>
          <p14:tracePt t="7123" x="6813550" y="127000"/>
          <p14:tracePt t="7140" x="6750050" y="120650"/>
          <p14:tracePt t="7157" x="6692900" y="114300"/>
          <p14:tracePt t="7173" x="6648450" y="107950"/>
          <p14:tracePt t="7190" x="6584950" y="101600"/>
          <p14:tracePt t="7207" x="6534150" y="101600"/>
          <p14:tracePt t="7223" x="6483350" y="101600"/>
          <p14:tracePt t="7240" x="6426200" y="101600"/>
          <p14:tracePt t="7257" x="6419850" y="101600"/>
          <p14:tracePt t="7273" x="6388100" y="107950"/>
          <p14:tracePt t="7290" x="6362700" y="133350"/>
          <p14:tracePt t="7307" x="6330950" y="158750"/>
          <p14:tracePt t="7323" x="6305550" y="190500"/>
          <p14:tracePt t="7340" x="6299200" y="203200"/>
          <p14:tracePt t="7356" x="6248400" y="260350"/>
          <p14:tracePt t="7373" x="6242050" y="279400"/>
          <p14:tracePt t="7390" x="6223000" y="311150"/>
          <p14:tracePt t="7406" x="6216650" y="330200"/>
          <p14:tracePt t="7423" x="6210300" y="349250"/>
          <p14:tracePt t="7440" x="6210300" y="374650"/>
          <p14:tracePt t="7456" x="6210300" y="406400"/>
          <p14:tracePt t="7473" x="6210300" y="444500"/>
          <p14:tracePt t="7490" x="6210300" y="488950"/>
          <p14:tracePt t="7506" x="6229350" y="539750"/>
          <p14:tracePt t="7523" x="6273800" y="571500"/>
          <p14:tracePt t="7540" x="6292850" y="596900"/>
          <p14:tracePt t="7556" x="6311900" y="622300"/>
          <p14:tracePt t="7574" x="6362700" y="654050"/>
          <p14:tracePt t="7590" x="6407150" y="673100"/>
          <p14:tracePt t="7606" x="6432550" y="698500"/>
          <p14:tracePt t="7624" x="6464300" y="717550"/>
          <p14:tracePt t="7640" x="6489700" y="730250"/>
          <p14:tracePt t="7656" x="6496050" y="730250"/>
          <p14:tracePt t="7673" x="6508750" y="736600"/>
          <p14:tracePt t="7690" x="6527800" y="755650"/>
          <p14:tracePt t="7706" x="6559550" y="762000"/>
          <p14:tracePt t="7723" x="6572250" y="768350"/>
          <p14:tracePt t="7740" x="6578600" y="774700"/>
          <p14:tracePt t="7756" x="6597650" y="774700"/>
          <p14:tracePt t="7773" x="6629400" y="774700"/>
          <p14:tracePt t="7790" x="6642100" y="781050"/>
          <p14:tracePt t="7806" x="6648450" y="781050"/>
          <p14:tracePt t="8493" x="6661150" y="781050"/>
          <p14:tracePt t="8497" x="6680200" y="781050"/>
          <p14:tracePt t="8506" x="6711950" y="793750"/>
          <p14:tracePt t="8522" x="6788150" y="812800"/>
          <p14:tracePt t="8539" x="6921500" y="825500"/>
          <p14:tracePt t="8556" x="7099300" y="857250"/>
          <p14:tracePt t="8572" x="7670800" y="965200"/>
          <p14:tracePt t="8589" x="8159750" y="1035050"/>
          <p14:tracePt t="8606" x="8407400" y="1079500"/>
          <p14:tracePt t="8622" x="9404350" y="1219200"/>
          <p14:tracePt t="8639" x="9677400" y="1270000"/>
          <p14:tracePt t="8656" x="10109200" y="1339850"/>
          <p14:tracePt t="8672" x="10382250" y="1371600"/>
          <p14:tracePt t="8689" x="10560050" y="1384300"/>
          <p14:tracePt t="8706" x="10604500" y="1384300"/>
          <p14:tracePt t="8739" x="10623550" y="1371600"/>
          <p14:tracePt t="8756" x="10636250" y="1352550"/>
          <p14:tracePt t="8772" x="10648950" y="1346200"/>
          <p14:tracePt t="8789" x="10661650" y="1339850"/>
          <p14:tracePt t="8822" x="10674350" y="1333500"/>
          <p14:tracePt t="8850" x="10674350" y="1327150"/>
          <p14:tracePt t="8864" x="10680700" y="1308100"/>
          <p14:tracePt t="8874" x="10680700" y="1295400"/>
          <p14:tracePt t="8890" x="10680700" y="1257300"/>
          <p14:tracePt t="8905" x="10680700" y="1193800"/>
          <p14:tracePt t="8922" x="10680700" y="1162050"/>
          <p14:tracePt t="8939" x="10674350" y="1111250"/>
          <p14:tracePt t="8955" x="10648950" y="1054100"/>
          <p14:tracePt t="8972" x="10610850" y="1003300"/>
          <p14:tracePt t="8989" x="10591800" y="965200"/>
          <p14:tracePt t="9005" x="10572750" y="946150"/>
          <p14:tracePt t="9022" x="10541000" y="908050"/>
          <p14:tracePt t="9039" x="10528300" y="876300"/>
          <p14:tracePt t="9056" x="10496550" y="844550"/>
          <p14:tracePt t="9072" x="10471150" y="825500"/>
          <p14:tracePt t="9089" x="10458450" y="819150"/>
          <p14:tracePt t="9106" x="10407650" y="806450"/>
          <p14:tracePt t="9122" x="10394950" y="806450"/>
          <p14:tracePt t="9139" x="10350500" y="806450"/>
          <p14:tracePt t="9155" x="10312400" y="806450"/>
          <p14:tracePt t="9172" x="10236200" y="800100"/>
          <p14:tracePt t="9189" x="10198100" y="793750"/>
          <p14:tracePt t="9205" x="10147300" y="781050"/>
          <p14:tracePt t="9222" x="10083800" y="781050"/>
          <p14:tracePt t="9239" x="9994900" y="768350"/>
          <p14:tracePt t="9255" x="9886950" y="755650"/>
          <p14:tracePt t="9272" x="9848850" y="749300"/>
          <p14:tracePt t="9288" x="9817100" y="736600"/>
          <p14:tracePt t="9305" x="9766300" y="711200"/>
          <p14:tracePt t="9322" x="9715500" y="704850"/>
          <p14:tracePt t="9338" x="9664700" y="692150"/>
          <p14:tracePt t="9355" x="9645650" y="679450"/>
          <p14:tracePt t="9521" x="9658350" y="679450"/>
          <p14:tracePt t="9537" x="9709150" y="679450"/>
          <p14:tracePt t="9541" x="9721850" y="685800"/>
          <p14:tracePt t="9555" x="9779000" y="711200"/>
          <p14:tracePt t="9572" x="9861550" y="730250"/>
          <p14:tracePt t="9588" x="9969500" y="755650"/>
          <p14:tracePt t="9592" x="10026650" y="755650"/>
          <p14:tracePt t="9605" x="10033000" y="755650"/>
          <p14:tracePt t="9622" x="10102850" y="755650"/>
          <p14:tracePt t="9638" x="10121900" y="755650"/>
          <p14:tracePt t="9655" x="10140950" y="755650"/>
          <p14:tracePt t="9672" x="10185400" y="749300"/>
          <p14:tracePt t="9688" x="10198100" y="742950"/>
          <p14:tracePt t="9705" x="10217150" y="723900"/>
          <p14:tracePt t="9722" x="10223500" y="711200"/>
          <p14:tracePt t="9738" x="10255250" y="679450"/>
          <p14:tracePt t="9755" x="10267950" y="666750"/>
          <p14:tracePt t="9771" x="10274300" y="654050"/>
          <p14:tracePt t="9788" x="10287000" y="635000"/>
          <p14:tracePt t="9805" x="10293350" y="622300"/>
          <p14:tracePt t="9822" x="10312400" y="590550"/>
          <p14:tracePt t="9838" x="10318750" y="577850"/>
          <p14:tracePt t="9855" x="10325100" y="577850"/>
          <p14:tracePt t="9871" x="10331450" y="577850"/>
          <p14:tracePt t="9888" x="10344150" y="558800"/>
          <p14:tracePt t="9995" x="10344150" y="565150"/>
          <p14:tracePt t="10005" x="10344150" y="571500"/>
          <p14:tracePt t="10011" x="10337800" y="577850"/>
          <p14:tracePt t="10021" x="10318750" y="596900"/>
          <p14:tracePt t="10038" x="10299700" y="615950"/>
          <p14:tracePt t="10055" x="10287000" y="641350"/>
          <p14:tracePt t="10072" x="10242550" y="660400"/>
          <p14:tracePt t="10088" x="10210800" y="673100"/>
          <p14:tracePt t="10091" x="10198100" y="673100"/>
          <p14:tracePt t="10105" x="10166350" y="698500"/>
          <p14:tracePt t="10121" x="10109200" y="698500"/>
          <p14:tracePt t="10138" x="10083800" y="698500"/>
          <p14:tracePt t="10155" x="10026650" y="698500"/>
          <p14:tracePt t="10171" x="9925050" y="698500"/>
          <p14:tracePt t="10188" x="9855200" y="698500"/>
          <p14:tracePt t="10204" x="9804400" y="698500"/>
          <p14:tracePt t="10222" x="9766300" y="698500"/>
          <p14:tracePt t="10238" x="9753600" y="698500"/>
          <p14:tracePt t="10254" x="9747250" y="698500"/>
          <p14:tracePt t="10348" x="9753600" y="698500"/>
          <p14:tracePt t="10358" x="9798050" y="717550"/>
          <p14:tracePt t="10363" x="9823450" y="723900"/>
          <p14:tracePt t="10373" x="9867900" y="736600"/>
          <p14:tracePt t="10388" x="9994900" y="774700"/>
          <p14:tracePt t="10404" x="10140950" y="812800"/>
          <p14:tracePt t="10421" x="10210800" y="838200"/>
          <p14:tracePt t="10438" x="10458450" y="876300"/>
          <p14:tracePt t="10454" x="10553700" y="889000"/>
          <p14:tracePt t="10471" x="10668000" y="889000"/>
          <p14:tracePt t="10488" x="10744200" y="889000"/>
          <p14:tracePt t="10504" x="10814050" y="889000"/>
          <p14:tracePt t="10521" x="10833100" y="889000"/>
          <p14:tracePt t="10538" x="10852150" y="869950"/>
          <p14:tracePt t="10554" x="10883900" y="838200"/>
          <p14:tracePt t="10571" x="10890250" y="819150"/>
          <p14:tracePt t="10588" x="10896600" y="787400"/>
          <p14:tracePt t="10591" x="10896600" y="781050"/>
          <p14:tracePt t="10604" x="10896600" y="755650"/>
          <p14:tracePt t="10621" x="10896600" y="742950"/>
          <p14:tracePt t="10637" x="10902950" y="723900"/>
          <p14:tracePt t="10654" x="10902950" y="711200"/>
          <p14:tracePt t="10671" x="10909300" y="698500"/>
          <p14:tracePt t="10687" x="10915650" y="685800"/>
          <p14:tracePt t="10704" x="10915650" y="673100"/>
          <p14:tracePt t="10721" x="10934700" y="660400"/>
          <p14:tracePt t="10737" x="10934700" y="654050"/>
          <p14:tracePt t="10754" x="10941050" y="641350"/>
          <p14:tracePt t="10771" x="10953750" y="609600"/>
          <p14:tracePt t="10787" x="10966450" y="603250"/>
          <p14:tracePt t="10804" x="10979150" y="590550"/>
          <p14:tracePt t="10837" x="10985500" y="590550"/>
          <p14:tracePt t="10854" x="11010900" y="590550"/>
          <p14:tracePt t="10871" x="11023600" y="590550"/>
          <p14:tracePt t="10887" x="11061700" y="590550"/>
          <p14:tracePt t="10904" x="11080750" y="596900"/>
          <p14:tracePt t="10921" x="11106150" y="603250"/>
          <p14:tracePt t="10937" x="11125200" y="609600"/>
          <p14:tracePt t="10954" x="11195050" y="615950"/>
          <p14:tracePt t="10971" x="11252200" y="628650"/>
          <p14:tracePt t="10987" x="11277600" y="628650"/>
          <p14:tracePt t="11004" x="11379200" y="628650"/>
          <p14:tracePt t="11021" x="11410950" y="628650"/>
          <p14:tracePt t="11037" x="11436350" y="609600"/>
          <p14:tracePt t="11054" x="11468100" y="596900"/>
          <p14:tracePt t="11071" x="11480800" y="584200"/>
          <p14:tracePt t="11087" x="11493500" y="571500"/>
          <p14:tracePt t="11104" x="11512550" y="565150"/>
          <p14:tracePt t="11121" x="11531600" y="552450"/>
          <p14:tracePt t="11137" x="11557000" y="527050"/>
          <p14:tracePt t="11154" x="11582400" y="508000"/>
          <p14:tracePt t="11170" x="11601450" y="482600"/>
          <p14:tracePt t="11187" x="11614150" y="469900"/>
          <p14:tracePt t="11204" x="11620500" y="463550"/>
          <p14:tracePt t="11317" x="11614150" y="463550"/>
          <p14:tracePt t="11327" x="11607800" y="482600"/>
          <p14:tracePt t="11337" x="11601450" y="482600"/>
          <p14:tracePt t="11341" x="11601450" y="495300"/>
          <p14:tracePt t="11354" x="11588750" y="508000"/>
          <p14:tracePt t="11370" x="11569700" y="514350"/>
          <p14:tracePt t="11387" x="11550650" y="514350"/>
          <p14:tracePt t="11404" x="11544300" y="527050"/>
          <p14:tracePt t="11420" x="11531600" y="527050"/>
          <p14:tracePt t="11437" x="11461750" y="546100"/>
          <p14:tracePt t="11453" x="11404600" y="546100"/>
          <p14:tracePt t="11470" x="11385550" y="546100"/>
          <p14:tracePt t="11487" x="11322050" y="552450"/>
          <p14:tracePt t="11504" x="11271250" y="565150"/>
          <p14:tracePt t="11520" x="11233150" y="565150"/>
          <p14:tracePt t="11537" x="11207750" y="577850"/>
          <p14:tracePt t="11554" x="11169650" y="577850"/>
          <p14:tracePt t="11570" x="11144250" y="577850"/>
          <p14:tracePt t="11587" x="11125200" y="577850"/>
          <p14:tracePt t="11603" x="11093450" y="577850"/>
          <p14:tracePt t="11620" x="11061700" y="577850"/>
          <p14:tracePt t="11637" x="11029950" y="584200"/>
          <p14:tracePt t="11654" x="11023600" y="584200"/>
          <p14:tracePt t="11721" x="11017250" y="584200"/>
          <p14:tracePt t="11781" x="11010900" y="590550"/>
          <p14:tracePt t="11791" x="10991850" y="596900"/>
          <p14:tracePt t="11796" x="10985500" y="603250"/>
          <p14:tracePt t="11805" x="10972800" y="603250"/>
          <p14:tracePt t="11820" x="10941050" y="615950"/>
          <p14:tracePt t="11837" x="10902950" y="635000"/>
          <p14:tracePt t="11853" x="10852150" y="641350"/>
          <p14:tracePt t="11870" x="10826750" y="647700"/>
          <p14:tracePt t="11887" x="10807700" y="654050"/>
          <p14:tracePt t="11903" x="10769600" y="660400"/>
          <p14:tracePt t="11937" x="10756900" y="660400"/>
          <p14:tracePt t="11953" x="10750550" y="660400"/>
          <p14:tracePt t="11970" x="10718800" y="660400"/>
          <p14:tracePt t="11986" x="10617200" y="660400"/>
          <p14:tracePt t="12003" x="10521950" y="660400"/>
          <p14:tracePt t="12020" x="10426700" y="660400"/>
          <p14:tracePt t="12036" x="10299700" y="660400"/>
          <p14:tracePt t="12053" x="10242550" y="660400"/>
          <p14:tracePt t="12070" x="10217150" y="660400"/>
          <p14:tracePt t="12086" x="10172700" y="660400"/>
          <p14:tracePt t="12103" x="10160000" y="654050"/>
          <p14:tracePt t="12120" x="10134600" y="647700"/>
          <p14:tracePt t="12136" x="10083800" y="628650"/>
          <p14:tracePt t="12153" x="10045700" y="615950"/>
          <p14:tracePt t="12170" x="9956800" y="596900"/>
          <p14:tracePt t="12186" x="9861550" y="590550"/>
          <p14:tracePt t="12203" x="9740900" y="558800"/>
          <p14:tracePt t="12220" x="9664700" y="546100"/>
          <p14:tracePt t="12236" x="9639300" y="539750"/>
          <p14:tracePt t="12253" x="9626600" y="539750"/>
          <p14:tracePt t="12315" x="9620250" y="539750"/>
          <p14:tracePt t="12335" x="9607550" y="539750"/>
          <p14:tracePt t="12361" x="9594850" y="539750"/>
          <p14:tracePt t="12381" x="9588500" y="533400"/>
          <p14:tracePt t="12477" x="9594850" y="533400"/>
          <p14:tracePt t="12481" x="9601200" y="533400"/>
          <p14:tracePt t="12488" x="9601200" y="539750"/>
          <p14:tracePt t="12503" x="9626600" y="546100"/>
          <p14:tracePt t="12520" x="9639300" y="565150"/>
          <p14:tracePt t="12536" x="9664700" y="565150"/>
          <p14:tracePt t="12553" x="9683750" y="565150"/>
          <p14:tracePt t="12569" x="9715500" y="577850"/>
          <p14:tracePt t="12586" x="9759950" y="596900"/>
          <p14:tracePt t="12603" x="9829800" y="622300"/>
          <p14:tracePt t="12619" x="9880600" y="628650"/>
          <p14:tracePt t="12636" x="9906000" y="628650"/>
          <p14:tracePt t="12653" x="9963150" y="628650"/>
          <p14:tracePt t="12669" x="10013950" y="628650"/>
          <p14:tracePt t="12686" x="10071100" y="635000"/>
          <p14:tracePt t="12703" x="10121900" y="635000"/>
          <p14:tracePt t="12719" x="10147300" y="635000"/>
          <p14:tracePt t="12736" x="10185400" y="635000"/>
          <p14:tracePt t="12753" x="10236200" y="635000"/>
          <p14:tracePt t="12769" x="10293350" y="635000"/>
          <p14:tracePt t="12786" x="10337800" y="635000"/>
          <p14:tracePt t="12803" x="10369550" y="635000"/>
          <p14:tracePt t="12819" x="10452100" y="615950"/>
          <p14:tracePt t="12836" x="10477500" y="603250"/>
          <p14:tracePt t="12853" x="10509250" y="596900"/>
          <p14:tracePt t="12869" x="10521950" y="584200"/>
          <p14:tracePt t="12886" x="10547350" y="571500"/>
          <p14:tracePt t="12903" x="10547350" y="565150"/>
          <p14:tracePt t="12936" x="10553700" y="558800"/>
          <p14:tracePt t="13067" x="10560050" y="558800"/>
          <p14:tracePt t="13087" x="10566400" y="577850"/>
          <p14:tracePt t="13093" x="10572750" y="584200"/>
          <p14:tracePt t="13104" x="10591800" y="603250"/>
          <p14:tracePt t="13119" x="10604500" y="628650"/>
          <p14:tracePt t="13136" x="10617200" y="641350"/>
          <p14:tracePt t="13152" x="10655300" y="647700"/>
          <p14:tracePt t="13169" x="10680700" y="654050"/>
          <p14:tracePt t="13186" x="10699750" y="654050"/>
          <p14:tracePt t="13202" x="10731500" y="654050"/>
          <p14:tracePt t="13219" x="10775950" y="654050"/>
          <p14:tracePt t="13236" x="10833100" y="654050"/>
          <p14:tracePt t="13252" x="10902950" y="654050"/>
          <p14:tracePt t="13269" x="10966450" y="654050"/>
          <p14:tracePt t="13286" x="10991850" y="654050"/>
          <p14:tracePt t="13302" x="11029950" y="654050"/>
          <p14:tracePt t="13319" x="11080750" y="654050"/>
          <p14:tracePt t="13336" x="11118850" y="654050"/>
          <p14:tracePt t="13352" x="11156950" y="654050"/>
          <p14:tracePt t="13369" x="11214100" y="654050"/>
          <p14:tracePt t="13386" x="11258550" y="654050"/>
          <p14:tracePt t="13402" x="11296650" y="654050"/>
          <p14:tracePt t="13419" x="11353800" y="654050"/>
          <p14:tracePt t="13435" x="11391900" y="654050"/>
          <p14:tracePt t="13452" x="11442700" y="641350"/>
          <p14:tracePt t="13469" x="11487150" y="635000"/>
          <p14:tracePt t="13485" x="11518900" y="609600"/>
          <p14:tracePt t="13502" x="11557000" y="603250"/>
          <p14:tracePt t="13519" x="11582400" y="596900"/>
          <p14:tracePt t="13535" x="11614150" y="577850"/>
          <p14:tracePt t="13552" x="11620500" y="577850"/>
          <p14:tracePt t="13569" x="11626850" y="571500"/>
          <p14:tracePt t="13585" x="11633200" y="565150"/>
          <p14:tracePt t="13631" x="11639550" y="558800"/>
          <p14:tracePt t="13783" x="11633200" y="558800"/>
          <p14:tracePt t="13789" x="11614150" y="571500"/>
          <p14:tracePt t="13803" x="11601450" y="571500"/>
          <p14:tracePt t="13818" x="11557000" y="584200"/>
          <p14:tracePt t="13835" x="11493500" y="596900"/>
          <p14:tracePt t="13852" x="11474450" y="603250"/>
          <p14:tracePt t="13869" x="11417300" y="609600"/>
          <p14:tracePt t="13885" x="11398250" y="615950"/>
          <p14:tracePt t="13902" x="11372850" y="622300"/>
          <p14:tracePt t="13918" x="11341100" y="628650"/>
          <p14:tracePt t="13935" x="11277600" y="628650"/>
          <p14:tracePt t="13952" x="11220450" y="628650"/>
          <p14:tracePt t="13968" x="11176000" y="628650"/>
          <p14:tracePt t="13985" x="11112500" y="628650"/>
          <p14:tracePt t="14002" x="11055350" y="628650"/>
          <p14:tracePt t="14018" x="11017250" y="628650"/>
          <p14:tracePt t="14035" x="10991850" y="628650"/>
          <p14:tracePt t="14068" x="10979150" y="628650"/>
          <p14:tracePt t="14085" x="10972800" y="628650"/>
          <p14:tracePt t="14102" x="10960100" y="628650"/>
          <p14:tracePt t="14118" x="10947400" y="628650"/>
          <p14:tracePt t="14152" x="10941050" y="628650"/>
          <p14:tracePt t="14171" x="10928350" y="628650"/>
          <p14:tracePt t="14187" x="10922000" y="628650"/>
          <p14:tracePt t="14297" x="10934700" y="628650"/>
          <p14:tracePt t="14303" x="10941050" y="628650"/>
          <p14:tracePt t="14313" x="10960100" y="635000"/>
          <p14:tracePt t="14318" x="10972800" y="647700"/>
          <p14:tracePt t="14335" x="10985500" y="647700"/>
          <p14:tracePt t="14352" x="11049000" y="679450"/>
          <p14:tracePt t="14369" x="11112500" y="692150"/>
          <p14:tracePt t="14385" x="11156950" y="704850"/>
          <p14:tracePt t="14402" x="11182350" y="704850"/>
          <p14:tracePt t="14419" x="11207750" y="711200"/>
          <p14:tracePt t="14435" x="11245850" y="717550"/>
          <p14:tracePt t="14451" x="11283950" y="736600"/>
          <p14:tracePt t="14468" x="11328400" y="736600"/>
          <p14:tracePt t="14485" x="11372850" y="736600"/>
          <p14:tracePt t="14501" x="11410950" y="736600"/>
          <p14:tracePt t="14518" x="11449050" y="723900"/>
          <p14:tracePt t="14535" x="11455400" y="723900"/>
          <p14:tracePt t="14551" x="11480800" y="717550"/>
          <p14:tracePt t="14569" x="11518900" y="698500"/>
          <p14:tracePt t="14585" x="11537950" y="685800"/>
          <p14:tracePt t="14601" x="11576050" y="654050"/>
          <p14:tracePt t="14618" x="11588750" y="635000"/>
          <p14:tracePt t="14837" x="11588750" y="641350"/>
          <p14:tracePt t="14854" x="11582400" y="647700"/>
          <p14:tracePt t="14863" x="11550650" y="679450"/>
          <p14:tracePt t="14873" x="11531600" y="692150"/>
          <p14:tracePt t="14884" x="11506200" y="704850"/>
          <p14:tracePt t="14901" x="11487150" y="717550"/>
          <p14:tracePt t="14918" x="11379200" y="768350"/>
          <p14:tracePt t="14934" x="11334750" y="781050"/>
          <p14:tracePt t="14951" x="11277600" y="781050"/>
          <p14:tracePt t="14968" x="11207750" y="806450"/>
          <p14:tracePt t="14984" x="11112500" y="819150"/>
          <p14:tracePt t="15001" x="11042650" y="819150"/>
          <p14:tracePt t="15018" x="10998200" y="819150"/>
          <p14:tracePt t="15034" x="10902950" y="819150"/>
          <p14:tracePt t="15051" x="10833100" y="819150"/>
          <p14:tracePt t="15068" x="10725150" y="793750"/>
          <p14:tracePt t="15085" x="10610850" y="787400"/>
          <p14:tracePt t="15101" x="10572750" y="781050"/>
          <p14:tracePt t="15118" x="10458450" y="762000"/>
          <p14:tracePt t="15135" x="10318750" y="723900"/>
          <p14:tracePt t="15151" x="10248900" y="704850"/>
          <p14:tracePt t="15168" x="10160000" y="692150"/>
          <p14:tracePt t="15185" x="10052050" y="685800"/>
          <p14:tracePt t="15201" x="10013950" y="685800"/>
          <p14:tracePt t="15218" x="9988550" y="685800"/>
          <p14:tracePt t="15234" x="9956800" y="685800"/>
          <p14:tracePt t="15251" x="9931400" y="673100"/>
          <p14:tracePt t="15267" x="9912350" y="660400"/>
          <p14:tracePt t="15284" x="9880600" y="654050"/>
          <p14:tracePt t="15301" x="9874250" y="647700"/>
          <p14:tracePt t="15318" x="9848850" y="647700"/>
          <p14:tracePt t="15334" x="9823450" y="647700"/>
          <p14:tracePt t="15351" x="9740900" y="635000"/>
          <p14:tracePt t="15367" x="9696450" y="628650"/>
          <p14:tracePt t="15384" x="9683750" y="628650"/>
          <p14:tracePt t="15401" x="9664700" y="622300"/>
          <p14:tracePt t="15417" x="9658350" y="609600"/>
          <p14:tracePt t="15464" x="9652000" y="609600"/>
          <p14:tracePt t="15620" x="9658350" y="615950"/>
          <p14:tracePt t="15629" x="9677400" y="622300"/>
          <p14:tracePt t="15635" x="9683750" y="622300"/>
          <p14:tracePt t="15651" x="9728200" y="628650"/>
          <p14:tracePt t="15667" x="9747250" y="635000"/>
          <p14:tracePt t="15684" x="9779000" y="654050"/>
          <p14:tracePt t="15701" x="9842500" y="660400"/>
          <p14:tracePt t="15717" x="9874250" y="666750"/>
          <p14:tracePt t="15734" x="9925050" y="666750"/>
          <p14:tracePt t="15751" x="9944100" y="673100"/>
          <p14:tracePt t="15767" x="10039350" y="673100"/>
          <p14:tracePt t="15784" x="10090150" y="673100"/>
          <p14:tracePt t="15800" x="10166350" y="673100"/>
          <p14:tracePt t="15817" x="10210800" y="673100"/>
          <p14:tracePt t="15834" x="10274300" y="673100"/>
          <p14:tracePt t="15850" x="10306050" y="673100"/>
          <p14:tracePt t="15867" x="10337800" y="673100"/>
          <p14:tracePt t="15884" x="10350500" y="673100"/>
          <p14:tracePt t="15901" x="10369550" y="673100"/>
          <p14:tracePt t="15917" x="10394950" y="673100"/>
          <p14:tracePt t="15934" x="10401300" y="666750"/>
          <p14:tracePt t="15951" x="10433050" y="647700"/>
          <p14:tracePt t="15967" x="10452100" y="635000"/>
          <p14:tracePt t="16000" x="10464800" y="615950"/>
          <p14:tracePt t="16017" x="10477500" y="609600"/>
          <p14:tracePt t="16037" x="10483850" y="603250"/>
          <p14:tracePt t="16160" x="10483850" y="609600"/>
          <p14:tracePt t="16169" x="10464800" y="628650"/>
          <p14:tracePt t="16180" x="10458450" y="641350"/>
          <p14:tracePt t="16184" x="10452100" y="641350"/>
          <p14:tracePt t="16200" x="10426700" y="660400"/>
          <p14:tracePt t="16217" x="10388600" y="679450"/>
          <p14:tracePt t="16234" x="10369550" y="698500"/>
          <p14:tracePt t="16250" x="10306050" y="723900"/>
          <p14:tracePt t="16267" x="10293350" y="730250"/>
          <p14:tracePt t="16283" x="10267950" y="736600"/>
          <p14:tracePt t="16300" x="10242550" y="742950"/>
          <p14:tracePt t="16317" x="10191750" y="742950"/>
          <p14:tracePt t="16333" x="10153650" y="742950"/>
          <p14:tracePt t="16350" x="10109200" y="742950"/>
          <p14:tracePt t="16367" x="10045700" y="742950"/>
          <p14:tracePt t="16383" x="9982200" y="742950"/>
          <p14:tracePt t="16400" x="9925050" y="736600"/>
          <p14:tracePt t="16417" x="9880600" y="717550"/>
          <p14:tracePt t="16433" x="9842500" y="711200"/>
          <p14:tracePt t="16450" x="9829800" y="704850"/>
          <p14:tracePt t="16467" x="9817100" y="704850"/>
          <p14:tracePt t="16483" x="9798050" y="704850"/>
          <p14:tracePt t="16500" x="9791700" y="704850"/>
          <p14:tracePt t="16517" x="9785350" y="698500"/>
          <p14:tracePt t="16533" x="9766300" y="692150"/>
          <p14:tracePt t="16550" x="9753600" y="679450"/>
          <p14:tracePt t="16583" x="9740900" y="673100"/>
          <p14:tracePt t="16600" x="9734550" y="666750"/>
          <p14:tracePt t="16684" x="9734550" y="660400"/>
          <p14:tracePt t="16703" x="9740900" y="660400"/>
          <p14:tracePt t="16710" x="9747250" y="666750"/>
          <p14:tracePt t="16719" x="9747250" y="673100"/>
          <p14:tracePt t="16733" x="9759950" y="673100"/>
          <p14:tracePt t="16750" x="9759950" y="679450"/>
          <p14:tracePt t="17174" x="9766300" y="679450"/>
          <p14:tracePt t="17178" x="9772650" y="679450"/>
          <p14:tracePt t="17198" x="9779000" y="679450"/>
          <p14:tracePt t="17208" x="9785350" y="679450"/>
          <p14:tracePt t="17218" x="9804400" y="679450"/>
          <p14:tracePt t="17234" x="9817100" y="679450"/>
          <p14:tracePt t="17249" x="9823450" y="679450"/>
          <p14:tracePt t="17266" x="9829800" y="679450"/>
          <p14:tracePt t="17370" x="9836150" y="679450"/>
          <p14:tracePt t="17390" x="9842500" y="679450"/>
          <p14:tracePt t="17400" x="9848850" y="679450"/>
          <p14:tracePt t="17410" x="9855200" y="679450"/>
          <p14:tracePt t="17420" x="9861550" y="679450"/>
          <p14:tracePt t="17432" x="9880600" y="679450"/>
          <p14:tracePt t="17449" x="9925050" y="679450"/>
          <p14:tracePt t="17466" x="9963150" y="679450"/>
          <p14:tracePt t="17483" x="10013950" y="679450"/>
          <p14:tracePt t="17499" x="10026650" y="679450"/>
          <p14:tracePt t="17516" x="10134600" y="679450"/>
          <p14:tracePt t="17533" x="10160000" y="679450"/>
          <p14:tracePt t="17549" x="10191750" y="679450"/>
          <p14:tracePt t="17566" x="10217150" y="679450"/>
          <p14:tracePt t="17583" x="10242550" y="679450"/>
          <p14:tracePt t="17599" x="10274300" y="679450"/>
          <p14:tracePt t="17616" x="10293350" y="679450"/>
          <p14:tracePt t="17633" x="10318750" y="679450"/>
          <p14:tracePt t="17649" x="10350500" y="666750"/>
          <p14:tracePt t="17666" x="10388600" y="666750"/>
          <p14:tracePt t="17682" x="10433050" y="660400"/>
          <p14:tracePt t="17699" x="10452100" y="660400"/>
          <p14:tracePt t="17716" x="10477500" y="654050"/>
          <p14:tracePt t="17732" x="10496550" y="641350"/>
          <p14:tracePt t="17749" x="10509250" y="635000"/>
          <p14:tracePt t="17894" x="10515600" y="635000"/>
          <p14:tracePt t="17920" x="10521950" y="641350"/>
          <p14:tracePt t="17924" x="10528300" y="647700"/>
          <p14:tracePt t="17936" x="10541000" y="660400"/>
          <p14:tracePt t="17949" x="10572750" y="679450"/>
          <p14:tracePt t="17966" x="10636250" y="698500"/>
          <p14:tracePt t="17982" x="10668000" y="730250"/>
          <p14:tracePt t="17999" x="10718800" y="749300"/>
          <p14:tracePt t="18016" x="10814050" y="755650"/>
          <p14:tracePt t="18032" x="10871200" y="755650"/>
          <p14:tracePt t="18049" x="10909300" y="755650"/>
          <p14:tracePt t="18066" x="10928350" y="755650"/>
          <p14:tracePt t="18082" x="10947400" y="755650"/>
          <p14:tracePt t="18099" x="10972800" y="755650"/>
          <p14:tracePt t="18116" x="11010900" y="742950"/>
          <p14:tracePt t="18132" x="11055350" y="723900"/>
          <p14:tracePt t="18149" x="11125200" y="711200"/>
          <p14:tracePt t="18165" x="11176000" y="698500"/>
          <p14:tracePt t="18182" x="11207750" y="692150"/>
          <p14:tracePt t="18199" x="11264900" y="685800"/>
          <p14:tracePt t="18215" x="11328400" y="673100"/>
          <p14:tracePt t="18232" x="11398250" y="660400"/>
          <p14:tracePt t="18249" x="11430000" y="641350"/>
          <p14:tracePt t="18265" x="11436350" y="641350"/>
          <p14:tracePt t="18282" x="11455400" y="622300"/>
          <p14:tracePt t="18299" x="11468100" y="609600"/>
          <p14:tracePt t="18315" x="11468100" y="603250"/>
          <p14:tracePt t="18354" x="11474450" y="603250"/>
          <p14:tracePt t="18390" x="11480800" y="596900"/>
          <p14:tracePt t="18404" x="11487150" y="590550"/>
          <p14:tracePt t="18430" x="11487150" y="584200"/>
          <p14:tracePt t="18444" x="11499850" y="577850"/>
          <p14:tracePt t="18454" x="11512550" y="571500"/>
          <p14:tracePt t="18474" x="11518900" y="565150"/>
          <p14:tracePt t="18484" x="11525250" y="565150"/>
          <p14:tracePt t="18499" x="11531600" y="558800"/>
          <p14:tracePt t="18515" x="11531600" y="552450"/>
          <p14:tracePt t="18532" x="11550650" y="539750"/>
          <p14:tracePt t="18549" x="11557000" y="533400"/>
          <p14:tracePt t="18565" x="11563350" y="527050"/>
          <p14:tracePt t="18582" x="11569700" y="520700"/>
          <p14:tracePt t="18598" x="11588750" y="514350"/>
          <p14:tracePt t="18732" x="11582400" y="533400"/>
          <p14:tracePt t="18742" x="11569700" y="546100"/>
          <p14:tracePt t="18752" x="11525250" y="577850"/>
          <p14:tracePt t="18765" x="11518900" y="577850"/>
          <p14:tracePt t="18782" x="11423650" y="628650"/>
          <p14:tracePt t="18799" x="11341100" y="673100"/>
          <p14:tracePt t="18815" x="11309350" y="679450"/>
          <p14:tracePt t="18832" x="11283950" y="692150"/>
          <p14:tracePt t="18848" x="11277600" y="692150"/>
          <p14:tracePt t="18865" x="11258550" y="692150"/>
          <p14:tracePt t="18882" x="11220450" y="692150"/>
          <p14:tracePt t="18898" x="11137900" y="698500"/>
          <p14:tracePt t="18915" x="11023600" y="698500"/>
          <p14:tracePt t="18932" x="10922000" y="698500"/>
          <p14:tracePt t="18948" x="10871200" y="698500"/>
          <p14:tracePt t="18965" x="10820400" y="698500"/>
          <p14:tracePt t="18982" x="10795000" y="698500"/>
          <p14:tracePt t="18998" x="10782300" y="698500"/>
          <p14:tracePt t="19015" x="10775950" y="698500"/>
          <p14:tracePt t="19048" x="10756900" y="698500"/>
          <p14:tracePt t="19065" x="10737850" y="698500"/>
          <p14:tracePt t="19081" x="10706100" y="698500"/>
          <p14:tracePt t="19098" x="10674350" y="698500"/>
          <p14:tracePt t="19115" x="10610850" y="698500"/>
          <p14:tracePt t="19131" x="10553700" y="698500"/>
          <p14:tracePt t="19148" x="10528300" y="698500"/>
          <p14:tracePt t="19165" x="10477500" y="698500"/>
          <p14:tracePt t="19181" x="10439400" y="717550"/>
          <p14:tracePt t="19198" x="10369550" y="723900"/>
          <p14:tracePt t="19215" x="10274300" y="730250"/>
          <p14:tracePt t="19232" x="10236200" y="730250"/>
          <p14:tracePt t="19248" x="10134600" y="730250"/>
          <p14:tracePt t="19265" x="10026650" y="736600"/>
          <p14:tracePt t="19281" x="9988550" y="736600"/>
          <p14:tracePt t="19298" x="9944100" y="736600"/>
          <p14:tracePt t="19315" x="9925050" y="736600"/>
          <p14:tracePt t="19331" x="9893300" y="736600"/>
          <p14:tracePt t="19348" x="9842500" y="736600"/>
          <p14:tracePt t="19365" x="9817100" y="736600"/>
          <p14:tracePt t="19381" x="9785350" y="736600"/>
          <p14:tracePt t="19398" x="9747250" y="736600"/>
          <p14:tracePt t="19415" x="9702800" y="736600"/>
          <p14:tracePt t="19431" x="9683750" y="736600"/>
          <p14:tracePt t="19448" x="9652000" y="723900"/>
          <p14:tracePt t="19465" x="9639300" y="717550"/>
          <p14:tracePt t="19481" x="9632950" y="717550"/>
          <p14:tracePt t="20049" x="9626600" y="717550"/>
          <p14:tracePt t="20054" x="9613900" y="723900"/>
          <p14:tracePt t="20064" x="9556750" y="755650"/>
          <p14:tracePt t="20081" x="9378950" y="844550"/>
          <p14:tracePt t="20097" x="9290050" y="889000"/>
          <p14:tracePt t="20114" x="8921750" y="927100"/>
          <p14:tracePt t="20131" x="8750300" y="927100"/>
          <p14:tracePt t="20147" x="8382000" y="927100"/>
          <p14:tracePt t="20164" x="8064500" y="927100"/>
          <p14:tracePt t="20181" x="7556500" y="927100"/>
          <p14:tracePt t="20197" x="7258050" y="946150"/>
          <p14:tracePt t="20214" x="7099300" y="971550"/>
          <p14:tracePt t="20231" x="6851650" y="1016000"/>
          <p14:tracePt t="20247" x="6673850" y="1041400"/>
          <p14:tracePt t="20264" x="6553200" y="1066800"/>
          <p14:tracePt t="20281" x="6483350" y="1079500"/>
          <p14:tracePt t="20297" x="6477000" y="1079500"/>
          <p14:tracePt t="20314" x="6464300" y="1085850"/>
          <p14:tracePt t="20331" x="6432550" y="1085850"/>
          <p14:tracePt t="20347" x="6362700" y="1085850"/>
          <p14:tracePt t="20364" x="6248400" y="1085850"/>
          <p14:tracePt t="20381" x="6184900" y="1085850"/>
          <p14:tracePt t="20397" x="5842000" y="1085850"/>
          <p14:tracePt t="20414" x="5657850" y="1092200"/>
          <p14:tracePt t="20430" x="5410200" y="1136650"/>
          <p14:tracePt t="20447" x="5162550" y="1200150"/>
          <p14:tracePt t="20464" x="4959350" y="1244600"/>
          <p14:tracePt t="20480" x="4876800" y="1263650"/>
          <p14:tracePt t="20497" x="4845050" y="1276350"/>
          <p14:tracePt t="20514" x="4813300" y="1282700"/>
          <p14:tracePt t="20530" x="4775200" y="1295400"/>
          <p14:tracePt t="20548" x="4730750" y="1314450"/>
          <p14:tracePt t="20564" x="4692650" y="1320800"/>
          <p14:tracePt t="20580" x="4660900" y="1333500"/>
          <p14:tracePt t="20598" x="4508500" y="1371600"/>
          <p14:tracePt t="20614" x="4464050" y="1377950"/>
          <p14:tracePt t="20630" x="4375150" y="1397000"/>
          <p14:tracePt t="20647" x="4305300" y="1403350"/>
          <p14:tracePt t="20664" x="4273550" y="1416050"/>
          <p14:tracePt t="20680" x="4260850" y="1428750"/>
          <p14:tracePt t="20724" x="4254500" y="1435100"/>
          <p14:tracePt t="20740" x="4248150" y="1435100"/>
          <p14:tracePt t="20747" x="4241800" y="1435100"/>
          <p14:tracePt t="20764" x="4216400" y="1447800"/>
          <p14:tracePt t="20780" x="4203700" y="1447800"/>
          <p14:tracePt t="20797" x="4178300" y="1466850"/>
          <p14:tracePt t="20814" x="4152900" y="1492250"/>
          <p14:tracePt t="20830" x="4108450" y="1511300"/>
          <p14:tracePt t="20847" x="4089400" y="1530350"/>
          <p14:tracePt t="20864" x="4083050" y="1536700"/>
          <p14:tracePt t="20880" x="4070350" y="1543050"/>
          <p14:tracePt t="20926" x="4064000" y="1549400"/>
          <p14:tracePt t="20942" x="4064000" y="1555750"/>
          <p14:tracePt t="20962" x="4051300" y="1562100"/>
          <p14:tracePt t="20972" x="4044950" y="1562100"/>
          <p14:tracePt t="20982" x="4044950" y="1581150"/>
          <p14:tracePt t="20997" x="4044950" y="1587500"/>
          <p14:tracePt t="21013" x="4032250" y="1606550"/>
          <p14:tracePt t="21030" x="4032250" y="1663700"/>
          <p14:tracePt t="21047" x="4019550" y="1714500"/>
          <p14:tracePt t="21063" x="4019550" y="1752600"/>
          <p14:tracePt t="21080" x="4019550" y="1816100"/>
          <p14:tracePt t="21097" x="4019550" y="1911350"/>
          <p14:tracePt t="21113" x="4108450" y="2089150"/>
          <p14:tracePt t="21130" x="4165600" y="2171700"/>
          <p14:tracePt t="21147" x="4248150" y="2235200"/>
          <p14:tracePt t="21163" x="4260850" y="2235200"/>
          <p14:tracePt t="21180" x="4375150" y="2286000"/>
          <p14:tracePt t="21197" x="4508500" y="2286000"/>
          <p14:tracePt t="21213" x="4622800" y="2292350"/>
          <p14:tracePt t="21230" x="4749800" y="2292350"/>
          <p14:tracePt t="21247" x="4800600" y="2292350"/>
          <p14:tracePt t="21263" x="4826000" y="2292350"/>
          <p14:tracePt t="21280" x="4845050" y="2292350"/>
          <p14:tracePt t="21297" x="4857750" y="2292350"/>
          <p14:tracePt t="21313" x="4864100" y="2292350"/>
          <p14:tracePt t="21330" x="4876800" y="2286000"/>
          <p14:tracePt t="21347" x="4876800" y="2279650"/>
          <p14:tracePt t="21364" x="4883150" y="2266950"/>
          <p14:tracePt t="21380" x="4883150" y="2260600"/>
          <p14:tracePt t="21396" x="4889500" y="2254250"/>
          <p14:tracePt t="21413" x="4889500" y="2247900"/>
          <p14:tracePt t="21430" x="4889500" y="2228850"/>
          <p14:tracePt t="21446" x="4876800" y="2216150"/>
          <p14:tracePt t="21463" x="4851400" y="2209800"/>
          <p14:tracePt t="21480" x="4787900" y="2197100"/>
          <p14:tracePt t="21496" x="4718050" y="2178050"/>
          <p14:tracePt t="21513" x="4629150" y="2171700"/>
          <p14:tracePt t="21530" x="4591050" y="2159000"/>
          <p14:tracePt t="21546" x="4565650" y="2152650"/>
          <p14:tracePt t="21563" x="4540250" y="2152650"/>
          <p14:tracePt t="21580" x="4521200" y="2146300"/>
          <p14:tracePt t="21596" x="4470400" y="2146300"/>
          <p14:tracePt t="21613" x="4413250" y="2146300"/>
          <p14:tracePt t="21630" x="4400550" y="2146300"/>
          <p14:tracePt t="21632" x="4343400" y="2146300"/>
          <p14:tracePt t="21646" x="4324350" y="2146300"/>
          <p14:tracePt t="21663" x="4184650" y="2159000"/>
          <p14:tracePt t="21680" x="4095750" y="2165350"/>
          <p14:tracePt t="21696" x="4019550" y="2171700"/>
          <p14:tracePt t="21713" x="3981450" y="2184400"/>
          <p14:tracePt t="21730" x="3968750" y="2184400"/>
          <p14:tracePt t="21746" x="3962400" y="2184400"/>
          <p14:tracePt t="21780" x="3943350" y="2203450"/>
          <p14:tracePt t="21798" x="3905250" y="2235200"/>
          <p14:tracePt t="21813" x="3886200" y="2247900"/>
          <p14:tracePt t="21829" x="3848100" y="2266950"/>
          <p14:tracePt t="21846" x="3822700" y="2298700"/>
          <p14:tracePt t="21863" x="3816350" y="2311400"/>
          <p14:tracePt t="21880" x="3803650" y="2355850"/>
          <p14:tracePt t="21896" x="3803650" y="2413000"/>
          <p14:tracePt t="21913" x="3803650" y="2432050"/>
          <p14:tracePt t="21930" x="3803650" y="2482850"/>
          <p14:tracePt t="21946" x="3803650" y="2559050"/>
          <p14:tracePt t="21963" x="3810000" y="2609850"/>
          <p14:tracePt t="21979" x="3835400" y="2647950"/>
          <p14:tracePt t="21996" x="3867150" y="2698750"/>
          <p14:tracePt t="22013" x="3911600" y="2749550"/>
          <p14:tracePt t="22029" x="3930650" y="2781300"/>
          <p14:tracePt t="22046" x="3981450" y="2819400"/>
          <p14:tracePt t="22063" x="4032250" y="2870200"/>
          <p14:tracePt t="22079" x="4127500" y="2933700"/>
          <p14:tracePt t="22096" x="4229100" y="2971800"/>
          <p14:tracePt t="22113" x="4260850" y="2984500"/>
          <p14:tracePt t="22129" x="4368800" y="3016250"/>
          <p14:tracePt t="22132" x="4445000" y="3035300"/>
          <p14:tracePt t="22146" x="4495800" y="3048000"/>
          <p14:tracePt t="22163" x="4597400" y="3060700"/>
          <p14:tracePt t="22179" x="4705350" y="3079750"/>
          <p14:tracePt t="22196" x="4857750" y="3111500"/>
          <p14:tracePt t="22213" x="4978400" y="3124200"/>
          <p14:tracePt t="22229" x="5048250" y="3136900"/>
          <p14:tracePt t="22246" x="5194300" y="3143250"/>
          <p14:tracePt t="22263" x="5314950" y="3155950"/>
          <p14:tracePt t="22279" x="5454650" y="3162300"/>
          <p14:tracePt t="22296" x="5556250" y="3162300"/>
          <p14:tracePt t="22313" x="5619750" y="3162300"/>
          <p14:tracePt t="22329" x="5740400" y="3162300"/>
          <p14:tracePt t="22346" x="5842000" y="3162300"/>
          <p14:tracePt t="22362" x="5962650" y="3162300"/>
          <p14:tracePt t="22379" x="6127750" y="3155950"/>
          <p14:tracePt t="22396" x="6191250" y="3130550"/>
          <p14:tracePt t="22412" x="6318250" y="3098800"/>
          <p14:tracePt t="22430" x="6388100" y="3054350"/>
          <p14:tracePt t="22446" x="6419850" y="3009900"/>
          <p14:tracePt t="22462" x="6432550" y="2978150"/>
          <p14:tracePt t="22479" x="6438900" y="2965450"/>
          <p14:tracePt t="22496" x="6464300" y="2882900"/>
          <p14:tracePt t="22513" x="6470650" y="2870200"/>
          <p14:tracePt t="22529" x="6470650" y="2813050"/>
          <p14:tracePt t="22546" x="6470650" y="2768600"/>
          <p14:tracePt t="22562" x="6470650" y="2705100"/>
          <p14:tracePt t="22579" x="6470650" y="2647950"/>
          <p14:tracePt t="22596" x="6470650" y="2597150"/>
          <p14:tracePt t="22612" x="6419850" y="2520950"/>
          <p14:tracePt t="22629" x="6356350" y="2457450"/>
          <p14:tracePt t="22631" x="6337300" y="2444750"/>
          <p14:tracePt t="22646" x="6299200" y="2419350"/>
          <p14:tracePt t="22662" x="6203950" y="2368550"/>
          <p14:tracePt t="22679" x="6165850" y="2355850"/>
          <p14:tracePt t="22696" x="6057900" y="2317750"/>
          <p14:tracePt t="22712" x="5892800" y="2254250"/>
          <p14:tracePt t="22729" x="5816600" y="2228850"/>
          <p14:tracePt t="22746" x="5772150" y="2203450"/>
          <p14:tracePt t="22762" x="5689600" y="2184400"/>
          <p14:tracePt t="22779" x="5600700" y="2178050"/>
          <p14:tracePt t="22795" x="5518150" y="2159000"/>
          <p14:tracePt t="22812" x="5391150" y="2152650"/>
          <p14:tracePt t="22829" x="5276850" y="2152650"/>
          <p14:tracePt t="22846" x="5124450" y="2152650"/>
          <p14:tracePt t="22862" x="4972050" y="2133600"/>
          <p14:tracePt t="22879" x="4908550" y="2133600"/>
          <p14:tracePt t="22895" x="4749800" y="2133600"/>
          <p14:tracePt t="22912" x="4635500" y="2133600"/>
          <p14:tracePt t="22929" x="4483100" y="2133600"/>
          <p14:tracePt t="22946" x="4368800" y="2133600"/>
          <p14:tracePt t="22962" x="4318000" y="2133600"/>
          <p14:tracePt t="22979" x="4159250" y="2152650"/>
          <p14:tracePt t="22995" x="4114800" y="2165350"/>
          <p14:tracePt t="23012" x="4044950" y="2209800"/>
          <p14:tracePt t="23029" x="3994150" y="2254250"/>
          <p14:tracePt t="23045" x="3943350" y="2292350"/>
          <p14:tracePt t="23062" x="3905250" y="2349500"/>
          <p14:tracePt t="23079" x="3898900" y="2374900"/>
          <p14:tracePt t="23095" x="3879850" y="2419350"/>
          <p14:tracePt t="23112" x="3867150" y="2457450"/>
          <p14:tracePt t="23129" x="3867150" y="2514600"/>
          <p14:tracePt t="23146" x="3867150" y="2552700"/>
          <p14:tracePt t="23162" x="3873500" y="2565400"/>
          <p14:tracePt t="23179" x="3917950" y="2622550"/>
          <p14:tracePt t="23196" x="3956050" y="2647950"/>
          <p14:tracePt t="23212" x="4019550" y="2679700"/>
          <p14:tracePt t="23229" x="4076700" y="2717800"/>
          <p14:tracePt t="23246" x="4102100" y="2717800"/>
          <p14:tracePt t="23262" x="4178300" y="2743200"/>
          <p14:tracePt t="23279" x="4318000" y="2787650"/>
          <p14:tracePt t="23295" x="4432300" y="2787650"/>
          <p14:tracePt t="23312" x="4508500" y="2813050"/>
          <p14:tracePt t="23328" x="4603750" y="2819400"/>
          <p14:tracePt t="23346" x="4724400" y="2838450"/>
          <p14:tracePt t="23362" x="4775200" y="2838450"/>
          <p14:tracePt t="23378" x="4889500" y="2851150"/>
          <p14:tracePt t="23395" x="5022850" y="2851150"/>
          <p14:tracePt t="23412" x="5226050" y="2851150"/>
          <p14:tracePt t="23428" x="5435600" y="2851150"/>
          <p14:tracePt t="23445" x="5537200" y="2832100"/>
          <p14:tracePt t="23462" x="5702300" y="2819400"/>
          <p14:tracePt t="23478" x="5854700" y="2819400"/>
          <p14:tracePt t="23495" x="5962650" y="2819400"/>
          <p14:tracePt t="23512" x="6038850" y="2819400"/>
          <p14:tracePt t="23528" x="6134100" y="2813050"/>
          <p14:tracePt t="23545" x="6210300" y="2787650"/>
          <p14:tracePt t="23562" x="6267450" y="2768600"/>
          <p14:tracePt t="23578" x="6362700" y="2711450"/>
          <p14:tracePt t="23595" x="6438900" y="2667000"/>
          <p14:tracePt t="23612" x="6508750" y="2616200"/>
          <p14:tracePt t="23628" x="6527800" y="2590800"/>
          <p14:tracePt t="23631" x="6534150" y="2571750"/>
          <p14:tracePt t="23645" x="6540500" y="2565400"/>
          <p14:tracePt t="23662" x="6546850" y="2527300"/>
          <p14:tracePt t="23678" x="6546850" y="2501900"/>
          <p14:tracePt t="23695" x="6546850" y="2444750"/>
          <p14:tracePt t="23711" x="6508750" y="2400300"/>
          <p14:tracePt t="23728" x="6477000" y="2362200"/>
          <p14:tracePt t="23745" x="6388100" y="2317750"/>
          <p14:tracePt t="23761" x="6165850" y="2209800"/>
          <p14:tracePt t="23778" x="6032500" y="2171700"/>
          <p14:tracePt t="23795" x="5759450" y="2108200"/>
          <p14:tracePt t="23812" x="5391150" y="2044700"/>
          <p14:tracePt t="23828" x="5181600" y="2038350"/>
          <p14:tracePt t="23844" x="5035550" y="2038350"/>
          <p14:tracePt t="23861" x="4826000" y="2038350"/>
          <p14:tracePt t="23878" x="4616450" y="2038350"/>
          <p14:tracePt t="23895" x="4387850" y="2051050"/>
          <p14:tracePt t="23912" x="4210050" y="2101850"/>
          <p14:tracePt t="23928" x="4146550" y="2120900"/>
          <p14:tracePt t="23945" x="4064000" y="2159000"/>
          <p14:tracePt t="23962" x="3975100" y="2190750"/>
          <p14:tracePt t="23978" x="3924300" y="2235200"/>
          <p14:tracePt t="23995" x="3905250" y="2247900"/>
          <p14:tracePt t="24012" x="3892550" y="2260600"/>
          <p14:tracePt t="24028" x="3886200" y="2286000"/>
          <p14:tracePt t="24045" x="3886200" y="2324100"/>
          <p14:tracePt t="24061" x="3886200" y="2343150"/>
          <p14:tracePt t="24078" x="3905250" y="2387600"/>
          <p14:tracePt t="24094" x="4070350" y="2463800"/>
          <p14:tracePt t="24111" x="4241800" y="2470150"/>
          <p14:tracePt t="24128" x="4470400" y="2476500"/>
          <p14:tracePt t="24145" x="5099050" y="2476500"/>
          <p14:tracePt t="24161" x="5607050" y="2476500"/>
          <p14:tracePt t="24164" x="5803900" y="2476500"/>
          <p14:tracePt t="24178" x="6146800" y="2476500"/>
          <p14:tracePt t="24194" x="6451600" y="2476500"/>
          <p14:tracePt t="24211" x="6534150" y="2476500"/>
          <p14:tracePt t="24228" x="6673850" y="2476500"/>
          <p14:tracePt t="24244" x="6762750" y="2476500"/>
          <p14:tracePt t="24261" x="6813550" y="2476500"/>
          <p14:tracePt t="24278" x="6851650" y="2457450"/>
          <p14:tracePt t="24294" x="6858000" y="2457450"/>
          <p14:tracePt t="24311" x="6921500" y="2419350"/>
          <p14:tracePt t="24328" x="6946900" y="2400300"/>
          <p14:tracePt t="24344" x="6946900" y="2393950"/>
          <p14:tracePt t="24361" x="6953250" y="2381250"/>
          <p14:tracePt t="24378" x="6953250" y="2336800"/>
          <p14:tracePt t="24394" x="6953250" y="2311400"/>
          <p14:tracePt t="24411" x="6953250" y="2305050"/>
          <p14:tracePt t="24428" x="6946900" y="2292350"/>
          <p14:tracePt t="24444" x="6908800" y="2266950"/>
          <p14:tracePt t="24461" x="6858000" y="2241550"/>
          <p14:tracePt t="24478" x="6807200" y="2228850"/>
          <p14:tracePt t="24494" x="6794500" y="2222500"/>
          <p14:tracePt t="24511" x="6756400" y="2203450"/>
          <p14:tracePt t="24528" x="6680200" y="2190750"/>
          <p14:tracePt t="24544" x="6616700" y="2190750"/>
          <p14:tracePt t="24561" x="6559550" y="2190750"/>
          <p14:tracePt t="24578" x="6521450" y="2190750"/>
          <p14:tracePt t="24594" x="6483350" y="2190750"/>
          <p14:tracePt t="24611" x="6457950" y="2190750"/>
          <p14:tracePt t="24627" x="6419850" y="2190750"/>
          <p14:tracePt t="24644" x="6362700" y="2190750"/>
          <p14:tracePt t="24661" x="6318250" y="2190750"/>
          <p14:tracePt t="24678" x="6280150" y="2190750"/>
          <p14:tracePt t="24694" x="6273800" y="2190750"/>
          <p14:tracePt t="24711" x="6248400" y="2190750"/>
          <p14:tracePt t="24728" x="6235700" y="2190750"/>
          <p14:tracePt t="24744" x="6203950" y="2203450"/>
          <p14:tracePt t="24761" x="6165850" y="2228850"/>
          <p14:tracePt t="24777" x="6146800" y="2241550"/>
          <p14:tracePt t="24794" x="6102350" y="2273300"/>
          <p14:tracePt t="24811" x="6057900" y="2324100"/>
          <p14:tracePt t="24827" x="6045200" y="2343150"/>
          <p14:tracePt t="24844" x="6045200" y="2362200"/>
          <p14:tracePt t="24861" x="6045200" y="2393950"/>
          <p14:tracePt t="24877" x="6045200" y="2425700"/>
          <p14:tracePt t="24894" x="6045200" y="2444750"/>
          <p14:tracePt t="24911" x="6045200" y="2495550"/>
          <p14:tracePt t="24927" x="6083300" y="2533650"/>
          <p14:tracePt t="24944" x="6140450" y="2578100"/>
          <p14:tracePt t="24961" x="6191250" y="2603500"/>
          <p14:tracePt t="24977" x="6197600" y="2603500"/>
          <p14:tracePt t="24994" x="6248400" y="2628900"/>
          <p14:tracePt t="25011" x="6292850" y="2654300"/>
          <p14:tracePt t="25028" x="6388100" y="2660650"/>
          <p14:tracePt t="25044" x="6451600" y="2660650"/>
          <p14:tracePt t="25061" x="6483350" y="2660650"/>
          <p14:tracePt t="25077" x="6546850" y="2660650"/>
          <p14:tracePt t="25094" x="6642100" y="2660650"/>
          <p14:tracePt t="25111" x="6743700" y="2641600"/>
          <p14:tracePt t="25127" x="6813550" y="2622550"/>
          <p14:tracePt t="25144" x="6864350" y="2584450"/>
          <p14:tracePt t="25160" x="6908800" y="2552700"/>
          <p14:tracePt t="25177" x="6927850" y="2533650"/>
          <p14:tracePt t="25194" x="6940550" y="2501900"/>
          <p14:tracePt t="25210" x="6946900" y="2470150"/>
          <p14:tracePt t="25227" x="6946900" y="2444750"/>
          <p14:tracePt t="25244" x="6946900" y="2406650"/>
          <p14:tracePt t="25260" x="6946900" y="2393950"/>
          <p14:tracePt t="25277" x="6946900" y="2368550"/>
          <p14:tracePt t="25294" x="6946900" y="2336800"/>
          <p14:tracePt t="25310" x="6927850" y="2311400"/>
          <p14:tracePt t="25327" x="6896100" y="2298700"/>
          <p14:tracePt t="25344" x="6851650" y="2292350"/>
          <p14:tracePt t="25360" x="6794500" y="2279650"/>
          <p14:tracePt t="25377" x="6756400" y="2266950"/>
          <p14:tracePt t="25394" x="6686550" y="2266950"/>
          <p14:tracePt t="25410" x="6635750" y="2266950"/>
          <p14:tracePt t="25427" x="6572250" y="2266950"/>
          <p14:tracePt t="25444" x="6527800" y="2286000"/>
          <p14:tracePt t="25460" x="6489700" y="2311400"/>
          <p14:tracePt t="25477" x="6470650" y="2324100"/>
          <p14:tracePt t="25494" x="6464300" y="2330450"/>
          <p14:tracePt t="25510" x="6457950" y="2336800"/>
          <p14:tracePt t="25527" x="6457950" y="2343150"/>
          <p14:tracePt t="25544" x="6451600" y="2343150"/>
          <p14:tracePt t="25560" x="6438900" y="2362200"/>
          <p14:tracePt t="25577" x="6413500" y="2393950"/>
          <p14:tracePt t="25593" x="6400800" y="2406650"/>
          <p14:tracePt t="25610" x="6375400" y="2425700"/>
          <p14:tracePt t="25627" x="6356350" y="2451100"/>
          <p14:tracePt t="25643" x="6337300" y="2476500"/>
          <p14:tracePt t="25660" x="6324600" y="2489200"/>
          <p14:tracePt t="25677" x="6318250" y="2508250"/>
          <p14:tracePt t="25693" x="6292850" y="2533650"/>
          <p14:tracePt t="25710" x="6280150" y="2546350"/>
          <p14:tracePt t="25727" x="6273800" y="2571750"/>
          <p14:tracePt t="25743" x="6273800" y="2584450"/>
          <p14:tracePt t="25760" x="6273800" y="2616200"/>
          <p14:tracePt t="25777" x="6273800" y="2641600"/>
          <p14:tracePt t="25794" x="6273800" y="2673350"/>
          <p14:tracePt t="25810" x="6273800" y="2686050"/>
          <p14:tracePt t="25827" x="6273800" y="2692400"/>
          <p14:tracePt t="25961" x="6267450" y="2692400"/>
          <p14:tracePt t="25965" x="6248400" y="2686050"/>
          <p14:tracePt t="25977" x="6242050" y="2679700"/>
          <p14:tracePt t="25993" x="6134100" y="2616200"/>
          <p14:tracePt t="26010" x="6032500" y="2565400"/>
          <p14:tracePt t="26026" x="5981700" y="2540000"/>
          <p14:tracePt t="26043" x="5842000" y="2438400"/>
          <p14:tracePt t="26060" x="5607050" y="2273300"/>
          <p14:tracePt t="26076" x="5441950" y="2139950"/>
          <p14:tracePt t="26093" x="5270500" y="1987550"/>
          <p14:tracePt t="26110" x="5118100" y="1892300"/>
          <p14:tracePt t="26126" x="5067300" y="1860550"/>
          <p14:tracePt t="26143" x="5022850" y="1841500"/>
          <p14:tracePt t="26160" x="4984750" y="1822450"/>
          <p14:tracePt t="26176" x="4959350" y="1803400"/>
          <p14:tracePt t="26193" x="4908550" y="1784350"/>
          <p14:tracePt t="26210" x="4895850" y="1778000"/>
          <p14:tracePt t="26226" x="4889500" y="1778000"/>
          <p14:tracePt t="26260" x="4876800" y="1758950"/>
          <p14:tracePt t="26276" x="4857750" y="1758950"/>
          <p14:tracePt t="26293" x="4813300" y="1708150"/>
          <p14:tracePt t="26310" x="4800600" y="1695450"/>
          <p14:tracePt t="26326" x="4787900" y="1682750"/>
          <p14:tracePt t="26343" x="4781550" y="1670050"/>
          <p14:tracePt t="26360" x="4775200" y="1663700"/>
          <p14:tracePt t="26376" x="4762500" y="1651000"/>
          <p14:tracePt t="26393" x="4749800" y="1638300"/>
          <p14:tracePt t="26410" x="4743450" y="1638300"/>
          <p14:tracePt t="26426" x="4737100" y="1631950"/>
          <p14:tracePt t="27061" x="4737100" y="1638300"/>
          <p14:tracePt t="27071" x="4730750" y="1657350"/>
          <p14:tracePt t="27076" x="4730750" y="1670050"/>
          <p14:tracePt t="27092" x="4724400" y="1682750"/>
          <p14:tracePt t="27109" x="4705350" y="1727200"/>
          <p14:tracePt t="27126" x="4660900" y="1778000"/>
          <p14:tracePt t="27142" x="4622800" y="1816100"/>
          <p14:tracePt t="27159" x="4603750" y="1828800"/>
          <p14:tracePt t="27176" x="4591050" y="1835150"/>
          <p14:tracePt t="27192" x="4540250" y="1841500"/>
          <p14:tracePt t="27209" x="4527550" y="1841500"/>
          <p14:tracePt t="27226" x="4508500" y="1847850"/>
          <p14:tracePt t="27242" x="4483100" y="1854200"/>
          <p14:tracePt t="27259" x="4476750" y="1854200"/>
          <p14:tracePt t="27276" x="4464050" y="1854200"/>
          <p14:tracePt t="27309" x="4445000" y="1847850"/>
          <p14:tracePt t="27326" x="4445000" y="1835150"/>
          <p14:tracePt t="27342" x="4445000" y="1797050"/>
          <p14:tracePt t="27359" x="4445000" y="1765300"/>
          <p14:tracePt t="27376" x="4445000" y="1752600"/>
          <p14:tracePt t="27392" x="4445000" y="1739900"/>
          <p14:tracePt t="27409" x="4445000" y="1720850"/>
          <p14:tracePt t="27442" x="4445000" y="1714500"/>
          <p14:tracePt t="27459" x="4445000" y="1701800"/>
          <p14:tracePt t="27476" x="4445000" y="1689100"/>
          <p14:tracePt t="27492" x="4445000" y="1676400"/>
          <p14:tracePt t="27509" x="4445000" y="1663700"/>
          <p14:tracePt t="27525" x="4445000" y="1638300"/>
          <p14:tracePt t="27542" x="4445000" y="1631950"/>
          <p14:tracePt t="27695" x="4451350" y="1631950"/>
          <p14:tracePt t="27705" x="4457700" y="1644650"/>
          <p14:tracePt t="27715" x="4457700" y="1657350"/>
          <p14:tracePt t="27725" x="4457700" y="1670050"/>
          <p14:tracePt t="27742" x="4483100" y="1727200"/>
          <p14:tracePt t="27759" x="4483100" y="1771650"/>
          <p14:tracePt t="27775" x="4489450" y="1803400"/>
          <p14:tracePt t="27792" x="4495800" y="1835150"/>
          <p14:tracePt t="27809" x="4495800" y="1854200"/>
          <p14:tracePt t="27825" x="4495800" y="1879600"/>
          <p14:tracePt t="27842" x="4495800" y="1924050"/>
          <p14:tracePt t="27859" x="4495800" y="1949450"/>
          <p14:tracePt t="27875" x="4495800" y="2006600"/>
          <p14:tracePt t="27892" x="4470400" y="2038350"/>
          <p14:tracePt t="27909" x="4445000" y="2063750"/>
          <p14:tracePt t="27925" x="4438650" y="2070100"/>
          <p14:tracePt t="27942" x="4438650" y="2076450"/>
          <p14:tracePt t="27963" x="4432300" y="2082800"/>
          <p14:tracePt t="27975" x="4419600" y="2095500"/>
          <p14:tracePt t="27992" x="4413250" y="2101850"/>
          <p14:tracePt t="28008" x="4406900" y="2120900"/>
          <p14:tracePt t="28025" x="4400550" y="2127250"/>
          <p14:tracePt t="28058" x="4394200" y="2133600"/>
          <p14:tracePt t="28075" x="4394200" y="2139950"/>
          <p14:tracePt t="28092" x="4381500" y="2152650"/>
          <p14:tracePt t="28108" x="4375150" y="2159000"/>
          <p14:tracePt t="28202" x="4387850" y="2146300"/>
          <p14:tracePt t="28205" x="4387850" y="2133600"/>
          <p14:tracePt t="28215" x="4413250" y="2095500"/>
          <p14:tracePt t="28225" x="4445000" y="2038350"/>
          <p14:tracePt t="28242" x="4495800" y="1974850"/>
          <p14:tracePt t="28258" x="4514850" y="1930400"/>
          <p14:tracePt t="28275" x="4546600" y="1892300"/>
          <p14:tracePt t="28292" x="4559300" y="1873250"/>
          <p14:tracePt t="28308" x="4559300" y="1841500"/>
          <p14:tracePt t="28325" x="4559300" y="1803400"/>
          <p14:tracePt t="28342" x="4559300" y="1790700"/>
          <p14:tracePt t="28358" x="4559300" y="1771650"/>
          <p14:tracePt t="28375" x="4572000" y="1752600"/>
          <p14:tracePt t="28391" x="4578350" y="1733550"/>
          <p14:tracePt t="28457" x="4584700" y="1733550"/>
          <p14:tracePt t="28467" x="4584700" y="1746250"/>
          <p14:tracePt t="28477" x="4597400" y="1758950"/>
          <p14:tracePt t="28491" x="4603750" y="1765300"/>
          <p14:tracePt t="28533" x="4603750" y="1771650"/>
          <p14:tracePt t="28537" x="4610100" y="1771650"/>
          <p14:tracePt t="28549" x="4622800" y="1746250"/>
          <p14:tracePt t="28558" x="4629150" y="1733550"/>
          <p14:tracePt t="28575" x="4654550" y="1676400"/>
          <p14:tracePt t="28591" x="4686300" y="1606550"/>
          <p14:tracePt t="28608" x="4699000" y="1587500"/>
          <p14:tracePt t="28705" x="4692650" y="1587500"/>
          <p14:tracePt t="28709" x="4692650" y="1593850"/>
          <p14:tracePt t="28725" x="4679950" y="1612900"/>
          <p14:tracePt t="28741" x="4616450" y="1708150"/>
          <p14:tracePt t="28758" x="4565650" y="1790700"/>
          <p14:tracePt t="28774" x="4521200" y="1873250"/>
          <p14:tracePt t="28791" x="4464050" y="1955800"/>
          <p14:tracePt t="28808" x="4445000" y="1987550"/>
          <p14:tracePt t="28825" x="4438650" y="2006600"/>
          <p14:tracePt t="28841" x="4438650" y="2019300"/>
          <p14:tracePt t="28858" x="4438650" y="2025650"/>
          <p14:tracePt t="28875" x="4438650" y="2070100"/>
          <p14:tracePt t="28891" x="4438650" y="2101850"/>
          <p14:tracePt t="28908" x="4438650" y="2114550"/>
          <p14:tracePt t="28924" x="4438650" y="2120900"/>
          <p14:tracePt t="28941" x="4457700" y="2133600"/>
          <p14:tracePt t="28958" x="4464050" y="2139950"/>
          <p14:tracePt t="28991" x="4470400" y="2139950"/>
          <p14:tracePt t="29008" x="4495800" y="2146300"/>
          <p14:tracePt t="29024" x="4521200" y="2146300"/>
          <p14:tracePt t="29041" x="4572000" y="2146300"/>
          <p14:tracePt t="29058" x="4616450" y="2146300"/>
          <p14:tracePt t="29074" x="4660900" y="2146300"/>
          <p14:tracePt t="29091" x="4686300" y="2146300"/>
          <p14:tracePt t="29108" x="4692650" y="2146300"/>
          <p14:tracePt t="29124" x="4705350" y="2146300"/>
          <p14:tracePt t="29158" x="4711700" y="2146300"/>
          <p14:tracePt t="29174" x="4743450" y="2133600"/>
          <p14:tracePt t="29191" x="4756150" y="2127250"/>
          <p14:tracePt t="29194" x="4787900" y="2108200"/>
          <p14:tracePt t="29208" x="4794250" y="2101850"/>
          <p14:tracePt t="29224" x="4845050" y="2057400"/>
          <p14:tracePt t="29241" x="4845050" y="2032000"/>
          <p14:tracePt t="29258" x="4857750" y="1981200"/>
          <p14:tracePt t="29275" x="4857750" y="1943100"/>
          <p14:tracePt t="29291" x="4864100" y="1911350"/>
          <p14:tracePt t="29308" x="4864100" y="1885950"/>
          <p14:tracePt t="29325" x="4864100" y="1847850"/>
          <p14:tracePt t="29341" x="4864100" y="1822450"/>
          <p14:tracePt t="29357" x="4851400" y="1733550"/>
          <p14:tracePt t="29375" x="4832350" y="1670050"/>
          <p14:tracePt t="29391" x="4832350" y="1657350"/>
          <p14:tracePt t="29407" x="4819650" y="1612900"/>
          <p14:tracePt t="29425" x="4813300" y="1543050"/>
          <p14:tracePt t="29441" x="4775200" y="1454150"/>
          <p14:tracePt t="29457" x="4762500" y="1416050"/>
          <p14:tracePt t="29474" x="4756150" y="1409700"/>
          <p14:tracePt t="29490" x="4743450" y="1377950"/>
          <p14:tracePt t="29507" x="4724400" y="1365250"/>
          <p14:tracePt t="29524" x="4724400" y="1358900"/>
          <p14:tracePt t="29541" x="4705350" y="1352550"/>
          <p14:tracePt t="29557" x="4692650" y="1352550"/>
          <p14:tracePt t="29574" x="4679950" y="1352550"/>
          <p14:tracePt t="29591" x="4660900" y="1365250"/>
          <p14:tracePt t="29607" x="4597400" y="1416050"/>
          <p14:tracePt t="29624" x="4514850" y="1492250"/>
          <p14:tracePt t="29641" x="4425950" y="1593850"/>
          <p14:tracePt t="29657" x="4394200" y="1657350"/>
          <p14:tracePt t="29674" x="4381500" y="1689100"/>
          <p14:tracePt t="29691" x="4375150" y="1752600"/>
          <p14:tracePt t="29693" x="4368800" y="1758950"/>
          <p14:tracePt t="29707" x="4368800" y="1771650"/>
          <p14:tracePt t="29724" x="4368800" y="1854200"/>
          <p14:tracePt t="29741" x="4368800" y="1911350"/>
          <p14:tracePt t="29757" x="4368800" y="1943100"/>
          <p14:tracePt t="29774" x="4375150" y="2070100"/>
          <p14:tracePt t="29791" x="4387850" y="2101850"/>
          <p14:tracePt t="29807" x="4394200" y="2139950"/>
          <p14:tracePt t="29823" x="4413250" y="2171700"/>
          <p14:tracePt t="29840" x="4445000" y="2209800"/>
          <p14:tracePt t="29857" x="4470400" y="2241550"/>
          <p14:tracePt t="29874" x="4489450" y="2254250"/>
          <p14:tracePt t="29890" x="4514850" y="2286000"/>
          <p14:tracePt t="29907" x="4521200" y="2286000"/>
          <p14:tracePt t="29924" x="4533900" y="2286000"/>
          <p14:tracePt t="29941" x="4559300" y="2298700"/>
          <p14:tracePt t="29958" x="4572000" y="2298700"/>
          <p14:tracePt t="29974" x="4603750" y="2305050"/>
          <p14:tracePt t="29991" x="4635500" y="2305050"/>
          <p14:tracePt t="30007" x="4679950" y="2305050"/>
          <p14:tracePt t="30024" x="4711700" y="2298700"/>
          <p14:tracePt t="30041" x="4743450" y="2279650"/>
          <p14:tracePt t="30057" x="4768850" y="2260600"/>
          <p14:tracePt t="30074" x="4787900" y="2241550"/>
          <p14:tracePt t="30090" x="4813300" y="2203450"/>
          <p14:tracePt t="30107" x="4826000" y="2178050"/>
          <p14:tracePt t="30124" x="4838700" y="2133600"/>
          <p14:tracePt t="30141" x="4851400" y="2082800"/>
          <p14:tracePt t="30157" x="4851400" y="2057400"/>
          <p14:tracePt t="30174" x="4876800" y="2000250"/>
          <p14:tracePt t="30190" x="4889500" y="1949450"/>
          <p14:tracePt t="30207" x="4902200" y="1892300"/>
          <p14:tracePt t="30223" x="4908550" y="1847850"/>
          <p14:tracePt t="30240" x="4908550" y="1835150"/>
          <p14:tracePt t="30257" x="4908550" y="1771650"/>
          <p14:tracePt t="30273" x="4908550" y="1695450"/>
          <p14:tracePt t="30290" x="4908550" y="1638300"/>
          <p14:tracePt t="30307" x="4902200" y="1600200"/>
          <p14:tracePt t="30323" x="4870450" y="1549400"/>
          <p14:tracePt t="30340" x="4857750" y="1524000"/>
          <p14:tracePt t="30357" x="4838700" y="1492250"/>
          <p14:tracePt t="30373" x="4819650" y="1454150"/>
          <p14:tracePt t="30390" x="4813300" y="1447800"/>
          <p14:tracePt t="30407" x="4768850" y="1435100"/>
          <p14:tracePt t="30423" x="4756150" y="1428750"/>
          <p14:tracePt t="30440" x="4743450" y="1428750"/>
          <p14:tracePt t="30457" x="4737100" y="1428750"/>
          <p14:tracePt t="30473" x="4705350" y="1428750"/>
          <p14:tracePt t="30490" x="4635500" y="1473200"/>
          <p14:tracePt t="30507" x="4559300" y="1524000"/>
          <p14:tracePt t="30523" x="4521200" y="1543050"/>
          <p14:tracePt t="30540" x="4457700" y="1593850"/>
          <p14:tracePt t="30557" x="4375150" y="1651000"/>
          <p14:tracePt t="30573" x="4337050" y="1689100"/>
          <p14:tracePt t="30590" x="4318000" y="1758950"/>
          <p14:tracePt t="30607" x="4298950" y="1866900"/>
          <p14:tracePt t="30623" x="4298950" y="1943100"/>
          <p14:tracePt t="30640" x="4292600" y="1993900"/>
          <p14:tracePt t="30656" x="4292600" y="2038350"/>
          <p14:tracePt t="30673" x="4292600" y="2070100"/>
          <p14:tracePt t="30689" x="4292600" y="2095500"/>
          <p14:tracePt t="30707" x="4292600" y="2146300"/>
          <p14:tracePt t="30723" x="4292600" y="2171700"/>
          <p14:tracePt t="30740" x="4318000" y="2203450"/>
          <p14:tracePt t="30757" x="4349750" y="2235200"/>
          <p14:tracePt t="30773" x="4375150" y="2247900"/>
          <p14:tracePt t="30790" x="4432300" y="2273300"/>
          <p14:tracePt t="30807" x="4533900" y="2305050"/>
          <p14:tracePt t="30823" x="4591050" y="2311400"/>
          <p14:tracePt t="30840" x="4622800" y="2324100"/>
          <p14:tracePt t="30856" x="4648200" y="2324100"/>
          <p14:tracePt t="30873" x="4667250" y="2324100"/>
          <p14:tracePt t="30890" x="4673600" y="2324100"/>
          <p14:tracePt t="30906" x="4699000" y="2324100"/>
          <p14:tracePt t="30923" x="4711700" y="2311400"/>
          <p14:tracePt t="30940" x="4711700" y="2292350"/>
          <p14:tracePt t="30956" x="4724400" y="2247900"/>
          <p14:tracePt t="30973" x="4730750" y="2178050"/>
          <p14:tracePt t="30990" x="4749800" y="2108200"/>
          <p14:tracePt t="31006" x="4768850" y="2057400"/>
          <p14:tracePt t="31023" x="4775200" y="2038350"/>
          <p14:tracePt t="31040" x="4806950" y="1974850"/>
          <p14:tracePt t="31056" x="4819650" y="1930400"/>
          <p14:tracePt t="31073" x="4838700" y="1898650"/>
          <p14:tracePt t="31090" x="4857750" y="1873250"/>
          <p14:tracePt t="31106" x="4914900" y="1803400"/>
          <p14:tracePt t="31123" x="4959350" y="1758950"/>
          <p14:tracePt t="31140" x="5022850" y="1701800"/>
          <p14:tracePt t="31156" x="5080000" y="1676400"/>
          <p14:tracePt t="31173" x="5187950" y="1644650"/>
          <p14:tracePt t="31175" x="5194300" y="1644650"/>
          <p14:tracePt t="31190" x="5238750" y="1638300"/>
          <p14:tracePt t="31206" x="5257800" y="1638300"/>
          <p14:tracePt t="31223" x="5264150" y="1638300"/>
          <p14:tracePt t="31239" x="5270500" y="1638300"/>
          <p14:tracePt t="31256" x="5289550" y="1638300"/>
          <p14:tracePt t="31298" x="5295900" y="1638300"/>
          <p14:tracePt t="31324" x="5302250" y="1638300"/>
          <p14:tracePt t="31334" x="5314950" y="1638300"/>
          <p14:tracePt t="31348" x="5327650" y="1644650"/>
          <p14:tracePt t="31356" x="5334000" y="1644650"/>
          <p14:tracePt t="31373" x="5340350" y="1651000"/>
          <p14:tracePt t="31406" x="5346700" y="1651000"/>
          <p14:tracePt t="31424" x="5346700" y="1657350"/>
          <p14:tracePt t="31439" x="5372100" y="1670050"/>
          <p14:tracePt t="31456" x="5378450" y="1676400"/>
          <p14:tracePt t="31473" x="5403850" y="1701800"/>
          <p14:tracePt t="31489" x="5403850" y="1714500"/>
          <p14:tracePt t="31506" x="5422900" y="1739900"/>
          <p14:tracePt t="31523" x="5448300" y="1758950"/>
          <p14:tracePt t="31539" x="5454650" y="1765300"/>
          <p14:tracePt t="31556" x="5461000" y="1765300"/>
          <p14:tracePt t="31572" x="5467350" y="1765300"/>
          <p14:tracePt t="31589" x="5492750" y="1765300"/>
          <p14:tracePt t="31606" x="5524500" y="1765300"/>
          <p14:tracePt t="31623" x="5588000" y="1765300"/>
          <p14:tracePt t="31639" x="5657850" y="1765300"/>
          <p14:tracePt t="31656" x="5740400" y="1765300"/>
          <p14:tracePt t="31672" x="5797550" y="1765300"/>
          <p14:tracePt t="31689" x="5842000" y="1765300"/>
          <p14:tracePt t="31706" x="5886450" y="1765300"/>
          <p14:tracePt t="31722" x="5930900" y="1752600"/>
          <p14:tracePt t="31739" x="5949950" y="1739900"/>
          <p14:tracePt t="31756" x="5981700" y="1733550"/>
          <p14:tracePt t="31772" x="5988050" y="1733550"/>
          <p14:tracePt t="31789" x="6007100" y="1727200"/>
          <p14:tracePt t="31806" x="6032500" y="1714500"/>
          <p14:tracePt t="31822" x="6064250" y="1714500"/>
          <p14:tracePt t="31839" x="6083300" y="1714500"/>
          <p14:tracePt t="31872" x="6102350" y="1714500"/>
          <p14:tracePt t="31889" x="6108700" y="1714500"/>
          <p14:tracePt t="31974" x="6102350" y="1714500"/>
          <p14:tracePt t="31978" x="6089650" y="1720850"/>
          <p14:tracePt t="31989" x="6070600" y="1727200"/>
          <p14:tracePt t="32006" x="5949950" y="1778000"/>
          <p14:tracePt t="32022" x="5721350" y="1854200"/>
          <p14:tracePt t="32039" x="5486400" y="1924050"/>
          <p14:tracePt t="32056" x="5410200" y="1943100"/>
          <p14:tracePt t="32072" x="5232400" y="2006600"/>
          <p14:tracePt t="32089" x="5118100" y="2038350"/>
          <p14:tracePt t="32106" x="5016500" y="2063750"/>
          <p14:tracePt t="32122" x="4965700" y="2063750"/>
          <p14:tracePt t="32139" x="4940300" y="2070100"/>
          <p14:tracePt t="32155" x="4902200" y="2076450"/>
          <p14:tracePt t="32172" x="4889500" y="2076450"/>
          <p14:tracePt t="32189" x="4876800" y="2076450"/>
          <p14:tracePt t="32205" x="4864100" y="2082800"/>
          <p14:tracePt t="32239" x="4857750" y="2082800"/>
          <p14:tracePt t="32255" x="4857750" y="2095500"/>
          <p14:tracePt t="32272" x="4857750" y="2114550"/>
          <p14:tracePt t="32289" x="4870450" y="2139950"/>
          <p14:tracePt t="32305" x="4895850" y="2159000"/>
          <p14:tracePt t="32322" x="4946650" y="2171700"/>
          <p14:tracePt t="32339" x="4965700" y="2178050"/>
          <p14:tracePt t="32356" x="5041900" y="2184400"/>
          <p14:tracePt t="32372" x="5137150" y="2203450"/>
          <p14:tracePt t="32389" x="5194300" y="2203450"/>
          <p14:tracePt t="32405" x="5251450" y="2203450"/>
          <p14:tracePt t="32422" x="5314950" y="2203450"/>
          <p14:tracePt t="32439" x="5384800" y="2203450"/>
          <p14:tracePt t="32455" x="5454650" y="2203450"/>
          <p14:tracePt t="32472" x="5600700" y="2203450"/>
          <p14:tracePt t="32488" x="5784850" y="2203450"/>
          <p14:tracePt t="32505" x="5962650" y="2203450"/>
          <p14:tracePt t="32522" x="6102350" y="2203450"/>
          <p14:tracePt t="32539" x="6197600" y="2203450"/>
          <p14:tracePt t="32555" x="6318250" y="2203450"/>
          <p14:tracePt t="32572" x="6362700" y="2203450"/>
          <p14:tracePt t="32620" x="6369050" y="2203450"/>
          <p14:tracePt t="32630" x="6375400" y="2203450"/>
          <p14:tracePt t="32690" x="6381750" y="2203450"/>
          <p14:tracePt t="33316" x="6375400" y="2203450"/>
          <p14:tracePt t="33326" x="6356350" y="2197100"/>
          <p14:tracePt t="33340" x="6305550" y="2190750"/>
          <p14:tracePt t="33346" x="6299200" y="2190750"/>
          <p14:tracePt t="33356" x="6280150" y="2184400"/>
          <p14:tracePt t="33371" x="6203950" y="2178050"/>
          <p14:tracePt t="33388" x="6146800" y="2165350"/>
          <p14:tracePt t="33405" x="6121400" y="2159000"/>
          <p14:tracePt t="33421" x="6026150" y="2152650"/>
          <p14:tracePt t="33438" x="5892800" y="2120900"/>
          <p14:tracePt t="33455" x="5784850" y="2089150"/>
          <p14:tracePt t="33471" x="5632450" y="2044700"/>
          <p14:tracePt t="33488" x="5448300" y="1993900"/>
          <p14:tracePt t="33504" x="5365750" y="1968500"/>
          <p14:tracePt t="33521" x="5346700" y="1968500"/>
          <p14:tracePt t="33538" x="5308600" y="1943100"/>
          <p14:tracePt t="33554" x="5302250" y="1936750"/>
          <p14:tracePt t="33571" x="5264150" y="1898650"/>
          <p14:tracePt t="33588" x="5219700" y="1879600"/>
          <p14:tracePt t="33604" x="5200650" y="1866900"/>
          <p14:tracePt t="33621" x="5149850" y="1841500"/>
          <p14:tracePt t="33638" x="5067300" y="1803400"/>
          <p14:tracePt t="33654" x="5022850" y="1765300"/>
          <p14:tracePt t="33671" x="4997450" y="1758950"/>
          <p14:tracePt t="33674" x="4997450" y="1752600"/>
          <p14:tracePt t="33688" x="4991100" y="1752600"/>
          <p14:tracePt t="33708" x="4978400" y="1746250"/>
          <p14:tracePt t="33724" x="4978400" y="1739900"/>
          <p14:tracePt t="33840" x="4978400" y="1733550"/>
          <p14:tracePt t="33879" x="4978400" y="1727200"/>
          <p14:tracePt t="33906" x="4978400" y="1720850"/>
          <p14:tracePt t="33910" x="4984750" y="1720850"/>
          <p14:tracePt t="33921" x="4991100" y="1720850"/>
          <p14:tracePt t="33938" x="5029200" y="1720850"/>
          <p14:tracePt t="33954" x="5054600" y="1727200"/>
          <p14:tracePt t="33971" x="5086350" y="1727200"/>
          <p14:tracePt t="33987" x="5092700" y="1733550"/>
          <p14:tracePt t="34470" x="5099050" y="1733550"/>
          <p14:tracePt t="34516" x="5105400" y="1733550"/>
          <p14:tracePt t="34526" x="5111750" y="1733550"/>
          <p14:tracePt t="34532" x="5118100" y="1739900"/>
          <p14:tracePt t="34542" x="5124450" y="1739900"/>
          <p14:tracePt t="34554" x="5130800" y="1739900"/>
          <p14:tracePt t="34570" x="5156200" y="1746250"/>
          <p14:tracePt t="34587" x="5175250" y="1758950"/>
          <p14:tracePt t="34604" x="5200650" y="1758950"/>
          <p14:tracePt t="34620" x="5219700" y="1778000"/>
          <p14:tracePt t="34637" x="5232400" y="1778000"/>
          <p14:tracePt t="34670" x="5238750" y="1778000"/>
          <p14:tracePt t="34688" x="5257800" y="1778000"/>
          <p14:tracePt t="34774" x="5264150" y="1778000"/>
          <p14:tracePt t="34818" x="5276850" y="1778000"/>
          <p14:tracePt t="34920" x="5289550" y="1778000"/>
          <p14:tracePt t="34930" x="5295900" y="1778000"/>
          <p14:tracePt t="34944" x="5308600" y="1778000"/>
          <p14:tracePt t="34955" x="5346700" y="1778000"/>
          <p14:tracePt t="34970" x="5403850" y="1778000"/>
          <p14:tracePt t="34987" x="5454650" y="1778000"/>
          <p14:tracePt t="35003" x="5511800" y="1784350"/>
          <p14:tracePt t="35020" x="5537200" y="1784350"/>
          <p14:tracePt t="35126" x="5549900" y="1790700"/>
          <p14:tracePt t="35132" x="5543550" y="1803400"/>
          <p14:tracePt t="35137" x="5537200" y="1803400"/>
          <p14:tracePt t="35153" x="5524500" y="1809750"/>
          <p14:tracePt t="35170" x="5467350" y="1860550"/>
          <p14:tracePt t="35187" x="5314950" y="1924050"/>
          <p14:tracePt t="35203" x="5207000" y="1981200"/>
          <p14:tracePt t="35220" x="5162550" y="2006600"/>
          <p14:tracePt t="35237" x="5130800" y="2019300"/>
          <p14:tracePt t="35253" x="5060950" y="2051050"/>
          <p14:tracePt t="35270" x="5048250" y="2063750"/>
          <p14:tracePt t="35287" x="5029200" y="2063750"/>
          <p14:tracePt t="35303" x="5010150" y="2063750"/>
          <p14:tracePt t="35320" x="4978400" y="2070100"/>
          <p14:tracePt t="35337" x="4959350" y="2082800"/>
          <p14:tracePt t="35353" x="4940300" y="2082800"/>
          <p14:tracePt t="35370" x="4933950" y="2089150"/>
          <p14:tracePt t="35470" x="4940300" y="2089150"/>
          <p14:tracePt t="35480" x="4965700" y="2089150"/>
          <p14:tracePt t="35486" x="4991100" y="2089150"/>
          <p14:tracePt t="35503" x="5022850" y="2089150"/>
          <p14:tracePt t="35520" x="5048250" y="2089150"/>
          <p14:tracePt t="35536" x="5111750" y="2089150"/>
          <p14:tracePt t="35553" x="5118100" y="2089150"/>
          <p14:tracePt t="35570" x="5124450" y="2089150"/>
          <p14:tracePt t="35666" x="5130800" y="2089150"/>
          <p14:tracePt t="35682" x="5149850" y="2095500"/>
          <p14:tracePt t="35696" x="5175250" y="2108200"/>
          <p14:tracePt t="35706" x="5181600" y="2108200"/>
          <p14:tracePt t="35720" x="5187950" y="2108200"/>
          <p14:tracePt t="35736" x="5251450" y="2120900"/>
          <p14:tracePt t="35753" x="5295900" y="2120900"/>
          <p14:tracePt t="35770" x="5353050" y="2127250"/>
          <p14:tracePt t="35786" x="5410200" y="2127250"/>
          <p14:tracePt t="35803" x="5454650" y="2127250"/>
          <p14:tracePt t="35820" x="5480050" y="2127250"/>
          <p14:tracePt t="35836" x="5492750" y="2127250"/>
          <p14:tracePt t="35853" x="5505450" y="2127250"/>
          <p14:tracePt t="35870" x="5524500" y="2127250"/>
          <p14:tracePt t="35886" x="5588000" y="2114550"/>
          <p14:tracePt t="35903" x="5657850" y="2101850"/>
          <p14:tracePt t="35919" x="5715000" y="2082800"/>
          <p14:tracePt t="35936" x="5835650" y="2051050"/>
          <p14:tracePt t="35953" x="5943600" y="2000250"/>
          <p14:tracePt t="35969" x="6076950" y="1885950"/>
          <p14:tracePt t="35986" x="6134100" y="1803400"/>
          <p14:tracePt t="36003" x="6146800" y="1784350"/>
          <p14:tracePt t="36019" x="6153150" y="1638300"/>
          <p14:tracePt t="36036" x="6153150" y="1600200"/>
          <p14:tracePt t="36053" x="6102350" y="1555750"/>
          <p14:tracePt t="36069" x="6026150" y="1517650"/>
          <p14:tracePt t="36086" x="5943600" y="1485900"/>
          <p14:tracePt t="36103" x="5905500" y="1466850"/>
          <p14:tracePt t="36119" x="5867400" y="1466850"/>
          <p14:tracePt t="36136" x="5829300" y="1466850"/>
          <p14:tracePt t="36153" x="5791200" y="1466850"/>
          <p14:tracePt t="36170" x="5702300" y="1543050"/>
          <p14:tracePt t="36186" x="5645150" y="1612900"/>
          <p14:tracePt t="36203" x="5619750" y="1644650"/>
          <p14:tracePt t="36206" x="5588000" y="1714500"/>
          <p14:tracePt t="36220" x="5556250" y="1771650"/>
          <p14:tracePt t="36236" x="5543550" y="1809750"/>
          <p14:tracePt t="36253" x="5530850" y="1873250"/>
          <p14:tracePt t="36269" x="5530850" y="1924050"/>
          <p14:tracePt t="36286" x="5549900" y="2000250"/>
          <p14:tracePt t="36302" x="5575300" y="2044700"/>
          <p14:tracePt t="36319" x="5594350" y="2063750"/>
          <p14:tracePt t="36336" x="5657850" y="2114550"/>
          <p14:tracePt t="36352" x="5734050" y="2146300"/>
          <p14:tracePt t="36369" x="5816600" y="2184400"/>
          <p14:tracePt t="36386" x="5848350" y="2203450"/>
          <p14:tracePt t="36402" x="5880100" y="2216150"/>
          <p14:tracePt t="36419" x="5924550" y="2216150"/>
          <p14:tracePt t="36436" x="5975350" y="2216150"/>
          <p14:tracePt t="36452" x="6083300" y="2216150"/>
          <p14:tracePt t="36469" x="6191250" y="2216150"/>
          <p14:tracePt t="36486" x="6248400" y="2216150"/>
          <p14:tracePt t="36502" x="6369050" y="2216150"/>
          <p14:tracePt t="36519" x="6419850" y="2203450"/>
          <p14:tracePt t="36536" x="6426200" y="2203450"/>
          <p14:tracePt t="36552" x="6451600" y="2171700"/>
          <p14:tracePt t="36569" x="6464300" y="2146300"/>
          <p14:tracePt t="36586" x="6464300" y="2114550"/>
          <p14:tracePt t="36602" x="6464300" y="2089150"/>
          <p14:tracePt t="36619" x="6464300" y="2032000"/>
          <p14:tracePt t="36636" x="6457950" y="1968500"/>
          <p14:tracePt t="36652" x="6400800" y="1847850"/>
          <p14:tracePt t="36669" x="6343650" y="1758950"/>
          <p14:tracePt t="36686" x="6292850" y="1695450"/>
          <p14:tracePt t="36702" x="6216650" y="1600200"/>
          <p14:tracePt t="36705" x="6159500" y="1555750"/>
          <p14:tracePt t="36719" x="6153150" y="1543050"/>
          <p14:tracePt t="36736" x="6019800" y="1466850"/>
          <p14:tracePt t="36752" x="5905500" y="1428750"/>
          <p14:tracePt t="36769" x="5861050" y="1422400"/>
          <p14:tracePt t="36786" x="5753100" y="1390650"/>
          <p14:tracePt t="36802" x="5676900" y="1390650"/>
          <p14:tracePt t="36819" x="5632450" y="1403350"/>
          <p14:tracePt t="36835" x="5594350" y="1428750"/>
          <p14:tracePt t="36852" x="5549900" y="1517650"/>
          <p14:tracePt t="36869" x="5524500" y="1587500"/>
          <p14:tracePt t="36885" x="5505450" y="1612900"/>
          <p14:tracePt t="36902" x="5505450" y="1657350"/>
          <p14:tracePt t="36919" x="5505450" y="1695450"/>
          <p14:tracePt t="36935" x="5505450" y="1714500"/>
          <p14:tracePt t="36952" x="5505450" y="1720850"/>
          <p14:tracePt t="37291" x="5505450" y="1733550"/>
          <p14:tracePt t="37301" x="5499100" y="1733550"/>
          <p14:tracePt t="37391" x="5499100" y="1746250"/>
          <p14:tracePt t="37407" x="5492750" y="1790700"/>
          <p14:tracePt t="37417" x="5492750" y="1885950"/>
          <p14:tracePt t="37422" x="5492750" y="1930400"/>
          <p14:tracePt t="37435" x="5492750" y="2057400"/>
          <p14:tracePt t="37452" x="5492750" y="2165350"/>
          <p14:tracePt t="37468" x="5492750" y="2247900"/>
          <p14:tracePt t="37485" x="5492750" y="2311400"/>
          <p14:tracePt t="37502" x="5543550" y="2381250"/>
          <p14:tracePt t="37518" x="5556250" y="2413000"/>
          <p14:tracePt t="37535" x="5562600" y="2419350"/>
          <p14:tracePt t="37552" x="5575300" y="2438400"/>
          <p14:tracePt t="37568" x="5588000" y="2463800"/>
          <p14:tracePt t="37585" x="5600700" y="2470150"/>
          <p14:tracePt t="37602" x="5613400" y="2476500"/>
          <p14:tracePt t="37618" x="5619750" y="2476500"/>
          <p14:tracePt t="37635" x="5626100" y="2476500"/>
          <p14:tracePt t="37652" x="5638800" y="2470150"/>
          <p14:tracePt t="37668" x="5657850" y="2444750"/>
          <p14:tracePt t="37685" x="5664200" y="2419350"/>
          <p14:tracePt t="37701" x="5689600" y="2336800"/>
          <p14:tracePt t="37718" x="5727700" y="2260600"/>
          <p14:tracePt t="37735" x="5727700" y="2235200"/>
          <p14:tracePt t="37751" x="5753100" y="2184400"/>
          <p14:tracePt t="37768" x="5784850" y="2127250"/>
          <p14:tracePt t="37785" x="5810250" y="2051050"/>
          <p14:tracePt t="37801" x="5829300" y="2019300"/>
          <p14:tracePt t="37818" x="5835650" y="2000250"/>
          <p14:tracePt t="37835" x="5854700" y="1949450"/>
          <p14:tracePt t="37851" x="5867400" y="1936750"/>
          <p14:tracePt t="37868" x="5873750" y="1924050"/>
          <p14:tracePt t="37885" x="5880100" y="1898650"/>
          <p14:tracePt t="37901" x="5892800" y="1885950"/>
          <p14:tracePt t="37918" x="5899150" y="1866900"/>
          <p14:tracePt t="37935" x="5911850" y="1847850"/>
          <p14:tracePt t="37952" x="5918200" y="1828800"/>
          <p14:tracePt t="37968" x="5924550" y="1797050"/>
          <p14:tracePt t="37985" x="5937250" y="1701800"/>
          <p14:tracePt t="38002" x="5937250" y="1593850"/>
          <p14:tracePt t="38018" x="5943600" y="1549400"/>
          <p14:tracePt t="38035" x="5943600" y="1524000"/>
          <p14:tracePt t="38051" x="5943600" y="1504950"/>
          <p14:tracePt t="38159" x="5943600" y="1530350"/>
          <p14:tracePt t="38163" x="5943600" y="1555750"/>
          <p14:tracePt t="38173" x="5949950" y="1587500"/>
          <p14:tracePt t="38185" x="5969000" y="1651000"/>
          <p14:tracePt t="38201" x="5975350" y="1771650"/>
          <p14:tracePt t="38204" x="5975350" y="1784350"/>
          <p14:tracePt t="38218" x="5975350" y="1835150"/>
          <p14:tracePt t="38234" x="5994400" y="1924050"/>
          <p14:tracePt t="38251" x="6007100" y="1974850"/>
          <p14:tracePt t="38268" x="6019800" y="2012950"/>
          <p14:tracePt t="38284" x="6019800" y="2019300"/>
          <p14:tracePt t="38301" x="6019800" y="2025650"/>
          <p14:tracePt t="38318" x="6019800" y="2032000"/>
          <p14:tracePt t="38334" x="6019800" y="2038350"/>
          <p14:tracePt t="38421" x="6019800" y="2051050"/>
          <p14:tracePt t="38431" x="6019800" y="2057400"/>
          <p14:tracePt t="38441" x="6019800" y="2070100"/>
          <p14:tracePt t="38451" x="6019800" y="2076450"/>
          <p14:tracePt t="38468" x="6000750" y="2127250"/>
          <p14:tracePt t="38484" x="5981700" y="2159000"/>
          <p14:tracePt t="38501" x="5962650" y="2171700"/>
          <p14:tracePt t="38518" x="5949950" y="2184400"/>
          <p14:tracePt t="38534" x="5949950" y="2190750"/>
          <p14:tracePt t="38551" x="5930900" y="2203450"/>
          <p14:tracePt t="38568" x="5905500" y="2216150"/>
          <p14:tracePt t="38584" x="5880100" y="2216150"/>
          <p14:tracePt t="38601" x="5835650" y="2216150"/>
          <p14:tracePt t="38618" x="5715000" y="2216150"/>
          <p14:tracePt t="38634" x="5613400" y="2209800"/>
          <p14:tracePt t="38651" x="5429250" y="2178050"/>
          <p14:tracePt t="38668" x="5143500" y="2127250"/>
          <p14:tracePt t="38684" x="4933950" y="2101850"/>
          <p14:tracePt t="38701" x="4813300" y="2082800"/>
          <p14:tracePt t="38718" x="4699000" y="2076450"/>
          <p14:tracePt t="38734" x="4648200" y="2076450"/>
          <p14:tracePt t="38751" x="4635500" y="2076450"/>
          <p14:tracePt t="38768" x="4584700" y="2076450"/>
          <p14:tracePt t="38784" x="4546600" y="2076450"/>
          <p14:tracePt t="38801" x="4470400" y="2101850"/>
          <p14:tracePt t="38818" x="4375150" y="2146300"/>
          <p14:tracePt t="38834" x="4267200" y="2184400"/>
          <p14:tracePt t="38851" x="4191000" y="2209800"/>
          <p14:tracePt t="38867" x="4159250" y="2222500"/>
          <p14:tracePt t="38884" x="4095750" y="2266950"/>
          <p14:tracePt t="38901" x="4013200" y="2305050"/>
          <p14:tracePt t="38917" x="3962400" y="2343150"/>
          <p14:tracePt t="38934" x="3917950" y="2374900"/>
          <p14:tracePt t="38951" x="3886200" y="2419350"/>
          <p14:tracePt t="38967" x="3886200" y="2444750"/>
          <p14:tracePt t="38984" x="3886200" y="2463800"/>
          <p14:tracePt t="39001" x="3886200" y="2508250"/>
          <p14:tracePt t="39017" x="3917950" y="2546350"/>
          <p14:tracePt t="39034" x="3962400" y="2616200"/>
          <p14:tracePt t="39050" x="4025900" y="2679700"/>
          <p14:tracePt t="39067" x="4044950" y="2698750"/>
          <p14:tracePt t="39084" x="4114800" y="2730500"/>
          <p14:tracePt t="39100" x="4203700" y="2762250"/>
          <p14:tracePt t="39117" x="4273550" y="2787650"/>
          <p14:tracePt t="39134" x="4368800" y="2806700"/>
          <p14:tracePt t="39150" x="4425950" y="2819400"/>
          <p14:tracePt t="39167" x="4686300" y="2819400"/>
          <p14:tracePt t="39184" x="4768850" y="2819400"/>
          <p14:tracePt t="39200" x="4991100" y="2819400"/>
          <p14:tracePt t="39217" x="5200650" y="2819400"/>
          <p14:tracePt t="39234" x="5454650" y="2819400"/>
          <p14:tracePt t="39250" x="5600700" y="2819400"/>
          <p14:tracePt t="39267" x="5632450" y="2819400"/>
          <p14:tracePt t="39284" x="5670550" y="2800350"/>
          <p14:tracePt t="39300" x="5721350" y="2768600"/>
          <p14:tracePt t="39317" x="5784850" y="2717800"/>
          <p14:tracePt t="39334" x="5892800" y="2679700"/>
          <p14:tracePt t="39350" x="5943600" y="2667000"/>
          <p14:tracePt t="39367" x="6026150" y="2628900"/>
          <p14:tracePt t="39384" x="6115050" y="2565400"/>
          <p14:tracePt t="39400" x="6172200" y="2527300"/>
          <p14:tracePt t="39417" x="6216650" y="2489200"/>
          <p14:tracePt t="39434" x="6254750" y="2432050"/>
          <p14:tracePt t="39450" x="6273800" y="2387600"/>
          <p14:tracePt t="39467" x="6273800" y="2374900"/>
          <p14:tracePt t="39484" x="6273800" y="2343150"/>
          <p14:tracePt t="39500" x="6273800" y="2311400"/>
          <p14:tracePt t="39517" x="6273800" y="2298700"/>
          <p14:tracePt t="39727" x="6273800" y="2305050"/>
          <p14:tracePt t="39733" x="6280150" y="2311400"/>
          <p14:tracePt t="39743" x="6286500" y="2317750"/>
          <p14:tracePt t="39750" x="6292850" y="2324100"/>
          <p14:tracePt t="39767" x="6299200" y="2355850"/>
          <p14:tracePt t="39783" x="6305550" y="2387600"/>
          <p14:tracePt t="39800" x="6318250" y="2432050"/>
          <p14:tracePt t="39833" x="6324600" y="2438400"/>
          <p14:tracePt t="39913" x="6324600" y="2432050"/>
          <p14:tracePt t="39923" x="6324600" y="2425700"/>
          <p14:tracePt t="39956" x="6324600" y="2413000"/>
          <p14:tracePt t="40029" x="6311900" y="2419350"/>
          <p14:tracePt t="40039" x="6292850" y="2425700"/>
          <p14:tracePt t="40045" x="6273800" y="2438400"/>
          <p14:tracePt t="40055" x="6267450" y="2438400"/>
          <p14:tracePt t="40066" x="6267450" y="2444750"/>
          <p14:tracePt t="40083" x="6248400" y="2476500"/>
          <p14:tracePt t="40100" x="6242050" y="2501900"/>
          <p14:tracePt t="40116" x="6242050" y="2508250"/>
          <p14:tracePt t="40133" x="6229350" y="2533650"/>
          <p14:tracePt t="40166" x="6229350" y="2540000"/>
          <p14:tracePt t="40183" x="6229350" y="2559050"/>
          <p14:tracePt t="40216" x="6229350" y="2565400"/>
          <p14:tracePt t="40233" x="6242050" y="2590800"/>
          <p14:tracePt t="40251" x="6267450" y="2597150"/>
          <p14:tracePt t="40266" x="6292850" y="2609850"/>
          <p14:tracePt t="40283" x="6311900" y="2616200"/>
          <p14:tracePt t="40300" x="6343650" y="2622550"/>
          <p14:tracePt t="40316" x="6362700" y="2628900"/>
          <p14:tracePt t="40333" x="6400800" y="2628900"/>
          <p14:tracePt t="40350" x="6438900" y="2628900"/>
          <p14:tracePt t="40366" x="6496050" y="2628900"/>
          <p14:tracePt t="40383" x="6546850" y="2628900"/>
          <p14:tracePt t="40400" x="6559550" y="2628900"/>
          <p14:tracePt t="40416" x="6604000" y="2628900"/>
          <p14:tracePt t="40433" x="6699250" y="2654300"/>
          <p14:tracePt t="40450" x="6762750" y="2654300"/>
          <p14:tracePt t="40466" x="6819900" y="2654300"/>
          <p14:tracePt t="40483" x="6864350" y="2654300"/>
          <p14:tracePt t="40500" x="6896100" y="2654300"/>
          <p14:tracePt t="40516" x="6915150" y="2647950"/>
          <p14:tracePt t="40533" x="6927850" y="2628900"/>
          <p14:tracePt t="40549" x="6946900" y="2603500"/>
          <p14:tracePt t="40566" x="6965950" y="2584450"/>
          <p14:tracePt t="40583" x="6978650" y="2578100"/>
          <p14:tracePt t="40599" x="6997700" y="2559050"/>
          <p14:tracePt t="40616" x="7010400" y="2552700"/>
          <p14:tracePt t="40633" x="7016750" y="2546350"/>
          <p14:tracePt t="40649" x="7016750" y="2533650"/>
          <p14:tracePt t="40666" x="7016750" y="2508250"/>
          <p14:tracePt t="40683" x="7016750" y="2501900"/>
          <p14:tracePt t="40700" x="7016750" y="2482850"/>
          <p14:tracePt t="40716" x="7016750" y="2432050"/>
          <p14:tracePt t="40733" x="6991350" y="2387600"/>
          <p14:tracePt t="40749" x="6972300" y="2355850"/>
          <p14:tracePt t="40767" x="6946900" y="2343150"/>
          <p14:tracePt t="40783" x="6927850" y="2330450"/>
          <p14:tracePt t="40800" x="6896100" y="2311400"/>
          <p14:tracePt t="40816" x="6858000" y="2286000"/>
          <p14:tracePt t="40832" x="6807200" y="2260600"/>
          <p14:tracePt t="40849" x="6756400" y="2241550"/>
          <p14:tracePt t="40865" x="6731000" y="2222500"/>
          <p14:tracePt t="40882" x="6692900" y="2203450"/>
          <p14:tracePt t="40899" x="6673850" y="2203450"/>
          <p14:tracePt t="40916" x="6642100" y="2184400"/>
          <p14:tracePt t="40933" x="6623050" y="2178050"/>
          <p14:tracePt t="40949" x="6604000" y="2165350"/>
          <p14:tracePt t="40966" x="6578600" y="2159000"/>
          <p14:tracePt t="40983" x="6565900" y="2152650"/>
          <p14:tracePt t="40999" x="6553200" y="2146300"/>
          <p14:tracePt t="41016" x="6527800" y="2139950"/>
          <p14:tracePt t="41032" x="6496050" y="2139950"/>
          <p14:tracePt t="41049" x="6464300" y="2133600"/>
          <p14:tracePt t="41066" x="6407150" y="2127250"/>
          <p14:tracePt t="41082" x="6381750" y="2127250"/>
          <p14:tracePt t="41099" x="6356350" y="2127250"/>
          <p14:tracePt t="41116" x="6324600" y="2127250"/>
          <p14:tracePt t="41132" x="6299200" y="2127250"/>
          <p14:tracePt t="41149" x="6267450" y="2127250"/>
          <p14:tracePt t="41166" x="6261100" y="2127250"/>
          <p14:tracePt t="41182" x="6203950" y="2127250"/>
          <p14:tracePt t="41199" x="6191250" y="2127250"/>
          <p14:tracePt t="41216" x="6172200" y="2127250"/>
          <p14:tracePt t="41232" x="6159500" y="2133600"/>
          <p14:tracePt t="41249" x="6121400" y="2171700"/>
          <p14:tracePt t="41266" x="6096000" y="2209800"/>
          <p14:tracePt t="41282" x="6096000" y="2222500"/>
          <p14:tracePt t="41299" x="6083300" y="2260600"/>
          <p14:tracePt t="41316" x="6076950" y="2286000"/>
          <p14:tracePt t="41332" x="6070600" y="2324100"/>
          <p14:tracePt t="41349" x="6070600" y="2336800"/>
          <p14:tracePt t="41366" x="6070600" y="2355850"/>
          <p14:tracePt t="41382" x="6070600" y="2368550"/>
          <p14:tracePt t="41399" x="6070600" y="2381250"/>
          <p14:tracePt t="41416" x="6070600" y="2400300"/>
          <p14:tracePt t="41432" x="6083300" y="2438400"/>
          <p14:tracePt t="41449" x="6096000" y="2457450"/>
          <p14:tracePt t="41465" x="6121400" y="2495550"/>
          <p14:tracePt t="41482" x="6140450" y="2520950"/>
          <p14:tracePt t="41499" x="6165850" y="2546350"/>
          <p14:tracePt t="41515" x="6184900" y="2559050"/>
          <p14:tracePt t="41533" x="6197600" y="2565400"/>
          <p14:tracePt t="41549" x="6210300" y="2571750"/>
          <p14:tracePt t="41565" x="6242050" y="2597150"/>
          <p14:tracePt t="41583" x="6254750" y="2616200"/>
          <p14:tracePt t="41599" x="6267450" y="2628900"/>
          <p14:tracePt t="41615" x="6286500" y="2647950"/>
          <p14:tracePt t="41632" x="6299200" y="2654300"/>
          <p14:tracePt t="41649" x="6318250" y="2667000"/>
          <p14:tracePt t="41665" x="6356350" y="2692400"/>
          <p14:tracePt t="41682" x="6407150" y="2705100"/>
          <p14:tracePt t="41699" x="6451600" y="2711450"/>
          <p14:tracePt t="41715" x="6477000" y="2717800"/>
          <p14:tracePt t="41732" x="6483350" y="2717800"/>
          <p14:tracePt t="41749" x="6496050" y="2717800"/>
          <p14:tracePt t="41765" x="6521450" y="2717800"/>
          <p14:tracePt t="41782" x="6534150" y="2717800"/>
          <p14:tracePt t="41799" x="6553200" y="2717800"/>
          <p14:tracePt t="41815" x="6578600" y="2717800"/>
          <p14:tracePt t="41832" x="6604000" y="2717800"/>
          <p14:tracePt t="41849" x="6616700" y="2717800"/>
          <p14:tracePt t="41865" x="6642100" y="2717800"/>
          <p14:tracePt t="41882" x="6661150" y="2711450"/>
          <p14:tracePt t="41898" x="6673850" y="2698750"/>
          <p14:tracePt t="41915" x="6692900" y="2692400"/>
          <p14:tracePt t="41932" x="6711950" y="2686050"/>
          <p14:tracePt t="41949" x="6731000" y="2679700"/>
          <p14:tracePt t="41965" x="6743700" y="2667000"/>
          <p14:tracePt t="41982" x="6756400" y="2667000"/>
          <p14:tracePt t="41998" x="6769100" y="2654300"/>
          <p14:tracePt t="42032" x="6775450" y="2647950"/>
          <p14:tracePt t="42057" x="6781800" y="2647950"/>
          <p14:tracePt t="42073" x="6788150" y="2641600"/>
          <p14:tracePt t="42093" x="6794500" y="2635250"/>
          <p14:tracePt t="42117" x="6794500" y="2628900"/>
          <p14:tracePt t="42133" x="6800850" y="2628900"/>
          <p14:tracePt t="42143" x="6807200" y="2622550"/>
          <p14:tracePt t="42159" x="6813550" y="2609850"/>
          <p14:tracePt t="42179" x="6826250" y="2603500"/>
          <p14:tracePt t="42200" x="6826250" y="2597150"/>
          <p14:tracePt t="42213" x="6832600" y="2597150"/>
          <p14:tracePt t="42219" x="6838950" y="2590800"/>
          <p14:tracePt t="42243" x="6845300" y="2584450"/>
          <p14:tracePt t="42255" x="6845300" y="2578100"/>
          <p14:tracePt t="42285" x="6845300" y="2571750"/>
          <p14:tracePt t="42290" x="6851650" y="2565400"/>
          <p14:tracePt t="42319" x="6858000" y="2559050"/>
          <p14:tracePt t="42335" x="6864350" y="2559050"/>
          <p14:tracePt t="42355" x="6864350" y="2552700"/>
          <p14:tracePt t="42365" x="6870700" y="2546350"/>
          <p14:tracePt t="42375" x="6877050" y="2546350"/>
          <p14:tracePt t="42391" x="6877050" y="2540000"/>
          <p14:tracePt t="42405" x="6883400" y="2527300"/>
          <p14:tracePt t="42435" x="6883400" y="2520950"/>
          <p14:tracePt t="42441" x="6889750" y="2514600"/>
          <p14:tracePt t="42455" x="6896100" y="2508250"/>
          <p14:tracePt t="42481" x="6896100" y="2501900"/>
          <p14:tracePt t="42491" x="6896100" y="2495550"/>
          <p14:tracePt t="42805" x="6896100" y="2489200"/>
          <p14:tracePt t="42810" x="6896100" y="2482850"/>
          <p14:tracePt t="42814" x="6896100" y="2476500"/>
          <p14:tracePt t="42831" x="6902450" y="2470150"/>
          <p14:tracePt t="42848" x="6902450" y="2457450"/>
          <p14:tracePt t="42864" x="6902450" y="2425700"/>
          <p14:tracePt t="42881" x="6902450" y="2381250"/>
          <p14:tracePt t="42898" x="6902450" y="2374900"/>
          <p14:tracePt t="42914" x="6902450" y="2355850"/>
          <p14:tracePt t="42931" x="6896100" y="2330450"/>
          <p14:tracePt t="42948" x="6877050" y="2311400"/>
          <p14:tracePt t="42964" x="6858000" y="2279650"/>
          <p14:tracePt t="42981" x="6832600" y="2266950"/>
          <p14:tracePt t="42998" x="6819900" y="2260600"/>
          <p14:tracePt t="43015" x="6794500" y="2241550"/>
          <p14:tracePt t="43031" x="6743700" y="2222500"/>
          <p14:tracePt t="43048" x="6705600" y="2222500"/>
          <p14:tracePt t="43064" x="6642100" y="2216150"/>
          <p14:tracePt t="43081" x="6521450" y="2209800"/>
          <p14:tracePt t="43098" x="6419850" y="2209800"/>
          <p14:tracePt t="43114" x="6337300" y="2209800"/>
          <p14:tracePt t="43131" x="6223000" y="2209800"/>
          <p14:tracePt t="43147" x="6146800" y="2209800"/>
          <p14:tracePt t="43164" x="6096000" y="2209800"/>
          <p14:tracePt t="43181" x="6083300" y="2209800"/>
          <p14:tracePt t="43214" x="6070600" y="2209800"/>
          <p14:tracePt t="43231" x="6051550" y="2209800"/>
          <p14:tracePt t="43248" x="6007100" y="2228850"/>
          <p14:tracePt t="43264" x="5969000" y="2254250"/>
          <p14:tracePt t="43281" x="5956300" y="2260600"/>
          <p14:tracePt t="43298" x="5930900" y="2279650"/>
          <p14:tracePt t="43314" x="5918200" y="2317750"/>
          <p14:tracePt t="43331" x="5911850" y="2362200"/>
          <p14:tracePt t="43347" x="5911850" y="2393950"/>
          <p14:tracePt t="43364" x="5911850" y="2413000"/>
          <p14:tracePt t="43381" x="5911850" y="2438400"/>
          <p14:tracePt t="43397" x="5911850" y="2451100"/>
          <p14:tracePt t="43414" x="5943600" y="2470150"/>
          <p14:tracePt t="43431" x="5988050" y="2476500"/>
          <p14:tracePt t="43447" x="6076950" y="2514600"/>
          <p14:tracePt t="43465" x="6134100" y="2520950"/>
          <p14:tracePt t="43481" x="6165850" y="2527300"/>
          <p14:tracePt t="43497" x="6197600" y="2533650"/>
          <p14:tracePt t="43514" x="6223000" y="2540000"/>
          <p14:tracePt t="43531" x="6267450" y="2559050"/>
          <p14:tracePt t="43547" x="6311900" y="2571750"/>
          <p14:tracePt t="43564" x="6324600" y="2578100"/>
          <p14:tracePt t="43581" x="6375400" y="2584450"/>
          <p14:tracePt t="43597" x="6432550" y="2590800"/>
          <p14:tracePt t="43614" x="6502400" y="2609850"/>
          <p14:tracePt t="43631" x="6559550" y="2628900"/>
          <p14:tracePt t="43647" x="6629400" y="2635250"/>
          <p14:tracePt t="43664" x="6686550" y="2635250"/>
          <p14:tracePt t="43681" x="6711950" y="2635250"/>
          <p14:tracePt t="43697" x="6750050" y="2635250"/>
          <p14:tracePt t="43714" x="6800850" y="2635250"/>
          <p14:tracePt t="43731" x="6851650" y="2622550"/>
          <p14:tracePt t="43747" x="6908800" y="2603500"/>
          <p14:tracePt t="43764" x="6915150" y="2590800"/>
          <p14:tracePt t="43780" x="6927850" y="2584450"/>
          <p14:tracePt t="43797" x="6934200" y="2559050"/>
          <p14:tracePt t="43814" x="6934200" y="2533650"/>
          <p14:tracePt t="43830" x="6934200" y="2508250"/>
          <p14:tracePt t="43847" x="6934200" y="2489200"/>
          <p14:tracePt t="43864" x="6934200" y="2463800"/>
          <p14:tracePt t="43880" x="6927850" y="2444750"/>
          <p14:tracePt t="43897" x="6915150" y="2425700"/>
          <p14:tracePt t="43914" x="6889750" y="2413000"/>
          <p14:tracePt t="43930" x="6877050" y="2406650"/>
          <p14:tracePt t="43947" x="6864350" y="2400300"/>
          <p14:tracePt t="43964" x="6832600" y="2374900"/>
          <p14:tracePt t="43980" x="6813550" y="2368550"/>
          <p14:tracePt t="43997" x="6788150" y="2355850"/>
          <p14:tracePt t="44014" x="6762750" y="2343150"/>
          <p14:tracePt t="44030" x="6731000" y="2343150"/>
          <p14:tracePt t="44047" x="6711950" y="2336800"/>
          <p14:tracePt t="44064" x="6673850" y="2336800"/>
          <p14:tracePt t="44080" x="6591300" y="2324100"/>
          <p14:tracePt t="44097" x="6559550" y="2317750"/>
          <p14:tracePt t="44114" x="6515100" y="2311400"/>
          <p14:tracePt t="44131" x="6489700" y="2305050"/>
          <p14:tracePt t="44147" x="6470650" y="2298700"/>
          <p14:tracePt t="44201" x="6464300" y="2298700"/>
          <p14:tracePt t="44418" x="6457950" y="2298700"/>
          <p14:tracePt t="44438" x="6451600" y="2298700"/>
          <p14:tracePt t="44450" x="6438900" y="2298700"/>
          <p14:tracePt t="44454" x="6432550" y="2298700"/>
          <p14:tracePt t="44464" x="6419850" y="2298700"/>
          <p14:tracePt t="44480" x="6407150" y="2298700"/>
          <p14:tracePt t="44497" x="6375400" y="2305050"/>
          <p14:tracePt t="44513" x="6350000" y="2324100"/>
          <p14:tracePt t="44530" x="6337300" y="2336800"/>
          <p14:tracePt t="44547" x="6324600" y="2343150"/>
          <p14:tracePt t="44563" x="6318250" y="2349500"/>
          <p14:tracePt t="44580" x="6311900" y="2362200"/>
          <p14:tracePt t="44597" x="6299200" y="2374900"/>
          <p14:tracePt t="44672" x="6299200" y="2381250"/>
          <p14:tracePt t="44716" x="6299200" y="2387600"/>
          <p14:tracePt t="44726" x="6292850" y="2393950"/>
          <p14:tracePt t="44741" x="6286500" y="2400300"/>
          <p14:tracePt t="44752" x="6286500" y="2419350"/>
          <p14:tracePt t="44766" x="6286500" y="2425700"/>
          <p14:tracePt t="44780" x="6286500" y="2432050"/>
          <p14:tracePt t="44796" x="6286500" y="2470150"/>
          <p14:tracePt t="44813" x="6286500" y="2482850"/>
          <p14:tracePt t="44830" x="6286500" y="2508250"/>
          <p14:tracePt t="44847" x="6280150" y="2552700"/>
          <p14:tracePt t="44863" x="6273800" y="2578100"/>
          <p14:tracePt t="44880" x="6248400" y="2603500"/>
          <p14:tracePt t="44897" x="6242050" y="2616200"/>
          <p14:tracePt t="44913" x="6203950" y="2660650"/>
          <p14:tracePt t="44930" x="6165850" y="2673350"/>
          <p14:tracePt t="44946" x="6089650" y="2711450"/>
          <p14:tracePt t="44963" x="6000750" y="2743200"/>
          <p14:tracePt t="44980" x="5861050" y="2800350"/>
          <p14:tracePt t="44997" x="5734050" y="2819400"/>
          <p14:tracePt t="45013" x="5683250" y="2825750"/>
          <p14:tracePt t="45030" x="5581650" y="2844800"/>
          <p14:tracePt t="45046" x="5461000" y="2857500"/>
          <p14:tracePt t="45063" x="5302250" y="2895600"/>
          <p14:tracePt t="45080" x="5175250" y="2914650"/>
          <p14:tracePt t="45096" x="5143500" y="2914650"/>
          <p14:tracePt t="45113" x="5086350" y="2921000"/>
          <p14:tracePt t="45129" x="5029200" y="2921000"/>
          <p14:tracePt t="45146" x="4984750" y="2921000"/>
          <p14:tracePt t="45163" x="4927600" y="2921000"/>
          <p14:tracePt t="45180" x="4819650" y="2921000"/>
          <p14:tracePt t="45196" x="4737100" y="2921000"/>
          <p14:tracePt t="45213" x="4686300" y="2927350"/>
          <p14:tracePt t="45230" x="4610100" y="2927350"/>
          <p14:tracePt t="45246" x="4565650" y="2927350"/>
          <p14:tracePt t="45263" x="4527550" y="2927350"/>
          <p14:tracePt t="45279" x="4514850" y="2933700"/>
          <p14:tracePt t="45296" x="4495800" y="2946400"/>
          <p14:tracePt t="45313" x="4483100" y="2946400"/>
          <p14:tracePt t="45329" x="4445000" y="2965450"/>
          <p14:tracePt t="45346" x="4406900" y="2984500"/>
          <p14:tracePt t="45363" x="4387850" y="3003550"/>
          <p14:tracePt t="45379" x="4368800" y="3016250"/>
          <p14:tracePt t="45396" x="4356100" y="3035300"/>
          <p14:tracePt t="45413" x="4337050" y="3048000"/>
          <p14:tracePt t="45446" x="4337050" y="3054350"/>
          <p14:tracePt t="45468" x="4337050" y="3060700"/>
          <p14:tracePt t="45479" x="4337050" y="3067050"/>
          <p14:tracePt t="45496" x="4330700" y="3067050"/>
          <p14:tracePt t="45524" x="4330700" y="3073400"/>
          <p14:tracePt t="45538" x="4330700" y="3079750"/>
          <p14:tracePt t="45614" x="4330700" y="3086100"/>
          <p14:tracePt t="45640" x="4330700" y="3092450"/>
          <p14:tracePt t="45644" x="4337050" y="3092450"/>
          <p14:tracePt t="45660" x="4349750" y="3105150"/>
          <p14:tracePt t="45670" x="4362450" y="3111500"/>
          <p14:tracePt t="45680" x="4381500" y="3117850"/>
          <p14:tracePt t="45696" x="4394200" y="3130550"/>
          <p14:tracePt t="45712" x="4413250" y="3143250"/>
          <p14:tracePt t="45729" x="4425950" y="3162300"/>
          <p14:tracePt t="45746" x="4438650" y="3175000"/>
          <p14:tracePt t="45762" x="4451350" y="3187700"/>
          <p14:tracePt t="45779" x="4464050" y="3213100"/>
          <p14:tracePt t="45796" x="4476750" y="3251200"/>
          <p14:tracePt t="45812" x="4483100" y="3276600"/>
          <p14:tracePt t="45829" x="4495800" y="3302000"/>
          <p14:tracePt t="45846" x="4502150" y="3321050"/>
          <p14:tracePt t="45862" x="4508500" y="3321050"/>
          <p14:tracePt t="45879" x="4521200" y="3333750"/>
          <p14:tracePt t="45896" x="4533900" y="3346450"/>
          <p14:tracePt t="45942" x="4546600" y="3346450"/>
          <p14:tracePt t="45948" x="4552950" y="3346450"/>
          <p14:tracePt t="45962" x="4578350" y="3346450"/>
          <p14:tracePt t="45979" x="4591050" y="3346450"/>
          <p14:tracePt t="45996" x="4616450" y="3346450"/>
          <p14:tracePt t="46012" x="4635500" y="3346450"/>
          <p14:tracePt t="46029" x="4641850" y="3346450"/>
          <p14:tracePt t="46124" x="4648200" y="3352800"/>
          <p14:tracePt t="46144" x="4648200" y="3359150"/>
          <p14:tracePt t="46164" x="4635500" y="3365500"/>
          <p14:tracePt t="46174" x="4622800" y="3365500"/>
          <p14:tracePt t="46180" x="4616450" y="3365500"/>
          <p14:tracePt t="46195" x="4597400" y="3365500"/>
          <p14:tracePt t="46212" x="4572000" y="3365500"/>
          <p14:tracePt t="46229" x="4540250" y="3365500"/>
          <p14:tracePt t="46245" x="4521200" y="3365500"/>
          <p14:tracePt t="46262" x="4508500" y="3371850"/>
          <p14:tracePt t="46279" x="4476750" y="3378200"/>
          <p14:tracePt t="46295" x="4445000" y="3390900"/>
          <p14:tracePt t="46312" x="4394200" y="3416300"/>
          <p14:tracePt t="46329" x="4356100" y="3448050"/>
          <p14:tracePt t="46345" x="4337050" y="3460750"/>
          <p14:tracePt t="46362" x="4318000" y="3473450"/>
          <p14:tracePt t="46379" x="4318000" y="3492500"/>
          <p14:tracePt t="46395" x="4311650" y="3511550"/>
          <p14:tracePt t="46412" x="4311650" y="3536950"/>
          <p14:tracePt t="46429" x="4311650" y="3549650"/>
          <p14:tracePt t="46445" x="4318000" y="3587750"/>
          <p14:tracePt t="46462" x="4324350" y="3594100"/>
          <p14:tracePt t="46479" x="4337050" y="3606800"/>
          <p14:tracePt t="46495" x="4362450" y="3625850"/>
          <p14:tracePt t="46512" x="4400550" y="3651250"/>
          <p14:tracePt t="46529" x="4425950" y="3657600"/>
          <p14:tracePt t="46545" x="4457700" y="3676650"/>
          <p14:tracePt t="46562" x="4508500" y="3695700"/>
          <p14:tracePt t="46578" x="4546600" y="3702050"/>
          <p14:tracePt t="46595" x="4610100" y="3721100"/>
          <p14:tracePt t="46612" x="4705350" y="3746500"/>
          <p14:tracePt t="46628" x="4737100" y="3746500"/>
          <p14:tracePt t="46645" x="4826000" y="3752850"/>
          <p14:tracePt t="46662" x="4902200" y="3759200"/>
          <p14:tracePt t="46678" x="5003800" y="3759200"/>
          <p14:tracePt t="46695" x="5073650" y="3765550"/>
          <p14:tracePt t="46712" x="5092700" y="3765550"/>
          <p14:tracePt t="46728" x="5213350" y="3765550"/>
          <p14:tracePt t="46745" x="5264150" y="3765550"/>
          <p14:tracePt t="46762" x="5327650" y="3765550"/>
          <p14:tracePt t="46778" x="5397500" y="3765550"/>
          <p14:tracePt t="46795" x="5499100" y="3765550"/>
          <p14:tracePt t="46812" x="5562600" y="3765550"/>
          <p14:tracePt t="46828" x="5607050" y="3765550"/>
          <p14:tracePt t="46845" x="5683250" y="3759200"/>
          <p14:tracePt t="46862" x="5753100" y="3733800"/>
          <p14:tracePt t="46878" x="5816600" y="3702050"/>
          <p14:tracePt t="46895" x="5848350" y="3663950"/>
          <p14:tracePt t="46912" x="5861050" y="3657600"/>
          <p14:tracePt t="46928" x="5873750" y="3619500"/>
          <p14:tracePt t="46945" x="5886450" y="3581400"/>
          <p14:tracePt t="46962" x="5892800" y="3568700"/>
          <p14:tracePt t="46978" x="5899150" y="3543300"/>
          <p14:tracePt t="46995" x="5905500" y="3511550"/>
          <p14:tracePt t="47011" x="5905500" y="3486150"/>
          <p14:tracePt t="47028" x="5905500" y="3473450"/>
          <p14:tracePt t="47045" x="5886450" y="3454400"/>
          <p14:tracePt t="47061" x="5861050" y="3435350"/>
          <p14:tracePt t="47078" x="5778500" y="3397250"/>
          <p14:tracePt t="47095" x="5721350" y="3371850"/>
          <p14:tracePt t="47112" x="5664200" y="3359150"/>
          <p14:tracePt t="47128" x="5568950" y="3340100"/>
          <p14:tracePt t="47145" x="5492750" y="3333750"/>
          <p14:tracePt t="47161" x="5397500" y="3314700"/>
          <p14:tracePt t="47178" x="5353050" y="3314700"/>
          <p14:tracePt t="47195" x="5327650" y="3314700"/>
          <p14:tracePt t="47211" x="5289550" y="3314700"/>
          <p14:tracePt t="47228" x="5181600" y="3314700"/>
          <p14:tracePt t="47245" x="5086350" y="3314700"/>
          <p14:tracePt t="47261" x="4997450" y="3314700"/>
          <p14:tracePt t="47278" x="4902200" y="3314700"/>
          <p14:tracePt t="47295" x="4845050" y="3314700"/>
          <p14:tracePt t="47311" x="4813300" y="3314700"/>
          <p14:tracePt t="47328" x="4762500" y="3314700"/>
          <p14:tracePt t="47345" x="4711700" y="3314700"/>
          <p14:tracePt t="47361" x="4648200" y="3314700"/>
          <p14:tracePt t="47378" x="4565650" y="3314700"/>
          <p14:tracePt t="47395" x="4521200" y="3314700"/>
          <p14:tracePt t="47411" x="4483100" y="3314700"/>
          <p14:tracePt t="47428" x="4451350" y="3314700"/>
          <p14:tracePt t="47445" x="4419600" y="3321050"/>
          <p14:tracePt t="47461" x="4413250" y="3327400"/>
          <p14:tracePt t="47478" x="4400550" y="3333750"/>
          <p14:tracePt t="47495" x="4387850" y="3340100"/>
          <p14:tracePt t="47511" x="4368800" y="3365500"/>
          <p14:tracePt t="47528" x="4356100" y="3378200"/>
          <p14:tracePt t="47544" x="4349750" y="3390900"/>
          <p14:tracePt t="47561" x="4349750" y="3403600"/>
          <p14:tracePt t="47578" x="4330700" y="3441700"/>
          <p14:tracePt t="47595" x="4324350" y="3454400"/>
          <p14:tracePt t="47611" x="4324350" y="3467100"/>
          <p14:tracePt t="47628" x="4324350" y="3473450"/>
          <p14:tracePt t="47644" x="4324350" y="3486150"/>
          <p14:tracePt t="47661" x="4324350" y="3511550"/>
          <p14:tracePt t="47678" x="4324350" y="3517900"/>
          <p14:tracePt t="47694" x="4324350" y="3549650"/>
          <p14:tracePt t="47712" x="4324350" y="3568700"/>
          <p14:tracePt t="47728" x="4324350" y="3587750"/>
          <p14:tracePt t="47744" x="4337050" y="3606800"/>
          <p14:tracePt t="47761" x="4349750" y="3625850"/>
          <p14:tracePt t="47778" x="4356100" y="3638550"/>
          <p14:tracePt t="47794" x="4381500" y="3651250"/>
          <p14:tracePt t="47811" x="4400550" y="3651250"/>
          <p14:tracePt t="47828" x="4432300" y="3670300"/>
          <p14:tracePt t="47844" x="4483100" y="3676650"/>
          <p14:tracePt t="47861" x="4527550" y="3689350"/>
          <p14:tracePt t="47878" x="4546600" y="3689350"/>
          <p14:tracePt t="47894" x="4578350" y="3695700"/>
          <p14:tracePt t="47911" x="4584700" y="3695700"/>
          <p14:tracePt t="47928" x="4597400" y="3695700"/>
          <p14:tracePt t="47944" x="4603750" y="3702050"/>
          <p14:tracePt t="48192" x="4616450" y="3702050"/>
          <p14:tracePt t="48202" x="4629150" y="3702050"/>
          <p14:tracePt t="48211" x="4641850" y="3702050"/>
          <p14:tracePt t="48227" x="4718050" y="3683000"/>
          <p14:tracePt t="48244" x="4756150" y="3676650"/>
          <p14:tracePt t="48261" x="4883150" y="3657600"/>
          <p14:tracePt t="48277" x="4965700" y="3625850"/>
          <p14:tracePt t="48294" x="5022850" y="3613150"/>
          <p14:tracePt t="48311" x="5029200" y="3606800"/>
          <p14:tracePt t="48344" x="5041900" y="3606800"/>
          <p14:tracePt t="48361" x="5054600" y="3606800"/>
          <p14:tracePt t="48377" x="5124450" y="3606800"/>
          <p14:tracePt t="48394" x="5200650" y="3606800"/>
          <p14:tracePt t="48410" x="5295900" y="3625850"/>
          <p14:tracePt t="48428" x="5346700" y="3632200"/>
          <p14:tracePt t="48444" x="5365750" y="3638550"/>
          <p14:tracePt t="48461" x="5403850" y="3644900"/>
          <p14:tracePt t="48477" x="5422900" y="3644900"/>
          <p14:tracePt t="48494" x="5461000" y="3651250"/>
          <p14:tracePt t="48510" x="5480050" y="3651250"/>
          <p14:tracePt t="48527" x="5486400" y="3651250"/>
          <p14:tracePt t="48544" x="5505450" y="3651250"/>
          <p14:tracePt t="48560" x="5524500" y="3651250"/>
          <p14:tracePt t="48577" x="5556250" y="3625850"/>
          <p14:tracePt t="48594" x="5588000" y="3613150"/>
          <p14:tracePt t="48610" x="5638800" y="3594100"/>
          <p14:tracePt t="48627" x="5657850" y="3575050"/>
          <p14:tracePt t="48644" x="5683250" y="3562350"/>
          <p14:tracePt t="48660" x="5715000" y="3536950"/>
          <p14:tracePt t="48677" x="5734050" y="3517900"/>
          <p14:tracePt t="48694" x="5753100" y="3486150"/>
          <p14:tracePt t="48710" x="5759450" y="3467100"/>
          <p14:tracePt t="48727" x="5772150" y="3448050"/>
          <p14:tracePt t="48744" x="5772150" y="3429000"/>
          <p14:tracePt t="48760" x="5772150" y="3403600"/>
          <p14:tracePt t="48763" x="5772150" y="3397250"/>
          <p14:tracePt t="48777" x="5772150" y="3359150"/>
          <p14:tracePt t="48794" x="5753100" y="3327400"/>
          <p14:tracePt t="48810" x="5746750" y="3321050"/>
          <p14:tracePt t="48828" x="5727700" y="3308350"/>
          <p14:tracePt t="48844" x="5702300" y="3289300"/>
          <p14:tracePt t="48860" x="5664200" y="3270250"/>
          <p14:tracePt t="48877" x="5600700" y="3257550"/>
          <p14:tracePt t="48893" x="5505450" y="3251200"/>
          <p14:tracePt t="48910" x="5429250" y="3251200"/>
          <p14:tracePt t="48927" x="5365750" y="3251200"/>
          <p14:tracePt t="48943" x="5295900" y="3251200"/>
          <p14:tracePt t="48960" x="5200650" y="3251200"/>
          <p14:tracePt t="48977" x="5073650" y="3244850"/>
          <p14:tracePt t="48994" x="4997450" y="3244850"/>
          <p14:tracePt t="49010" x="4965700" y="3244850"/>
          <p14:tracePt t="49027" x="4914900" y="3244850"/>
          <p14:tracePt t="49043" x="4883150" y="3244850"/>
          <p14:tracePt t="49060" x="4787900" y="3244850"/>
          <p14:tracePt t="49077" x="4724400" y="3244850"/>
          <p14:tracePt t="49093" x="4699000" y="3244850"/>
          <p14:tracePt t="49110" x="4610100" y="3257550"/>
          <p14:tracePt t="49127" x="4578350" y="3270250"/>
          <p14:tracePt t="49143" x="4540250" y="3276600"/>
          <p14:tracePt t="49160" x="4508500" y="3282950"/>
          <p14:tracePt t="49177" x="4457700" y="3282950"/>
          <p14:tracePt t="49193" x="4445000" y="3282950"/>
          <p14:tracePt t="49210" x="4432300" y="3282950"/>
          <p14:tracePt t="49257" x="4425950" y="3289300"/>
          <p14:tracePt t="49266" x="4419600" y="3289300"/>
          <p14:tracePt t="49276" x="4406900" y="3302000"/>
          <p14:tracePt t="49293" x="4406900" y="3308350"/>
          <p14:tracePt t="49310" x="4394200" y="3340100"/>
          <p14:tracePt t="49326" x="4387850" y="3397250"/>
          <p14:tracePt t="49343" x="4387850" y="3435350"/>
          <p14:tracePt t="49360" x="4387850" y="3460750"/>
          <p14:tracePt t="49376" x="4387850" y="3486150"/>
          <p14:tracePt t="49393" x="4394200" y="3505200"/>
          <p14:tracePt t="49410" x="4406900" y="3517900"/>
          <p14:tracePt t="49426" x="4419600" y="3536950"/>
          <p14:tracePt t="49443" x="4445000" y="3556000"/>
          <p14:tracePt t="49460" x="4508500" y="3594100"/>
          <p14:tracePt t="49476" x="4578350" y="3632200"/>
          <p14:tracePt t="49493" x="4629150" y="3651250"/>
          <p14:tracePt t="49510" x="4711700" y="3676650"/>
          <p14:tracePt t="49526" x="4806950" y="3708400"/>
          <p14:tracePt t="49544" x="4876800" y="3721100"/>
          <p14:tracePt t="49560" x="4902200" y="3721100"/>
          <p14:tracePt t="49576" x="4914900" y="3721100"/>
          <p14:tracePt t="49594" x="4946650" y="3721100"/>
          <p14:tracePt t="49610" x="5048250" y="3721100"/>
          <p14:tracePt t="49626" x="5175250" y="3721100"/>
          <p14:tracePt t="49643" x="5308600" y="3721100"/>
          <p14:tracePt t="49660" x="5378450" y="3721100"/>
          <p14:tracePt t="49676" x="5549900" y="3721100"/>
          <p14:tracePt t="49693" x="5594350" y="3721100"/>
          <p14:tracePt t="49710" x="5626100" y="3721100"/>
          <p14:tracePt t="49726" x="5657850" y="3721100"/>
          <p14:tracePt t="49743" x="5664200" y="3721100"/>
          <p14:tracePt t="49760" x="5689600" y="3695700"/>
          <p14:tracePt t="49762" x="5695950" y="3695700"/>
          <p14:tracePt t="49776" x="5702300" y="3683000"/>
          <p14:tracePt t="49793" x="5734050" y="3651250"/>
          <p14:tracePt t="49810" x="5746750" y="3644900"/>
          <p14:tracePt t="49826" x="5772150" y="3632200"/>
          <p14:tracePt t="49843" x="5784850" y="3625850"/>
          <p14:tracePt t="49859" x="5791200" y="3619500"/>
          <p14:tracePt t="50184" x="5784850" y="3625850"/>
          <p14:tracePt t="50189" x="5778500" y="3625850"/>
          <p14:tracePt t="50198" x="5753100" y="3632200"/>
          <p14:tracePt t="50209" x="5740400" y="3632200"/>
          <p14:tracePt t="50226" x="5683250" y="3632200"/>
          <p14:tracePt t="50242" x="5581650" y="3632200"/>
          <p14:tracePt t="50260" x="5422900" y="3632200"/>
          <p14:tracePt t="50276" x="5365750" y="3632200"/>
          <p14:tracePt t="50293" x="5238750" y="3632200"/>
          <p14:tracePt t="50310" x="5092700" y="3632200"/>
          <p14:tracePt t="50326" x="4972050" y="3632200"/>
          <p14:tracePt t="50342" x="4876800" y="3632200"/>
          <p14:tracePt t="50360" x="4826000" y="3632200"/>
          <p14:tracePt t="50376" x="4724400" y="3632200"/>
          <p14:tracePt t="50392" x="4603750" y="3600450"/>
          <p14:tracePt t="50409" x="4521200" y="3562350"/>
          <p14:tracePt t="50426" x="4470400" y="3517900"/>
          <p14:tracePt t="50442" x="4425950" y="3441700"/>
          <p14:tracePt t="50459" x="4394200" y="3378200"/>
          <p14:tracePt t="50476" x="4387850" y="3365500"/>
          <p14:tracePt t="50492" x="4381500" y="3340100"/>
          <p14:tracePt t="50559" x="4381500" y="3333750"/>
          <p14:tracePt t="50568" x="4381500" y="3327400"/>
          <p14:tracePt t="50578" x="4381500" y="3308350"/>
          <p14:tracePt t="50592" x="4375150" y="3289300"/>
          <p14:tracePt t="50609" x="4375150" y="3282950"/>
          <p14:tracePt t="50626" x="4375150" y="3270250"/>
          <p14:tracePt t="50642" x="4375150" y="3263900"/>
          <p14:tracePt t="50659" x="4375150" y="3251200"/>
          <p14:tracePt t="50698" x="4375150" y="3244850"/>
          <p14:tracePt t="50709" x="4375150" y="3238500"/>
          <p14:tracePt t="50941" x="4368800" y="3238500"/>
          <p14:tracePt t="50956" x="4356100" y="3238500"/>
          <p14:tracePt t="50967" x="4349750" y="3238500"/>
          <p14:tracePt t="50975" x="4343400" y="3238500"/>
          <p14:tracePt t="50992" x="4311650" y="3238500"/>
          <p14:tracePt t="51009" x="4286250" y="3225800"/>
          <p14:tracePt t="51026" x="4197350" y="3206750"/>
          <p14:tracePt t="51042" x="4108450" y="3162300"/>
          <p14:tracePt t="51059" x="4038600" y="3149600"/>
          <p14:tracePt t="51076" x="3810000" y="3028950"/>
          <p14:tracePt t="51092" x="3778250" y="3003550"/>
          <p14:tracePt t="51109" x="3644900" y="2901950"/>
          <p14:tracePt t="51125" x="3568700" y="2787650"/>
          <p14:tracePt t="51142" x="3549650" y="2749550"/>
          <p14:tracePt t="51159" x="3454400" y="2578100"/>
          <p14:tracePt t="51175" x="3441700" y="2533650"/>
          <p14:tracePt t="51192" x="3422650" y="2489200"/>
          <p14:tracePt t="51209" x="3416300" y="2438400"/>
          <p14:tracePt t="51225" x="3416300" y="2368550"/>
          <p14:tracePt t="51242" x="3416300" y="2305050"/>
          <p14:tracePt t="51259" x="3416300" y="2260600"/>
          <p14:tracePt t="51275" x="3435350" y="2190750"/>
          <p14:tracePt t="51292" x="3448050" y="2127250"/>
          <p14:tracePt t="51308" x="3467100" y="2025650"/>
          <p14:tracePt t="51325" x="3486150" y="1974850"/>
          <p14:tracePt t="51342" x="3505200" y="1955800"/>
          <p14:tracePt t="51358" x="3530600" y="1905000"/>
          <p14:tracePt t="51375" x="3575050" y="1847850"/>
          <p14:tracePt t="51392" x="3600450" y="1797050"/>
          <p14:tracePt t="51408" x="3644900" y="1765300"/>
          <p14:tracePt t="51425" x="3695700" y="1727200"/>
          <p14:tracePt t="51442" x="3721100" y="1714500"/>
          <p14:tracePt t="51458" x="3733800" y="1701800"/>
          <p14:tracePt t="51475" x="3759200" y="1689100"/>
          <p14:tracePt t="51492" x="3778250" y="1689100"/>
          <p14:tracePt t="51508" x="3790950" y="1689100"/>
          <p14:tracePt t="51525" x="3810000" y="1689100"/>
          <p14:tracePt t="51542" x="3829050" y="1689100"/>
          <p14:tracePt t="51558" x="3860800" y="1689100"/>
          <p14:tracePt t="51575" x="3924300" y="1689100"/>
          <p14:tracePt t="51592" x="3962400" y="1695450"/>
          <p14:tracePt t="51608" x="3981450" y="1701800"/>
          <p14:tracePt t="51642" x="3994150" y="1708150"/>
          <p14:tracePt t="51675" x="4000500" y="1708150"/>
          <p14:tracePt t="51692" x="4006850" y="1708150"/>
          <p14:tracePt t="51708" x="4013200" y="1708150"/>
          <p14:tracePt t="51879" x="4013200" y="1714500"/>
          <p14:tracePt t="51885" x="4019550" y="1714500"/>
          <p14:tracePt t="51895" x="4025900" y="1720850"/>
          <p14:tracePt t="51908" x="4025900" y="1727200"/>
          <p14:tracePt t="51924" x="4038600" y="1739900"/>
          <p14:tracePt t="51964" x="4044950" y="1746250"/>
          <p14:tracePt t="51990" x="4051300" y="1765300"/>
          <p14:tracePt t="51994" x="4051300" y="1771650"/>
          <p14:tracePt t="52008" x="4057650" y="1778000"/>
          <p14:tracePt t="52025" x="4057650" y="1784350"/>
          <p14:tracePt t="52067" x="4057650" y="1790700"/>
          <p14:tracePt t="52077" x="4057650" y="1797050"/>
          <p14:tracePt t="52087" x="4057650" y="1803400"/>
          <p14:tracePt t="52127" x="4057650" y="1822450"/>
          <p14:tracePt t="52151" x="4051300" y="1835150"/>
          <p14:tracePt t="52173" x="4051300" y="1841500"/>
          <p14:tracePt t="52183" x="4044950" y="1841500"/>
          <p14:tracePt t="52193" x="4038600" y="1847850"/>
          <p14:tracePt t="52217" x="4032250" y="1866900"/>
          <p14:tracePt t="52237" x="4025900" y="1873250"/>
          <p14:tracePt t="52246" x="4013200" y="1892300"/>
          <p14:tracePt t="52257" x="4006850" y="1892300"/>
          <p14:tracePt t="52274" x="3981450" y="1936750"/>
          <p14:tracePt t="52291" x="3962400" y="1981200"/>
          <p14:tracePt t="52307" x="3949700" y="2000250"/>
          <p14:tracePt t="52324" x="3943350" y="2032000"/>
          <p14:tracePt t="52340" x="3943350" y="2051050"/>
          <p14:tracePt t="52357" x="3943350" y="2082800"/>
          <p14:tracePt t="52374" x="3956050" y="2127250"/>
          <p14:tracePt t="52391" x="3968750" y="2133600"/>
          <p14:tracePt t="52409" x="4006850" y="2159000"/>
          <p14:tracePt t="52424" x="4032250" y="2171700"/>
          <p14:tracePt t="52441" x="4057650" y="2190750"/>
          <p14:tracePt t="52458" x="4108450" y="2228850"/>
          <p14:tracePt t="52474" x="4165600" y="2254250"/>
          <p14:tracePt t="52491" x="4197350" y="2260600"/>
          <p14:tracePt t="52508" x="4216400" y="2266950"/>
          <p14:tracePt t="52524" x="4241800" y="2279650"/>
          <p14:tracePt t="52541" x="4267200" y="2286000"/>
          <p14:tracePt t="52558" x="4356100" y="2305050"/>
          <p14:tracePt t="52574" x="4457700" y="2317750"/>
          <p14:tracePt t="52591" x="4483100" y="2317750"/>
          <p14:tracePt t="52607" x="4540250" y="2317750"/>
          <p14:tracePt t="52624" x="4578350" y="2317750"/>
          <p14:tracePt t="52641" x="4616450" y="2317750"/>
          <p14:tracePt t="52657" x="4648200" y="2317750"/>
          <p14:tracePt t="52674" x="4660900" y="2305050"/>
          <p14:tracePt t="52691" x="4718050" y="2273300"/>
          <p14:tracePt t="52707" x="4730750" y="2260600"/>
          <p14:tracePt t="52724" x="4730750" y="2254250"/>
          <p14:tracePt t="52741" x="4730750" y="2241550"/>
          <p14:tracePt t="52757" x="4737100" y="2216150"/>
          <p14:tracePt t="52774" x="4737100" y="2197100"/>
          <p14:tracePt t="52791" x="4737100" y="2184400"/>
          <p14:tracePt t="52807" x="4743450" y="2171700"/>
          <p14:tracePt t="52824" x="4743450" y="2152650"/>
          <p14:tracePt t="52841" x="4737100" y="2108200"/>
          <p14:tracePt t="52857" x="4686300" y="2063750"/>
          <p14:tracePt t="52874" x="4660900" y="2032000"/>
          <p14:tracePt t="52891" x="4603750" y="2012950"/>
          <p14:tracePt t="52907" x="4552950" y="1993900"/>
          <p14:tracePt t="52924" x="4464050" y="1962150"/>
          <p14:tracePt t="52941" x="4406900" y="1943100"/>
          <p14:tracePt t="52959" x="4286250" y="1905000"/>
          <p14:tracePt t="52974" x="4279900" y="1905000"/>
          <p14:tracePt t="52991" x="4171950" y="1898650"/>
          <p14:tracePt t="53007" x="4102100" y="1885950"/>
          <p14:tracePt t="53024" x="4064000" y="1879600"/>
          <p14:tracePt t="53041" x="3987800" y="1879600"/>
          <p14:tracePt t="53057" x="3937000" y="1879600"/>
          <p14:tracePt t="53074" x="3892550" y="1879600"/>
          <p14:tracePt t="53090" x="3848100" y="1911350"/>
          <p14:tracePt t="53107" x="3803650" y="1949450"/>
          <p14:tracePt t="53124" x="3759200" y="2006600"/>
          <p14:tracePt t="53140" x="3752850" y="2044700"/>
          <p14:tracePt t="53157" x="3752850" y="2051050"/>
          <p14:tracePt t="53174" x="3752850" y="2095500"/>
          <p14:tracePt t="53190" x="3752850" y="2120900"/>
          <p14:tracePt t="53207" x="3790950" y="2152650"/>
          <p14:tracePt t="53224" x="3835400" y="2178050"/>
          <p14:tracePt t="53240" x="3898900" y="2184400"/>
          <p14:tracePt t="53257" x="3981450" y="2184400"/>
          <p14:tracePt t="53260" x="4000500" y="2184400"/>
          <p14:tracePt t="53274" x="4051300" y="2184400"/>
          <p14:tracePt t="53290" x="4140200" y="2184400"/>
          <p14:tracePt t="53307" x="4241800" y="2184400"/>
          <p14:tracePt t="53324" x="4368800" y="2139950"/>
          <p14:tracePt t="53340" x="4438650" y="2089150"/>
          <p14:tracePt t="53357" x="4476750" y="2057400"/>
          <p14:tracePt t="53374" x="4502150" y="2012950"/>
          <p14:tracePt t="53391" x="4527550" y="1987550"/>
          <p14:tracePt t="53407" x="4533900" y="1949450"/>
          <p14:tracePt t="53424" x="4533900" y="1936750"/>
          <p14:tracePt t="53457" x="4540250" y="1930400"/>
          <p14:tracePt t="53503" x="4546600" y="1924050"/>
          <p14:tracePt t="53519" x="4552950" y="1924050"/>
          <p14:tracePt t="53539" x="4559300" y="1917700"/>
          <p14:tracePt t="53543" x="4565650" y="1917700"/>
          <p14:tracePt t="53557" x="4565650" y="1911350"/>
          <p14:tracePt t="53573" x="4597400" y="1892300"/>
          <p14:tracePt t="53590" x="4648200" y="1854200"/>
          <p14:tracePt t="53607" x="4692650" y="1822450"/>
          <p14:tracePt t="53623" x="4718050" y="1822450"/>
          <p14:tracePt t="53640" x="4737100" y="1822450"/>
          <p14:tracePt t="53657" x="4756150" y="1822450"/>
          <p14:tracePt t="53673" x="4781550" y="1822450"/>
          <p14:tracePt t="53690" x="4819650" y="1822450"/>
          <p14:tracePt t="53707" x="4838700" y="1822450"/>
          <p14:tracePt t="53724" x="4851400" y="1822450"/>
          <p14:tracePt t="53740" x="4864100" y="1822450"/>
          <p14:tracePt t="53757" x="4895850" y="1790700"/>
          <p14:tracePt t="53773" x="4908550" y="1778000"/>
          <p14:tracePt t="53790" x="4908550" y="1758950"/>
          <p14:tracePt t="53807" x="4908550" y="1708150"/>
          <p14:tracePt t="53823" x="4908550" y="1663700"/>
          <p14:tracePt t="53840" x="4908550" y="1644650"/>
          <p14:tracePt t="53857" x="4883150" y="1612900"/>
          <p14:tracePt t="53873" x="4851400" y="1581150"/>
          <p14:tracePt t="53890" x="4806950" y="1549400"/>
          <p14:tracePt t="53907" x="4768850" y="1517650"/>
          <p14:tracePt t="53923" x="4749800" y="1511300"/>
          <p14:tracePt t="53940" x="4711700" y="1485900"/>
          <p14:tracePt t="53957" x="4616450" y="1447800"/>
          <p14:tracePt t="53973" x="4552950" y="1435100"/>
          <p14:tracePt t="53990" x="4508500" y="1428750"/>
          <p14:tracePt t="54007" x="4489450" y="1428750"/>
          <p14:tracePt t="54023" x="4387850" y="1422400"/>
          <p14:tracePt t="54040" x="4343400" y="1422400"/>
          <p14:tracePt t="54056" x="4273550" y="1422400"/>
          <p14:tracePt t="54073" x="4197350" y="1435100"/>
          <p14:tracePt t="54090" x="4095750" y="1492250"/>
          <p14:tracePt t="54106" x="4057650" y="1524000"/>
          <p14:tracePt t="54123" x="4032250" y="1549400"/>
          <p14:tracePt t="54140" x="3994150" y="1587500"/>
          <p14:tracePt t="54157" x="3975100" y="1619250"/>
          <p14:tracePt t="54173" x="3956050" y="1708150"/>
          <p14:tracePt t="54190" x="3943350" y="1790700"/>
          <p14:tracePt t="54206" x="3943350" y="1822450"/>
          <p14:tracePt t="54223" x="3943350" y="1905000"/>
          <p14:tracePt t="54240" x="3943350" y="1955800"/>
          <p14:tracePt t="54256" x="4038600" y="2012950"/>
          <p14:tracePt t="54273" x="4089400" y="2038350"/>
          <p14:tracePt t="54290" x="4133850" y="2044700"/>
          <p14:tracePt t="54306" x="4191000" y="2044700"/>
          <p14:tracePt t="54358" x="4197350" y="2044700"/>
          <p14:tracePt t="54361" x="4197350" y="2051050"/>
          <p14:tracePt t="54373" x="4203700" y="2063750"/>
          <p14:tracePt t="54390" x="4235450" y="2095500"/>
          <p14:tracePt t="54406" x="4248150" y="2114550"/>
          <p14:tracePt t="54423" x="4292600" y="2184400"/>
          <p14:tracePt t="54440" x="4330700" y="2222500"/>
          <p14:tracePt t="54456" x="4362450" y="2266950"/>
          <p14:tracePt t="54473" x="4381500" y="2266950"/>
          <p14:tracePt t="54506" x="4387850" y="2266950"/>
          <p14:tracePt t="54523" x="4406900" y="2260600"/>
          <p14:tracePt t="54539" x="4419600" y="2228850"/>
          <p14:tracePt t="54556" x="4438650" y="2216150"/>
          <p14:tracePt t="54573" x="4457700" y="2184400"/>
          <p14:tracePt t="54589" x="4464050" y="2171700"/>
          <p14:tracePt t="54704" x="4470400" y="2165350"/>
          <p14:tracePt t="54714" x="4476750" y="2165350"/>
          <p14:tracePt t="54734" x="4489450" y="2165350"/>
          <p14:tracePt t="54738" x="4495800" y="2165350"/>
          <p14:tracePt t="54748" x="4502150" y="2165350"/>
          <p14:tracePt t="54764" x="4521200" y="2165350"/>
          <p14:tracePt t="54774" x="4527550" y="2165350"/>
          <p14:tracePt t="54789" x="4533900" y="2171700"/>
          <p14:tracePt t="54805" x="4552950" y="2197100"/>
          <p14:tracePt t="54822" x="4552950" y="2228850"/>
          <p14:tracePt t="54839" x="4565650" y="2254250"/>
          <p14:tracePt t="54856" x="4572000" y="2266950"/>
          <p14:tracePt t="54940" x="4578350" y="2266950"/>
          <p14:tracePt t="54950" x="4591050" y="2266950"/>
          <p14:tracePt t="54956" x="4597400" y="2266950"/>
          <p14:tracePt t="54972" x="4603750" y="2247900"/>
          <p14:tracePt t="54989" x="4616450" y="2235200"/>
          <p14:tracePt t="55005" x="4635500" y="2216150"/>
          <p14:tracePt t="55022" x="4648200" y="2197100"/>
          <p14:tracePt t="55038" x="4654550" y="2184400"/>
          <p14:tracePt t="55055" x="4660900" y="2178050"/>
          <p14:tracePt t="55089" x="4667250" y="2171700"/>
          <p14:tracePt t="55122" x="4673600" y="2159000"/>
          <p14:tracePt t="55425" x="4673600" y="2152650"/>
          <p14:tracePt t="55431" x="4673600" y="2146300"/>
          <p14:tracePt t="55439" x="4673600" y="2133600"/>
          <p14:tracePt t="55456" x="4673600" y="2095500"/>
          <p14:tracePt t="55472" x="4667250" y="2025650"/>
          <p14:tracePt t="55489" x="4667250" y="1974850"/>
          <p14:tracePt t="55505" x="4686300" y="1911350"/>
          <p14:tracePt t="55522" x="4699000" y="1892300"/>
          <p14:tracePt t="55538" x="4699000" y="1873250"/>
          <p14:tracePt t="55555" x="4718050" y="1854200"/>
          <p14:tracePt t="55571" x="4724400" y="1828800"/>
          <p14:tracePt t="55588" x="4730750" y="1803400"/>
          <p14:tracePt t="55605" x="4730750" y="1784350"/>
          <p14:tracePt t="55621" x="4730750" y="1771650"/>
          <p14:tracePt t="55773" x="4737100" y="1778000"/>
          <p14:tracePt t="55779" x="4749800" y="1803400"/>
          <p14:tracePt t="55789" x="4749800" y="1816100"/>
          <p14:tracePt t="55805" x="4749800" y="1898650"/>
          <p14:tracePt t="55823" x="4756150" y="1955800"/>
          <p14:tracePt t="55839" x="4756150" y="1968500"/>
          <p14:tracePt t="55855" x="4762500" y="2000250"/>
          <p14:tracePt t="55888" x="4762500" y="2012950"/>
          <p14:tracePt t="55905" x="4762500" y="2025650"/>
          <p14:tracePt t="55921" x="4762500" y="2044700"/>
          <p14:tracePt t="55938" x="4756150" y="2057400"/>
          <p14:tracePt t="55954" x="4749800" y="2070100"/>
          <p14:tracePt t="55971" x="4743450" y="2082800"/>
          <p14:tracePt t="55988" x="4730750" y="2101850"/>
          <p14:tracePt t="56004" x="4711700" y="2120900"/>
          <p14:tracePt t="56021" x="4692650" y="2146300"/>
          <p14:tracePt t="56038" x="4686300" y="2152650"/>
          <p14:tracePt t="56055" x="4667250" y="2165350"/>
          <p14:tracePt t="56191" x="4660900" y="2165350"/>
          <p14:tracePt t="58166" x="4654550" y="2159000"/>
          <p14:tracePt t="58176" x="4654550" y="2152650"/>
          <p14:tracePt t="58189" x="4654550" y="2133600"/>
          <p14:tracePt t="58200" x="4654550" y="2127250"/>
          <p14:tracePt t="58210" x="4654550" y="2120900"/>
          <p14:tracePt t="58220" x="4654550" y="2114550"/>
          <p14:tracePt t="58237" x="4654550" y="2089150"/>
          <p14:tracePt t="58253" x="4654550" y="2070100"/>
          <p14:tracePt t="58270" x="4654550" y="2051050"/>
          <p14:tracePt t="58287" x="4654550" y="2044700"/>
          <p14:tracePt t="58304" x="4654550" y="2038350"/>
          <p14:tracePt t="58320" x="4654550" y="2032000"/>
          <p14:tracePt t="58337" x="4654550" y="2019300"/>
          <p14:tracePt t="58353" x="4641850" y="2006600"/>
          <p14:tracePt t="58370" x="4635500" y="1993900"/>
          <p14:tracePt t="58386" x="4635500" y="1987550"/>
          <p14:tracePt t="58403" x="4622800" y="1981200"/>
          <p14:tracePt t="58419" x="4597400" y="1955800"/>
          <p14:tracePt t="58436" x="4578350" y="1949450"/>
          <p14:tracePt t="58453" x="4540250" y="1936750"/>
          <p14:tracePt t="58469" x="4489450" y="1911350"/>
          <p14:tracePt t="58486" x="4419600" y="1892300"/>
          <p14:tracePt t="58503" x="4324350" y="1879600"/>
          <p14:tracePt t="58519" x="4222750" y="1873250"/>
          <p14:tracePt t="58536" x="4108450" y="1854200"/>
          <p14:tracePt t="58553" x="4051300" y="1841500"/>
          <p14:tracePt t="58570" x="4019550" y="1841500"/>
          <p14:tracePt t="58587" x="3981450" y="1841500"/>
          <p14:tracePt t="58603" x="3968750" y="1841500"/>
          <p14:tracePt t="58637" x="3943350" y="1854200"/>
          <p14:tracePt t="58653" x="3911600" y="1873250"/>
          <p14:tracePt t="58670" x="3898900" y="1898650"/>
          <p14:tracePt t="58687" x="3879850" y="1930400"/>
          <p14:tracePt t="58703" x="3860800" y="1968500"/>
          <p14:tracePt t="58720" x="3854450" y="1981200"/>
          <p14:tracePt t="58736" x="3854450" y="2006600"/>
          <p14:tracePt t="58753" x="3854450" y="2025650"/>
          <p14:tracePt t="58770" x="3854450" y="2044700"/>
          <p14:tracePt t="58787" x="3854450" y="2057400"/>
          <p14:tracePt t="58803" x="3860800" y="2089150"/>
          <p14:tracePt t="58820" x="3873500" y="2095500"/>
          <p14:tracePt t="58836" x="3886200" y="2108200"/>
          <p14:tracePt t="58853" x="3892550" y="2108200"/>
          <p14:tracePt t="58870" x="3898900" y="2127250"/>
          <p14:tracePt t="58886" x="3930650" y="2133600"/>
          <p14:tracePt t="58903" x="3949700" y="2159000"/>
          <p14:tracePt t="58920" x="3981450" y="2178050"/>
          <p14:tracePt t="58936" x="4032250" y="2197100"/>
          <p14:tracePt t="58953" x="4057650" y="2203450"/>
          <p14:tracePt t="58970" x="4102100" y="2216150"/>
          <p14:tracePt t="58986" x="4152900" y="2222500"/>
          <p14:tracePt t="59003" x="4210050" y="2241550"/>
          <p14:tracePt t="59020" x="4292600" y="2247900"/>
          <p14:tracePt t="59037" x="4349750" y="2254250"/>
          <p14:tracePt t="59053" x="4432300" y="2260600"/>
          <p14:tracePt t="59070" x="4521200" y="2260600"/>
          <p14:tracePt t="59086" x="4616450" y="2260600"/>
          <p14:tracePt t="59103" x="4711700" y="2260600"/>
          <p14:tracePt t="59120" x="4775200" y="2260600"/>
          <p14:tracePt t="59136" x="4800600" y="2260600"/>
          <p14:tracePt t="59153" x="4838700" y="2260600"/>
          <p14:tracePt t="59170" x="4870450" y="2235200"/>
          <p14:tracePt t="59186" x="4876800" y="2228850"/>
          <p14:tracePt t="59203" x="4876800" y="2216150"/>
          <p14:tracePt t="59219" x="4883150" y="2197100"/>
          <p14:tracePt t="59292" x="4883150" y="2209800"/>
          <p14:tracePt t="59298" x="4883150" y="2222500"/>
          <p14:tracePt t="59302" x="4883150" y="2247900"/>
          <p14:tracePt t="59319" x="4883150" y="2317750"/>
          <p14:tracePt t="59335" x="4883150" y="2343150"/>
          <p14:tracePt t="59352" x="4889500" y="2400300"/>
          <p14:tracePt t="59369" x="4895850" y="2501900"/>
          <p14:tracePt t="59386" x="4921250" y="2565400"/>
          <p14:tracePt t="59403" x="4940300" y="2616200"/>
          <p14:tracePt t="59419" x="4953000" y="2635250"/>
          <p14:tracePt t="59436" x="4978400" y="2692400"/>
          <p14:tracePt t="59453" x="4984750" y="2711450"/>
          <p14:tracePt t="59469" x="4997450" y="2743200"/>
          <p14:tracePt t="59486" x="5003800" y="2762250"/>
          <p14:tracePt t="59502" x="5016500" y="2787650"/>
          <p14:tracePt t="59519" x="5022850" y="2794000"/>
          <p14:tracePt t="59535" x="5022850" y="2806700"/>
          <p14:tracePt t="59552" x="5022850" y="2819400"/>
          <p14:tracePt t="59569" x="5022850" y="2825750"/>
          <p14:tracePt t="59586" x="5022850" y="2844800"/>
          <p14:tracePt t="59602" x="5029200" y="2863850"/>
          <p14:tracePt t="59619" x="5029200" y="2876550"/>
          <p14:tracePt t="59652" x="5035550" y="2895600"/>
          <p14:tracePt t="59669" x="5035550" y="2908300"/>
          <p14:tracePt t="59685" x="5041900" y="2959100"/>
          <p14:tracePt t="59702" x="5041900" y="3003550"/>
          <p14:tracePt t="59719" x="5048250" y="3086100"/>
          <p14:tracePt t="59736" x="5054600" y="3136900"/>
          <p14:tracePt t="59754" x="5060950" y="3155950"/>
          <p14:tracePt t="59769" x="5060950" y="3168650"/>
          <p14:tracePt t="59824" x="5060950" y="3175000"/>
          <p14:tracePt t="60122" x="5067300" y="3181350"/>
          <p14:tracePt t="60128" x="5086350" y="3187700"/>
          <p14:tracePt t="60138" x="5105400" y="3194050"/>
          <p14:tracePt t="60152" x="5156200" y="3206750"/>
          <p14:tracePt t="60169" x="5207000" y="3225800"/>
          <p14:tracePt t="60186" x="5251450" y="3232150"/>
          <p14:tracePt t="60202" x="5353050" y="3263900"/>
          <p14:tracePt t="60219" x="5416550" y="3282950"/>
          <p14:tracePt t="60235" x="5467350" y="3282950"/>
          <p14:tracePt t="60252" x="5492750" y="3295650"/>
          <p14:tracePt t="60269" x="5530850" y="3321050"/>
          <p14:tracePt t="60285" x="5562600" y="3346450"/>
          <p14:tracePt t="60302" x="5594350" y="3378200"/>
          <p14:tracePt t="60319" x="5632450" y="3422650"/>
          <p14:tracePt t="60335" x="5676900" y="3460750"/>
          <p14:tracePt t="60352" x="5702300" y="3479800"/>
          <p14:tracePt t="60369" x="5708650" y="3492500"/>
          <p14:tracePt t="60385" x="5708650" y="3498850"/>
          <p14:tracePt t="60402" x="5708650" y="3511550"/>
          <p14:tracePt t="60419" x="5708650" y="3524250"/>
          <p14:tracePt t="60435" x="5708650" y="3549650"/>
          <p14:tracePt t="60452" x="5708650" y="3562350"/>
          <p14:tracePt t="60487" x="5708650" y="3568700"/>
          <p14:tracePt t="60510" x="5708650" y="3575050"/>
          <p14:tracePt t="60894" x="5715000" y="3575050"/>
          <p14:tracePt t="60904" x="5721350" y="3568700"/>
          <p14:tracePt t="60918" x="5727700" y="3568700"/>
          <p14:tracePt t="61086" x="5734050" y="3562350"/>
          <p14:tracePt t="61308" x="5734050" y="3549650"/>
          <p14:tracePt t="61418" x="5746750" y="3549650"/>
          <p14:tracePt t="61428" x="5797550" y="3549650"/>
          <p14:tracePt t="61434" x="5829300" y="3530600"/>
          <p14:tracePt t="61451" x="5975350" y="3498850"/>
          <p14:tracePt t="61468" x="6191250" y="3409950"/>
          <p14:tracePt t="61484" x="6311900" y="3359150"/>
          <p14:tracePt t="61501" x="6445250" y="3321050"/>
          <p14:tracePt t="61518" x="6508750" y="3314700"/>
          <p14:tracePt t="61534" x="6521450" y="3308350"/>
          <p14:tracePt t="61611" x="6521450" y="3302000"/>
          <p14:tracePt t="61630" x="6521450" y="3295650"/>
          <p14:tracePt t="61636" x="6521450" y="3289300"/>
          <p14:tracePt t="61650" x="6521450" y="3276600"/>
          <p14:tracePt t="61660" x="6521450" y="3270250"/>
          <p14:tracePt t="61670" x="6521450" y="3257550"/>
          <p14:tracePt t="61684" x="6515100" y="3251200"/>
          <p14:tracePt t="61701" x="6508750" y="3219450"/>
          <p14:tracePt t="61718" x="6502400" y="3213100"/>
          <p14:tracePt t="61752" x="6489700" y="3200400"/>
          <p14:tracePt t="61768" x="6464300" y="3181350"/>
          <p14:tracePt t="61784" x="6438900" y="3175000"/>
          <p14:tracePt t="61801" x="6419850" y="3162300"/>
          <p14:tracePt t="61818" x="6400800" y="3162300"/>
          <p14:tracePt t="61834" x="6362700" y="3162300"/>
          <p14:tracePt t="61851" x="6292850" y="3162300"/>
          <p14:tracePt t="61868" x="6261100" y="3162300"/>
          <p14:tracePt t="61884" x="6223000" y="3162300"/>
          <p14:tracePt t="61901" x="6159500" y="3181350"/>
          <p14:tracePt t="61918" x="6140450" y="3194050"/>
          <p14:tracePt t="61934" x="6134100" y="3200400"/>
          <p14:tracePt t="62094" x="6127750" y="3200400"/>
          <p14:tracePt t="62144" x="6127750" y="3187700"/>
          <p14:tracePt t="62154" x="6134100" y="3181350"/>
          <p14:tracePt t="62170" x="6134100" y="3175000"/>
          <p14:tracePt t="62180" x="6140450" y="3168650"/>
          <p14:tracePt t="62220" x="6146800" y="3168650"/>
          <p14:tracePt t="62236" x="6153150" y="3162300"/>
          <p14:tracePt t="62281" x="6159500" y="3155950"/>
          <p14:tracePt t="62432" x="6165850" y="3155950"/>
          <p14:tracePt t="62452" x="6165850" y="3181350"/>
          <p14:tracePt t="62458" x="6165850" y="3194050"/>
          <p14:tracePt t="62469" x="6153150" y="3213100"/>
          <p14:tracePt t="62484" x="6134100" y="3251200"/>
          <p14:tracePt t="62500" x="6115050" y="3270250"/>
          <p14:tracePt t="62534" x="6108700" y="3276600"/>
          <p14:tracePt t="62654" x="6108700" y="3263900"/>
          <p14:tracePt t="62660" x="6115050" y="3244850"/>
          <p14:tracePt t="62670" x="6121400" y="3232150"/>
          <p14:tracePt t="62684" x="6153150" y="3187700"/>
          <p14:tracePt t="62700" x="6191250" y="3143250"/>
          <p14:tracePt t="62717" x="6235700" y="3086100"/>
          <p14:tracePt t="62734" x="6248400" y="3067050"/>
          <p14:tracePt t="62750" x="6292850" y="3035300"/>
          <p14:tracePt t="62767" x="6299200" y="3035300"/>
          <p14:tracePt t="62784" x="6305550" y="3028950"/>
          <p14:tracePt t="62860" x="6311900" y="3028950"/>
          <p14:tracePt t="62871" x="6311900" y="3035300"/>
          <p14:tracePt t="62876" x="6318250" y="3048000"/>
          <p14:tracePt t="62886" x="6318250" y="3073400"/>
          <p14:tracePt t="62900" x="6324600" y="3124200"/>
          <p14:tracePt t="62917" x="6324600" y="3206750"/>
          <p14:tracePt t="62933" x="6324600" y="3238500"/>
          <p14:tracePt t="62950" x="6324600" y="3327400"/>
          <p14:tracePt t="62967" x="6324600" y="3390900"/>
          <p14:tracePt t="62983" x="6330950" y="3429000"/>
          <p14:tracePt t="63000" x="6330950" y="3454400"/>
          <p14:tracePt t="63017" x="6330950" y="3486150"/>
          <p14:tracePt t="63033" x="6330950" y="3562350"/>
          <p14:tracePt t="63050" x="6330950" y="3594100"/>
          <p14:tracePt t="63067" x="6330950" y="3600450"/>
          <p14:tracePt t="64011" x="6330950" y="3606800"/>
          <p14:tracePt t="64020" x="6337300" y="3606800"/>
          <p14:tracePt t="64036" x="6343650" y="3606800"/>
          <p14:tracePt t="64042" x="6356350" y="3594100"/>
          <p14:tracePt t="64050" x="6375400" y="3581400"/>
          <p14:tracePt t="64066" x="6388100" y="3562350"/>
          <p14:tracePt t="64083" x="6400800" y="3524250"/>
          <p14:tracePt t="64116" x="6407150" y="3492500"/>
          <p14:tracePt t="64133" x="6407150" y="3467100"/>
          <p14:tracePt t="64149" x="6407150" y="3441700"/>
          <p14:tracePt t="64166" x="6407150" y="3390900"/>
          <p14:tracePt t="64183" x="6407150" y="3340100"/>
          <p14:tracePt t="64199" x="6407150" y="3308350"/>
          <p14:tracePt t="64216" x="6400800" y="3270250"/>
          <p14:tracePt t="64233" x="6394450" y="3251200"/>
          <p14:tracePt t="64249" x="6394450" y="3219450"/>
          <p14:tracePt t="64266" x="6388100" y="3206750"/>
          <p14:tracePt t="64283" x="6369050" y="3168650"/>
          <p14:tracePt t="64286" x="6362700" y="3124200"/>
          <p14:tracePt t="64299" x="6350000" y="3098800"/>
          <p14:tracePt t="64316" x="6343650" y="3073400"/>
          <p14:tracePt t="64332" x="6337300" y="3060700"/>
          <p14:tracePt t="64349" x="6330950" y="3054350"/>
          <p14:tracePt t="64484" x="6330950" y="3073400"/>
          <p14:tracePt t="64491" x="6330950" y="3079750"/>
          <p14:tracePt t="64500" x="6330950" y="3105150"/>
          <p14:tracePt t="64516" x="6330950" y="3130550"/>
          <p14:tracePt t="64532" x="6330950" y="3263900"/>
          <p14:tracePt t="64549" x="6330950" y="3327400"/>
          <p14:tracePt t="64566" x="6330950" y="3371850"/>
          <p14:tracePt t="64582" x="6330950" y="3409950"/>
          <p14:tracePt t="64599" x="6330950" y="3441700"/>
          <p14:tracePt t="64632" x="6330950" y="3460750"/>
          <p14:tracePt t="64649" x="6330950" y="3498850"/>
          <p14:tracePt t="64666" x="6330950" y="3517900"/>
          <p14:tracePt t="64682" x="6330950" y="3556000"/>
          <p14:tracePt t="64699" x="6330950" y="3587750"/>
          <p14:tracePt t="64716" x="6330950" y="3606800"/>
          <p14:tracePt t="64732" x="6330950" y="3644900"/>
          <p14:tracePt t="64749" x="6330950" y="3670300"/>
          <p14:tracePt t="64766" x="6330950" y="3676650"/>
          <p14:tracePt t="64782" x="6330950" y="3683000"/>
          <p14:tracePt t="65409" x="6350000" y="3683000"/>
          <p14:tracePt t="65419" x="6388100" y="3683000"/>
          <p14:tracePt t="65429" x="6438900" y="3683000"/>
          <p14:tracePt t="65434" x="6451600" y="3683000"/>
          <p14:tracePt t="65448" x="6515100" y="3683000"/>
          <p14:tracePt t="65465" x="6534150" y="3683000"/>
          <p14:tracePt t="65482" x="6559550" y="3683000"/>
          <p14:tracePt t="65498" x="6578600" y="3683000"/>
          <p14:tracePt t="65551" x="6584950" y="3683000"/>
          <p14:tracePt t="65555" x="6591300" y="3670300"/>
          <p14:tracePt t="65565" x="6597650" y="3663950"/>
          <p14:tracePt t="65582" x="6610350" y="3657600"/>
          <p14:tracePt t="65598" x="6642100" y="3638550"/>
          <p14:tracePt t="65615" x="6680200" y="3613150"/>
          <p14:tracePt t="65632" x="6743700" y="3549650"/>
          <p14:tracePt t="65648" x="6788150" y="3511550"/>
          <p14:tracePt t="65665" x="6832600" y="3422650"/>
          <p14:tracePt t="65682" x="6858000" y="3327400"/>
          <p14:tracePt t="65698" x="6877050" y="3251200"/>
          <p14:tracePt t="65715" x="6877050" y="3200400"/>
          <p14:tracePt t="65731" x="6877050" y="3155950"/>
          <p14:tracePt t="65748" x="6877050" y="3149600"/>
          <p14:tracePt t="65765" x="6858000" y="3111500"/>
          <p14:tracePt t="65782" x="6819900" y="3067050"/>
          <p14:tracePt t="65784" x="6800850" y="3048000"/>
          <p14:tracePt t="65799" x="6788150" y="3035300"/>
          <p14:tracePt t="65837" x="6781800" y="3035300"/>
          <p14:tracePt t="65863" x="6769100" y="3035300"/>
          <p14:tracePt t="65873" x="6750050" y="3035300"/>
          <p14:tracePt t="65889" x="6737350" y="3041650"/>
          <p14:tracePt t="65898" x="6705600" y="3067050"/>
          <p14:tracePt t="65915" x="6635750" y="3136900"/>
          <p14:tracePt t="65931" x="6604000" y="3181350"/>
          <p14:tracePt t="65948" x="6534150" y="3263900"/>
          <p14:tracePt t="65965" x="6508750" y="3302000"/>
          <p14:tracePt t="65982" x="6496050" y="3352800"/>
          <p14:tracePt t="65998" x="6483350" y="3397250"/>
          <p14:tracePt t="66015" x="6477000" y="3441700"/>
          <p14:tracePt t="66031" x="6477000" y="3460750"/>
          <p14:tracePt t="66048" x="6477000" y="3511550"/>
          <p14:tracePt t="66065" x="6496050" y="3600450"/>
          <p14:tracePt t="66081" x="6515100" y="3638550"/>
          <p14:tracePt t="66098" x="6534150" y="3663950"/>
          <p14:tracePt t="66114" x="6565900" y="3714750"/>
          <p14:tracePt t="66132" x="6584950" y="3733800"/>
          <p14:tracePt t="66148" x="6610350" y="3746500"/>
          <p14:tracePt t="66165" x="6661150" y="3778250"/>
          <p14:tracePt t="66181" x="6718300" y="3790950"/>
          <p14:tracePt t="66198" x="6832600" y="3810000"/>
          <p14:tracePt t="66214" x="6934200" y="3816350"/>
          <p14:tracePt t="66231" x="6991350" y="3835400"/>
          <p14:tracePt t="66248" x="7086600" y="3841750"/>
          <p14:tracePt t="66264" x="7162800" y="3848100"/>
          <p14:tracePt t="66281" x="7258050" y="3854450"/>
          <p14:tracePt t="66298" x="7308850" y="3854450"/>
          <p14:tracePt t="66314" x="7334250" y="3854450"/>
          <p14:tracePt t="66331" x="7391400" y="3829050"/>
          <p14:tracePt t="66348" x="7442200" y="3784600"/>
          <p14:tracePt t="66364" x="7512050" y="3746500"/>
          <p14:tracePt t="66381" x="7556500" y="3714750"/>
          <p14:tracePt t="66398" x="7626350" y="3651250"/>
          <p14:tracePt t="66414" x="7651750" y="3638550"/>
          <p14:tracePt t="66431" x="7670800" y="3600450"/>
          <p14:tracePt t="66448" x="7670800" y="3594100"/>
          <p14:tracePt t="66464" x="7689850" y="3556000"/>
          <p14:tracePt t="66481" x="7708900" y="3517900"/>
          <p14:tracePt t="66498" x="7727950" y="3454400"/>
          <p14:tracePt t="66514" x="7727950" y="3429000"/>
          <p14:tracePt t="66531" x="7727950" y="3384550"/>
          <p14:tracePt t="66548" x="7727950" y="3321050"/>
          <p14:tracePt t="66564" x="7715250" y="3276600"/>
          <p14:tracePt t="66581" x="7702550" y="3232150"/>
          <p14:tracePt t="66598" x="7664450" y="3149600"/>
          <p14:tracePt t="66614" x="7658100" y="3136900"/>
          <p14:tracePt t="66631" x="7639050" y="3098800"/>
          <p14:tracePt t="66647" x="7613650" y="3054350"/>
          <p14:tracePt t="66664" x="7581900" y="3009900"/>
          <p14:tracePt t="66681" x="7537450" y="2927350"/>
          <p14:tracePt t="66697" x="7512050" y="2914650"/>
          <p14:tracePt t="66714" x="7467600" y="2876550"/>
          <p14:tracePt t="66731" x="7442200" y="2863850"/>
          <p14:tracePt t="66747" x="7397750" y="2844800"/>
          <p14:tracePt t="66764" x="7366000" y="2832100"/>
          <p14:tracePt t="66781" x="7296150" y="2806700"/>
          <p14:tracePt t="66797" x="7283450" y="2806700"/>
          <p14:tracePt t="66814" x="7245350" y="2806700"/>
          <p14:tracePt t="66831" x="7181850" y="2800350"/>
          <p14:tracePt t="66847" x="7124700" y="2800350"/>
          <p14:tracePt t="66864" x="7073900" y="2800350"/>
          <p14:tracePt t="66881" x="6997700" y="2832100"/>
          <p14:tracePt t="66897" x="6934200" y="2863850"/>
          <p14:tracePt t="66914" x="6819900" y="2965450"/>
          <p14:tracePt t="66931" x="6686550" y="3060700"/>
          <p14:tracePt t="66947" x="6597650" y="3155950"/>
          <p14:tracePt t="66964" x="6534150" y="3219450"/>
          <p14:tracePt t="66981" x="6508750" y="3276600"/>
          <p14:tracePt t="66997" x="6483350" y="3333750"/>
          <p14:tracePt t="67014" x="6470650" y="3416300"/>
          <p14:tracePt t="67031" x="6457950" y="3479800"/>
          <p14:tracePt t="67047" x="6451600" y="3568700"/>
          <p14:tracePt t="67064" x="6451600" y="3625850"/>
          <p14:tracePt t="67080" x="6451600" y="3638550"/>
          <p14:tracePt t="67097" x="6451600" y="3644900"/>
          <p14:tracePt t="67114" x="6451600" y="3663950"/>
          <p14:tracePt t="67291" x="6451600" y="3670300"/>
          <p14:tracePt t="67301" x="6438900" y="3676650"/>
          <p14:tracePt t="67305" x="6432550" y="3683000"/>
          <p14:tracePt t="67325" x="6426200" y="3689350"/>
          <p14:tracePt t="67341" x="6413500" y="3702050"/>
          <p14:tracePt t="67355" x="6413500" y="3708400"/>
          <p14:tracePt t="67365" x="6400800" y="3721100"/>
          <p14:tracePt t="67380" x="6388100" y="3727450"/>
          <p14:tracePt t="67397" x="6381750" y="3733800"/>
          <p14:tracePt t="67414" x="6362700" y="3759200"/>
          <p14:tracePt t="67430" x="6356350" y="3765550"/>
          <p14:tracePt t="67447" x="6343650" y="3771900"/>
          <p14:tracePt t="67464" x="6343650" y="3778250"/>
          <p14:tracePt t="67497" x="6337300" y="3784600"/>
          <p14:tracePt t="67514" x="6330950" y="3790950"/>
          <p14:tracePt t="67530" x="6324600" y="3797300"/>
          <p14:tracePt t="67547" x="6318250" y="3810000"/>
          <p14:tracePt t="67564" x="6311900" y="3810000"/>
          <p14:tracePt t="67597" x="6305550" y="3822700"/>
          <p14:tracePt t="67613" x="6292850" y="3835400"/>
          <p14:tracePt t="67630" x="6273800" y="3854450"/>
          <p14:tracePt t="67647" x="6261100" y="3854450"/>
          <p14:tracePt t="67663" x="6210300" y="3898900"/>
          <p14:tracePt t="67680" x="6159500" y="3924300"/>
          <p14:tracePt t="67697" x="6096000" y="3968750"/>
          <p14:tracePt t="67713" x="6019800" y="4000500"/>
          <p14:tracePt t="67730" x="5918200" y="4038600"/>
          <p14:tracePt t="67747" x="5873750" y="4057650"/>
          <p14:tracePt t="67763" x="5822950" y="4083050"/>
          <p14:tracePt t="67780" x="5765800" y="4102100"/>
          <p14:tracePt t="67797" x="5715000" y="4121150"/>
          <p14:tracePt t="67813" x="5613400" y="4159250"/>
          <p14:tracePt t="67830" x="5480050" y="4184650"/>
          <p14:tracePt t="67847" x="5403850" y="4197350"/>
          <p14:tracePt t="67863" x="5295900" y="4216400"/>
          <p14:tracePt t="67880" x="5149850" y="4248150"/>
          <p14:tracePt t="67897" x="5092700" y="4254500"/>
          <p14:tracePt t="67913" x="5073650" y="4260850"/>
          <p14:tracePt t="67930" x="5060950" y="4260850"/>
          <p14:tracePt t="67947" x="5022850" y="4260850"/>
          <p14:tracePt t="67963" x="4978400" y="4260850"/>
          <p14:tracePt t="67980" x="4908550" y="4260850"/>
          <p14:tracePt t="67997" x="4845050" y="4260850"/>
          <p14:tracePt t="68013" x="4800600" y="4260850"/>
          <p14:tracePt t="68030" x="4775200" y="4260850"/>
          <p14:tracePt t="68047" x="4749800" y="4260850"/>
          <p14:tracePt t="68063" x="4724400" y="4260850"/>
          <p14:tracePt t="68080" x="4692650" y="4279900"/>
          <p14:tracePt t="68096" x="4641850" y="4292600"/>
          <p14:tracePt t="68113" x="4610100" y="4292600"/>
          <p14:tracePt t="68130" x="4584700" y="4292600"/>
          <p14:tracePt t="68146" x="4489450" y="4292600"/>
          <p14:tracePt t="68163" x="4425950" y="4292600"/>
          <p14:tracePt t="68180" x="4343400" y="4292600"/>
          <p14:tracePt t="68196" x="4267200" y="4305300"/>
          <p14:tracePt t="68213" x="4191000" y="4311650"/>
          <p14:tracePt t="68230" x="4159250" y="4318000"/>
          <p14:tracePt t="68246" x="4127500" y="4330700"/>
          <p14:tracePt t="68263" x="4076700" y="4343400"/>
          <p14:tracePt t="68280" x="4057650" y="4343400"/>
          <p14:tracePt t="68389" x="4057650" y="4349750"/>
          <p14:tracePt t="68395" x="4089400" y="4349750"/>
          <p14:tracePt t="68405" x="4165600" y="4349750"/>
          <p14:tracePt t="68415" x="4305300" y="4349750"/>
          <p14:tracePt t="68430" x="4330700" y="4349750"/>
          <p14:tracePt t="68446" x="4603750" y="4356100"/>
          <p14:tracePt t="68463" x="4826000" y="4356100"/>
          <p14:tracePt t="68480" x="4864100" y="4356100"/>
          <p14:tracePt t="68496" x="4870450" y="4356100"/>
          <p14:tracePt t="68561" x="4870450" y="4349750"/>
          <p14:tracePt t="68567" x="4870450" y="4343400"/>
          <p14:tracePt t="68579" x="4895850" y="4324350"/>
          <p14:tracePt t="68597" x="4940300" y="4286250"/>
          <p14:tracePt t="68613" x="4953000" y="4273550"/>
          <p14:tracePt t="68629" x="4984750" y="4241800"/>
          <p14:tracePt t="68646" x="4991100" y="4222750"/>
          <p14:tracePt t="68663" x="4991100" y="4216400"/>
          <p14:tracePt t="68679" x="4991100" y="4210050"/>
          <p14:tracePt t="68697" x="4991100" y="4203700"/>
          <p14:tracePt t="68713" x="4984750" y="4191000"/>
          <p14:tracePt t="68729" x="4965700" y="4184650"/>
          <p14:tracePt t="68746" x="4902200" y="4171950"/>
          <p14:tracePt t="68763" x="4851400" y="4171950"/>
          <p14:tracePt t="68779" x="4787900" y="4171950"/>
          <p14:tracePt t="68796" x="4768850" y="4171950"/>
          <p14:tracePt t="68813" x="4743450" y="4171950"/>
          <p14:tracePt t="68829" x="4718050" y="4171950"/>
          <p14:tracePt t="68846" x="4699000" y="4171950"/>
          <p14:tracePt t="68863" x="4660900" y="4171950"/>
          <p14:tracePt t="68879" x="4648200" y="4171950"/>
          <p14:tracePt t="68896" x="4629150" y="4171950"/>
          <p14:tracePt t="68913" x="4591050" y="4171950"/>
          <p14:tracePt t="68929" x="4533900" y="4171950"/>
          <p14:tracePt t="68946" x="4476750" y="4171950"/>
          <p14:tracePt t="68963" x="4413250" y="4171950"/>
          <p14:tracePt t="68979" x="4356100" y="4171950"/>
          <p14:tracePt t="68996" x="4318000" y="4165600"/>
          <p14:tracePt t="69012" x="4298950" y="4165600"/>
          <p14:tracePt t="69029" x="4254500" y="4159250"/>
          <p14:tracePt t="69046" x="4203700" y="4146550"/>
          <p14:tracePt t="69062" x="4121150" y="4133850"/>
          <p14:tracePt t="69079" x="4057650" y="4133850"/>
          <p14:tracePt t="69096" x="3975100" y="4133850"/>
          <p14:tracePt t="69112" x="3892550" y="4133850"/>
          <p14:tracePt t="69129" x="3829050" y="4133850"/>
          <p14:tracePt t="69146" x="3733800" y="4133850"/>
          <p14:tracePt t="69162" x="3689350" y="4133850"/>
          <p14:tracePt t="69179" x="3683000" y="4133850"/>
          <p14:tracePt t="69196" x="3676650" y="4133850"/>
          <p14:tracePt t="69212" x="3651250" y="4146550"/>
          <p14:tracePt t="69229" x="3644900" y="4165600"/>
          <p14:tracePt t="69246" x="3638550" y="4184650"/>
          <p14:tracePt t="69262" x="3632200" y="4191000"/>
          <p14:tracePt t="69279" x="3625850" y="4260850"/>
          <p14:tracePt t="69296" x="3619500" y="4298950"/>
          <p14:tracePt t="69312" x="3619500" y="4343400"/>
          <p14:tracePt t="69329" x="3625850" y="4387850"/>
          <p14:tracePt t="69346" x="3663950" y="4457700"/>
          <p14:tracePt t="69362" x="3689350" y="4514850"/>
          <p14:tracePt t="69379" x="3727450" y="4578350"/>
          <p14:tracePt t="69395" x="3803650" y="4660900"/>
          <p14:tracePt t="69412" x="3860800" y="4724400"/>
          <p14:tracePt t="69429" x="4038600" y="4826000"/>
          <p14:tracePt t="69446" x="4171950" y="4902200"/>
          <p14:tracePt t="69462" x="4241800" y="4946650"/>
          <p14:tracePt t="69479" x="4470400" y="5041900"/>
          <p14:tracePt t="69495" x="4591050" y="5067300"/>
          <p14:tracePt t="69512" x="4705350" y="5099050"/>
          <p14:tracePt t="69529" x="4794250" y="5118100"/>
          <p14:tracePt t="69545" x="4933950" y="5162550"/>
          <p14:tracePt t="69562" x="4991100" y="5175250"/>
          <p14:tracePt t="69579" x="5130800" y="5194300"/>
          <p14:tracePt t="69595" x="5308600" y="5213350"/>
          <p14:tracePt t="69612" x="5435600" y="5213350"/>
          <p14:tracePt t="69629" x="5619750" y="5238750"/>
          <p14:tracePt t="69645" x="5772150" y="5257800"/>
          <p14:tracePt t="69662" x="5854700" y="5257800"/>
          <p14:tracePt t="69679" x="6057900" y="5257800"/>
          <p14:tracePt t="69695" x="6254750" y="5257800"/>
          <p14:tracePt t="69712" x="6496050" y="5257800"/>
          <p14:tracePt t="69729" x="6642100" y="5257800"/>
          <p14:tracePt t="69745" x="6699250" y="5245100"/>
          <p14:tracePt t="69762" x="6819900" y="5181600"/>
          <p14:tracePt t="69779" x="6877050" y="5143500"/>
          <p14:tracePt t="69795" x="6934200" y="5086350"/>
          <p14:tracePt t="69812" x="6978650" y="5048250"/>
          <p14:tracePt t="69828" x="7067550" y="4959350"/>
          <p14:tracePt t="69845" x="7112000" y="4895850"/>
          <p14:tracePt t="69862" x="7131050" y="4826000"/>
          <p14:tracePt t="69879" x="7131050" y="4756150"/>
          <p14:tracePt t="69895" x="7131050" y="4660900"/>
          <p14:tracePt t="69912" x="7124700" y="4578350"/>
          <p14:tracePt t="69929" x="7080250" y="4527550"/>
          <p14:tracePt t="69945" x="7010400" y="4451350"/>
          <p14:tracePt t="69962" x="6883400" y="4368800"/>
          <p14:tracePt t="69979" x="6756400" y="4318000"/>
          <p14:tracePt t="69995" x="6559550" y="4273550"/>
          <p14:tracePt t="70012" x="6419850" y="4222750"/>
          <p14:tracePt t="70029" x="6324600" y="4216400"/>
          <p14:tracePt t="70045" x="6115050" y="4165600"/>
          <p14:tracePt t="70062" x="5956300" y="4121150"/>
          <p14:tracePt t="70078" x="5810250" y="4089400"/>
          <p14:tracePt t="70095" x="5695950" y="4089400"/>
          <p14:tracePt t="70112" x="5638800" y="4095750"/>
          <p14:tracePt t="70128" x="5626100" y="4108450"/>
          <p14:tracePt t="70145" x="5626100" y="4114800"/>
          <p14:tracePt t="70162" x="5619750" y="4146550"/>
          <p14:tracePt t="70178" x="5619750" y="4178300"/>
          <p14:tracePt t="70195" x="5645150" y="4241800"/>
          <p14:tracePt t="70212" x="5689600" y="4279900"/>
          <p14:tracePt t="70228" x="5727700" y="4292600"/>
          <p14:tracePt t="70245" x="5924550" y="4337050"/>
          <p14:tracePt t="70261" x="6115050" y="4362450"/>
          <p14:tracePt t="70278" x="6273800" y="4362450"/>
          <p14:tracePt t="70295" x="6508750" y="4362450"/>
          <p14:tracePt t="70312" x="6775450" y="4362450"/>
          <p14:tracePt t="70328" x="6858000" y="4362450"/>
          <p14:tracePt t="70345" x="6921500" y="4324350"/>
          <p14:tracePt t="70362" x="6940550" y="4305300"/>
          <p14:tracePt t="70378" x="6940550" y="4286250"/>
          <p14:tracePt t="70395" x="6940550" y="4279900"/>
          <p14:tracePt t="70412" x="6940550" y="4267200"/>
          <p14:tracePt t="70445" x="6940550" y="4254500"/>
          <p14:tracePt t="70461" x="6940550" y="4248150"/>
          <p14:tracePt t="70520" x="6940550" y="4254500"/>
          <p14:tracePt t="70529" x="6940550" y="4273550"/>
          <p14:tracePt t="70534" x="6940550" y="4292600"/>
          <p14:tracePt t="70545" x="6940550" y="4305300"/>
          <p14:tracePt t="70561" x="6915150" y="4368800"/>
          <p14:tracePt t="70578" x="6908800" y="4406900"/>
          <p14:tracePt t="70595" x="6902450" y="4445000"/>
          <p14:tracePt t="70611" x="6889750" y="4464050"/>
          <p14:tracePt t="70628" x="6889750" y="4470400"/>
          <p14:tracePt t="70645" x="6883400" y="4502150"/>
          <p14:tracePt t="70661" x="6883400" y="4533900"/>
          <p14:tracePt t="70678" x="6883400" y="4565650"/>
          <p14:tracePt t="70695" x="6883400" y="4578350"/>
          <p14:tracePt t="70711" x="6883400" y="4603750"/>
          <p14:tracePt t="70728" x="6889750" y="4616450"/>
          <p14:tracePt t="70745" x="6902450" y="4629150"/>
          <p14:tracePt t="70761" x="6902450" y="4648200"/>
          <p14:tracePt t="70778" x="6921500" y="4667250"/>
          <p14:tracePt t="70796" x="6946900" y="4686300"/>
          <p14:tracePt t="70811" x="6965950" y="4699000"/>
          <p14:tracePt t="70828" x="7016750" y="4699000"/>
          <p14:tracePt t="70845" x="7080250" y="4718050"/>
          <p14:tracePt t="70861" x="7137400" y="4724400"/>
          <p14:tracePt t="70878" x="7213600" y="4724400"/>
          <p14:tracePt t="70894" x="7232650" y="4724400"/>
          <p14:tracePt t="70911" x="7251700" y="4724400"/>
          <p14:tracePt t="70928" x="7277100" y="4724400"/>
          <p14:tracePt t="70945" x="7296150" y="4724400"/>
          <p14:tracePt t="70961" x="7321550" y="4705350"/>
          <p14:tracePt t="70978" x="7359650" y="4679950"/>
          <p14:tracePt t="70994" x="7378700" y="4667250"/>
          <p14:tracePt t="71011" x="7397750" y="4629150"/>
          <p14:tracePt t="71028" x="7410450" y="4616450"/>
          <p14:tracePt t="71061" x="7416800" y="4603750"/>
          <p14:tracePt t="71078" x="7423150" y="4591050"/>
          <p14:tracePt t="71094" x="7442200" y="4572000"/>
          <p14:tracePt t="71111" x="7454900" y="4565650"/>
          <p14:tracePt t="71128" x="7461250" y="4559300"/>
          <p14:tracePt t="71144" x="7473950" y="4521200"/>
          <p14:tracePt t="71161" x="7493000" y="4470400"/>
          <p14:tracePt t="71178" x="7499350" y="4445000"/>
          <p14:tracePt t="71194" x="7499350" y="4425950"/>
          <p14:tracePt t="71211" x="7499350" y="4400550"/>
          <p14:tracePt t="71228" x="7499350" y="4394200"/>
          <p14:tracePt t="71244" x="7486650" y="4337050"/>
          <p14:tracePt t="71261" x="7473950" y="4318000"/>
          <p14:tracePt t="71278" x="7473950" y="4311650"/>
          <p14:tracePt t="71295" x="7448550" y="4292600"/>
          <p14:tracePt t="71311" x="7435850" y="4286250"/>
          <p14:tracePt t="71327" x="7410450" y="4254500"/>
          <p14:tracePt t="71344" x="7372350" y="4235450"/>
          <p14:tracePt t="71361" x="7353300" y="4235450"/>
          <p14:tracePt t="71377" x="7296150" y="4229100"/>
          <p14:tracePt t="71394" x="7251700" y="4222750"/>
          <p14:tracePt t="71411" x="7213600" y="4222750"/>
          <p14:tracePt t="71427" x="7175500" y="4222750"/>
          <p14:tracePt t="71444" x="7118350" y="4222750"/>
          <p14:tracePt t="71461" x="7073900" y="4222750"/>
          <p14:tracePt t="71477" x="7016750" y="4229100"/>
          <p14:tracePt t="71494" x="6991350" y="4241800"/>
          <p14:tracePt t="71511" x="6921500" y="4267200"/>
          <p14:tracePt t="71527" x="6889750" y="4286250"/>
          <p14:tracePt t="71544" x="6851650" y="4311650"/>
          <p14:tracePt t="71561" x="6845300" y="4318000"/>
          <p14:tracePt t="71577" x="6800850" y="4356100"/>
          <p14:tracePt t="71594" x="6794500" y="4362450"/>
          <p14:tracePt t="71611" x="6775450" y="4387850"/>
          <p14:tracePt t="71627" x="6762750" y="4413250"/>
          <p14:tracePt t="71644" x="6756400" y="4451350"/>
          <p14:tracePt t="71661" x="6756400" y="4470400"/>
          <p14:tracePt t="71677" x="6756400" y="4502150"/>
          <p14:tracePt t="71694" x="6756400" y="4540250"/>
          <p14:tracePt t="71711" x="6775450" y="4565650"/>
          <p14:tracePt t="71727" x="6781800" y="4584700"/>
          <p14:tracePt t="71744" x="6826250" y="4629150"/>
          <p14:tracePt t="71761" x="6838950" y="4641850"/>
          <p14:tracePt t="71777" x="6896100" y="4667250"/>
          <p14:tracePt t="71794" x="6946900" y="4673600"/>
          <p14:tracePt t="71810" x="7035800" y="4686300"/>
          <p14:tracePt t="71827" x="7112000" y="4692650"/>
          <p14:tracePt t="71844" x="7143750" y="4699000"/>
          <p14:tracePt t="71860" x="7270750" y="4718050"/>
          <p14:tracePt t="71877" x="7334250" y="4718050"/>
          <p14:tracePt t="71894" x="7378700" y="4718050"/>
          <p14:tracePt t="71910" x="7404100" y="4718050"/>
          <p14:tracePt t="71927" x="7442200" y="4718050"/>
          <p14:tracePt t="71944" x="7454900" y="4718050"/>
          <p14:tracePt t="71960" x="7480300" y="4699000"/>
          <p14:tracePt t="71977" x="7499350" y="4667250"/>
          <p14:tracePt t="71994" x="7524750" y="4648200"/>
          <p14:tracePt t="72011" x="7550150" y="4622800"/>
          <p14:tracePt t="72027" x="7562850" y="4610100"/>
          <p14:tracePt t="72061" x="7581900" y="4578350"/>
          <p14:tracePt t="72077" x="7588250" y="4565650"/>
          <p14:tracePt t="72094" x="7588250" y="4552950"/>
          <p14:tracePt t="72110" x="7588250" y="4533900"/>
          <p14:tracePt t="72127" x="7588250" y="4521200"/>
          <p14:tracePt t="72144" x="7581900" y="4495800"/>
          <p14:tracePt t="72160" x="7556500" y="4451350"/>
          <p14:tracePt t="72177" x="7531100" y="4419600"/>
          <p14:tracePt t="72194" x="7493000" y="4406900"/>
          <p14:tracePt t="72210" x="7467600" y="4375150"/>
          <p14:tracePt t="72227" x="7461250" y="4368800"/>
          <p14:tracePt t="72243" x="7454900" y="4368800"/>
          <p14:tracePt t="72277" x="7448550" y="4368800"/>
          <p14:tracePt t="72293" x="7435850" y="4356100"/>
          <p14:tracePt t="72330" x="7416800" y="4356100"/>
          <p14:tracePt t="72343" x="7416800" y="4349750"/>
          <p14:tracePt t="72360" x="7366000" y="4330700"/>
          <p14:tracePt t="72377" x="7315200" y="4318000"/>
          <p14:tracePt t="72393" x="7283450" y="4318000"/>
          <p14:tracePt t="72410" x="7239000" y="4318000"/>
          <p14:tracePt t="72427" x="7213600" y="4311650"/>
          <p14:tracePt t="72443" x="7181850" y="4311650"/>
          <p14:tracePt t="72460" x="7150100" y="4311650"/>
          <p14:tracePt t="72477" x="7118350" y="4311650"/>
          <p14:tracePt t="72493" x="7080250" y="4324350"/>
          <p14:tracePt t="72510" x="7054850" y="4337050"/>
          <p14:tracePt t="72527" x="7004050" y="4362450"/>
          <p14:tracePt t="72543" x="6991350" y="4394200"/>
          <p14:tracePt t="72560" x="6985000" y="4406900"/>
          <p14:tracePt t="72577" x="6978650" y="4445000"/>
          <p14:tracePt t="72593" x="6965950" y="4495800"/>
          <p14:tracePt t="72610" x="6959600" y="4508500"/>
          <p14:tracePt t="72627" x="6959600" y="4572000"/>
          <p14:tracePt t="72643" x="6959600" y="4610100"/>
          <p14:tracePt t="72660" x="6985000" y="4641850"/>
          <p14:tracePt t="73066" x="6991350" y="4641850"/>
          <p14:tracePt t="73092" x="6978650" y="4641850"/>
          <p14:tracePt t="73102" x="6953250" y="4641850"/>
          <p14:tracePt t="73112" x="6902450" y="4641850"/>
          <p14:tracePt t="73126" x="6826250" y="4641850"/>
          <p14:tracePt t="73143" x="6699250" y="4641850"/>
          <p14:tracePt t="73160" x="6521450" y="4641850"/>
          <p14:tracePt t="73176" x="6362700" y="4641850"/>
          <p14:tracePt t="73193" x="6115050" y="4641850"/>
          <p14:tracePt t="73209" x="5988050" y="4641850"/>
          <p14:tracePt t="73226" x="5848350" y="4641850"/>
          <p14:tracePt t="73243" x="5746750" y="4654550"/>
          <p14:tracePt t="73259" x="5683250" y="4660900"/>
          <p14:tracePt t="73276" x="5626100" y="4673600"/>
          <p14:tracePt t="73293" x="5556250" y="4711700"/>
          <p14:tracePt t="73309" x="5505450" y="4730750"/>
          <p14:tracePt t="73326" x="5410200" y="4775200"/>
          <p14:tracePt t="73343" x="5245100" y="4838700"/>
          <p14:tracePt t="73359" x="5130800" y="4870450"/>
          <p14:tracePt t="73376" x="5010150" y="4914900"/>
          <p14:tracePt t="73393" x="4870450" y="4965700"/>
          <p14:tracePt t="73409" x="4787900" y="5010150"/>
          <p14:tracePt t="73426" x="4730750" y="5073650"/>
          <p14:tracePt t="73443" x="4641850" y="5143500"/>
          <p14:tracePt t="73459" x="4565650" y="5238750"/>
          <p14:tracePt t="73476" x="4470400" y="5384800"/>
          <p14:tracePt t="73493" x="4425950" y="5461000"/>
          <p14:tracePt t="73509" x="4349750" y="5594350"/>
          <p14:tracePt t="73526" x="4292600" y="5708650"/>
          <p14:tracePt t="73543" x="4254500" y="5746750"/>
          <p14:tracePt t="73559" x="4235450" y="5765800"/>
          <p14:tracePt t="73622" x="4235450" y="5772150"/>
          <p14:tracePt t="74014" x="4235450" y="5753100"/>
          <p14:tracePt t="74020" x="4235450" y="5746750"/>
          <p14:tracePt t="74030" x="4235450" y="5740400"/>
          <p14:tracePt t="74042" x="4235450" y="5721350"/>
          <p14:tracePt t="74059" x="4235450" y="5708650"/>
          <p14:tracePt t="74076" x="4229100" y="5702300"/>
          <p14:tracePt t="74176" x="4222750" y="5695950"/>
          <p14:tracePt t="74544" x="4216400" y="5695950"/>
          <p14:tracePt t="74570" x="4210050" y="5695950"/>
          <p14:tracePt t="74580" x="4203700" y="5702300"/>
          <p14:tracePt t="74585" x="4197350" y="5708650"/>
          <p14:tracePt t="74594" x="4197350" y="5715000"/>
          <p14:tracePt t="74609" x="4171950" y="5721350"/>
          <p14:tracePt t="74625" x="4140200" y="5727700"/>
          <p14:tracePt t="74642" x="4102100" y="5727700"/>
          <p14:tracePt t="74658" x="4083050" y="5727700"/>
          <p14:tracePt t="74676" x="4038600" y="5734050"/>
          <p14:tracePt t="74692" x="4019550" y="5734050"/>
          <p14:tracePt t="74708" x="3968750" y="5734050"/>
          <p14:tracePt t="74725" x="3924300" y="5708650"/>
          <p14:tracePt t="74742" x="3873500" y="5695950"/>
          <p14:tracePt t="74758" x="3848100" y="5689600"/>
          <p14:tracePt t="74775" x="3829050" y="5683250"/>
          <p14:tracePt t="74792" x="3803650" y="5651500"/>
          <p14:tracePt t="74808" x="3784600" y="5632450"/>
          <p14:tracePt t="74825" x="3733800" y="5575300"/>
          <p14:tracePt t="74842" x="3683000" y="5524500"/>
          <p14:tracePt t="74858" x="3657600" y="5499100"/>
          <p14:tracePt t="74875" x="3632200" y="5454650"/>
          <p14:tracePt t="74892" x="3606800" y="5410200"/>
          <p14:tracePt t="74908" x="3600450" y="5372100"/>
          <p14:tracePt t="74925" x="3587750" y="5321300"/>
          <p14:tracePt t="74942" x="3581400" y="5238750"/>
          <p14:tracePt t="74958" x="3581400" y="5213350"/>
          <p14:tracePt t="74975" x="3581400" y="5181600"/>
          <p14:tracePt t="75008" x="3581400" y="5156200"/>
          <p14:tracePt t="75025" x="3581400" y="5130800"/>
          <p14:tracePt t="75041" x="3581400" y="5105400"/>
          <p14:tracePt t="75058" x="3581400" y="5086350"/>
          <p14:tracePt t="75075" x="3587750" y="5035550"/>
          <p14:tracePt t="75091" x="3594100" y="5010150"/>
          <p14:tracePt t="75108" x="3625850" y="4946650"/>
          <p14:tracePt t="75125" x="3676650" y="4883150"/>
          <p14:tracePt t="75141" x="3676650" y="4864100"/>
          <p14:tracePt t="75158" x="3714750" y="4813300"/>
          <p14:tracePt t="75175" x="3759200" y="4749800"/>
          <p14:tracePt t="75191" x="3803650" y="4686300"/>
          <p14:tracePt t="75208" x="3835400" y="4641850"/>
          <p14:tracePt t="75225" x="3854450" y="4622800"/>
          <p14:tracePt t="75241" x="3905250" y="4565650"/>
          <p14:tracePt t="75258" x="3917950" y="4546600"/>
          <p14:tracePt t="75275" x="3937000" y="4527550"/>
          <p14:tracePt t="75291" x="3956050" y="4508500"/>
          <p14:tracePt t="75308" x="4013200" y="4470400"/>
          <p14:tracePt t="75311" x="4025900" y="4464050"/>
          <p14:tracePt t="75325" x="4057650" y="4432300"/>
          <p14:tracePt t="75341" x="4102100" y="4413250"/>
          <p14:tracePt t="75358" x="4121150" y="4400550"/>
          <p14:tracePt t="75375" x="4127500" y="4394200"/>
          <p14:tracePt t="75443" x="4133850" y="4394200"/>
          <p14:tracePt t="75982" x="4133850" y="4406900"/>
          <p14:tracePt t="75992" x="4121150" y="4432300"/>
          <p14:tracePt t="76006" x="4108450" y="4451350"/>
          <p14:tracePt t="76012" x="4102100" y="4457700"/>
          <p14:tracePt t="76024" x="4102100" y="4464050"/>
          <p14:tracePt t="76041" x="4083050" y="4495800"/>
          <p14:tracePt t="76057" x="4076700" y="4514850"/>
          <p14:tracePt t="76074" x="4064000" y="4546600"/>
          <p14:tracePt t="76091" x="4057650" y="4552950"/>
          <p14:tracePt t="76107" x="4057650" y="4559300"/>
          <p14:tracePt t="76124" x="4051300" y="4565650"/>
          <p14:tracePt t="76250" x="4044950" y="4565650"/>
          <p14:tracePt t="76254" x="4038600" y="4565650"/>
          <p14:tracePt t="76274" x="4038600" y="4552950"/>
          <p14:tracePt t="76294" x="4038600" y="4546600"/>
          <p14:tracePt t="76304" x="4038600" y="4527550"/>
          <p14:tracePt t="76314" x="4038600" y="4508500"/>
          <p14:tracePt t="76330" x="4038600" y="4495800"/>
          <p14:tracePt t="76341" x="4038600" y="4489450"/>
          <p14:tracePt t="76357" x="4038600" y="4476750"/>
          <p14:tracePt t="76374" x="4038600" y="4470400"/>
          <p14:tracePt t="76391" x="4044950" y="4457700"/>
          <p14:tracePt t="76407" x="4051300" y="4445000"/>
          <p14:tracePt t="76476" x="4051300" y="4438650"/>
          <p14:tracePt t="76496" x="4064000" y="4438650"/>
          <p14:tracePt t="76512" x="4070350" y="4438650"/>
          <p14:tracePt t="78181" x="4070350" y="4445000"/>
          <p14:tracePt t="78191" x="4070350" y="4457700"/>
          <p14:tracePt t="78197" x="4070350" y="4464050"/>
          <p14:tracePt t="78207" x="4070350" y="4489450"/>
          <p14:tracePt t="78223" x="4057650" y="4552950"/>
          <p14:tracePt t="78239" x="4051300" y="4591050"/>
          <p14:tracePt t="78256" x="4051300" y="4641850"/>
          <p14:tracePt t="78272" x="4051300" y="4737100"/>
          <p14:tracePt t="78289" x="4076700" y="4794250"/>
          <p14:tracePt t="78306" x="4127500" y="4870450"/>
          <p14:tracePt t="78322" x="4191000" y="4933950"/>
          <p14:tracePt t="78339" x="4254500" y="4984750"/>
          <p14:tracePt t="78356" x="4318000" y="5010150"/>
          <p14:tracePt t="78373" x="4362450" y="5022850"/>
          <p14:tracePt t="78389" x="4387850" y="5041900"/>
          <p14:tracePt t="78406" x="4432300" y="5060950"/>
          <p14:tracePt t="78422" x="4495800" y="5086350"/>
          <p14:tracePt t="78439" x="4591050" y="5124450"/>
          <p14:tracePt t="78456" x="4654550" y="5149850"/>
          <p14:tracePt t="78472" x="4699000" y="5156200"/>
          <p14:tracePt t="78489" x="4838700" y="5219700"/>
          <p14:tracePt t="78506" x="4921250" y="5264150"/>
          <p14:tracePt t="78522" x="5022850" y="5289550"/>
          <p14:tracePt t="78539" x="5105400" y="5321300"/>
          <p14:tracePt t="78556" x="5213350" y="5340350"/>
          <p14:tracePt t="78572" x="5270500" y="5340350"/>
          <p14:tracePt t="78589" x="5372100" y="5340350"/>
          <p14:tracePt t="78606" x="5486400" y="5340350"/>
          <p14:tracePt t="78622" x="5575300" y="5340350"/>
          <p14:tracePt t="78639" x="5683250" y="5346700"/>
          <p14:tracePt t="78656" x="5810250" y="5346700"/>
          <p14:tracePt t="78672" x="5861050" y="5346700"/>
          <p14:tracePt t="78689" x="5949950" y="5346700"/>
          <p14:tracePt t="78706" x="6032500" y="5340350"/>
          <p14:tracePt t="78722" x="6146800" y="5276850"/>
          <p14:tracePt t="78739" x="6254750" y="5232400"/>
          <p14:tracePt t="78756" x="6273800" y="5226050"/>
          <p14:tracePt t="78772" x="6350000" y="5207000"/>
          <p14:tracePt t="78789" x="6375400" y="5187950"/>
          <p14:tracePt t="78805" x="6388100" y="5181600"/>
          <p14:tracePt t="78823" x="6394450" y="5168900"/>
          <p14:tracePt t="78840" x="6413500" y="5156200"/>
          <p14:tracePt t="78856" x="6445250" y="5137150"/>
          <p14:tracePt t="78872" x="6457950" y="5130800"/>
          <p14:tracePt t="78889" x="6508750" y="5105400"/>
          <p14:tracePt t="78905" x="6565900" y="5060950"/>
          <p14:tracePt t="78922" x="6610350" y="5022850"/>
          <p14:tracePt t="78939" x="6661150" y="4991100"/>
          <p14:tracePt t="78955" x="6667500" y="4972050"/>
          <p14:tracePt t="78972" x="6705600" y="4946650"/>
          <p14:tracePt t="78989" x="6724650" y="4921250"/>
          <p14:tracePt t="79005" x="6781800" y="4895850"/>
          <p14:tracePt t="79022" x="6807200" y="4870450"/>
          <p14:tracePt t="79039" x="6851650" y="4851400"/>
          <p14:tracePt t="79056" x="6864350" y="4845050"/>
          <p14:tracePt t="79072" x="6877050" y="4832350"/>
          <p14:tracePt t="79089" x="6896100" y="4819650"/>
          <p14:tracePt t="79105" x="6908800" y="4813300"/>
          <p14:tracePt t="79122" x="6934200" y="4794250"/>
          <p14:tracePt t="79139" x="6940550" y="4787900"/>
          <p14:tracePt t="79155" x="6953250" y="4787900"/>
          <p14:tracePt t="79172" x="6953250" y="4775200"/>
          <p14:tracePt t="79189" x="6965950" y="4768850"/>
          <p14:tracePt t="79205" x="6972300" y="4768850"/>
          <p14:tracePt t="79222" x="6978650" y="4762500"/>
          <p14:tracePt t="79255" x="6991350" y="4756150"/>
          <p14:tracePt t="79272" x="7004050" y="4743450"/>
          <p14:tracePt t="79288" x="7029450" y="4718050"/>
          <p14:tracePt t="79305" x="7048500" y="4705350"/>
          <p14:tracePt t="79322" x="7086600" y="4692650"/>
          <p14:tracePt t="79338" x="7086600" y="4679950"/>
          <p14:tracePt t="79355" x="7099300" y="4673600"/>
          <p14:tracePt t="79372" x="7105650" y="4667250"/>
          <p14:tracePt t="79635" x="7105650" y="4679950"/>
          <p14:tracePt t="79645" x="7086600" y="4705350"/>
          <p14:tracePt t="79649" x="7067550" y="4743450"/>
          <p14:tracePt t="79658" x="7048500" y="4768850"/>
          <p14:tracePt t="79672" x="6991350" y="4826000"/>
          <p14:tracePt t="79688" x="6845300" y="4972050"/>
          <p14:tracePt t="79705" x="6718300" y="5060950"/>
          <p14:tracePt t="79722" x="6648450" y="5105400"/>
          <p14:tracePt t="79738" x="6508750" y="5168900"/>
          <p14:tracePt t="79755" x="6318250" y="5276850"/>
          <p14:tracePt t="79771" x="6165850" y="5340350"/>
          <p14:tracePt t="79788" x="5981700" y="5397500"/>
          <p14:tracePt t="79805" x="5695950" y="5480050"/>
          <p14:tracePt t="79821" x="5524500" y="5524500"/>
          <p14:tracePt t="79838" x="5321300" y="5575300"/>
          <p14:tracePt t="79855" x="5105400" y="5613400"/>
          <p14:tracePt t="79871" x="4933950" y="5657850"/>
          <p14:tracePt t="79888" x="4692650" y="5702300"/>
          <p14:tracePt t="79905" x="4572000" y="5727700"/>
          <p14:tracePt t="79921" x="4394200" y="5765800"/>
          <p14:tracePt t="79938" x="4191000" y="5784850"/>
          <p14:tracePt t="79955" x="4044950" y="5791200"/>
          <p14:tracePt t="79971" x="3930650" y="5791200"/>
          <p14:tracePt t="79988" x="3835400" y="5791200"/>
          <p14:tracePt t="80005" x="3816350" y="5791200"/>
          <p14:tracePt t="80021" x="3740150" y="5791200"/>
          <p14:tracePt t="80038" x="3619500" y="5791200"/>
          <p14:tracePt t="80055" x="3568700" y="5791200"/>
          <p14:tracePt t="80071" x="3530600" y="5784850"/>
          <p14:tracePt t="80088" x="3524250" y="5784850"/>
          <p14:tracePt t="80105" x="3492500" y="5746750"/>
          <p14:tracePt t="80121" x="3479800" y="5702300"/>
          <p14:tracePt t="80138" x="3473450" y="5689600"/>
          <p14:tracePt t="80155" x="3448050" y="5664200"/>
          <p14:tracePt t="80171" x="3429000" y="5632450"/>
          <p14:tracePt t="80188" x="3416300" y="5626100"/>
          <p14:tracePt t="80204" x="3397250" y="5607050"/>
          <p14:tracePt t="80221" x="3390900" y="5594350"/>
          <p14:tracePt t="80238" x="3384550" y="5594350"/>
          <p14:tracePt t="80271" x="3378200" y="5594350"/>
          <p14:tracePt t="80291" x="3371850" y="5594350"/>
          <p14:tracePt t="80304" x="3359150" y="5594350"/>
          <p14:tracePt t="80321" x="3340100" y="5594350"/>
          <p14:tracePt t="80338" x="3333750" y="5607050"/>
          <p14:tracePt t="80354" x="3327400" y="5619750"/>
          <p14:tracePt t="80371" x="3327400" y="5626100"/>
          <p14:tracePt t="80431" x="3327400" y="5632450"/>
          <p14:tracePt t="80447" x="3327400" y="5638800"/>
          <p14:tracePt t="80659" x="3327400" y="5645150"/>
          <p14:tracePt t="80673" x="3340100" y="5638800"/>
          <p14:tracePt t="80683" x="3359150" y="5626100"/>
          <p14:tracePt t="80693" x="3397250" y="5581650"/>
          <p14:tracePt t="80704" x="3409950" y="5568950"/>
          <p14:tracePt t="80721" x="3454400" y="5505450"/>
          <p14:tracePt t="80738" x="3479800" y="5454650"/>
          <p14:tracePt t="80754" x="3486150" y="5435600"/>
          <p14:tracePt t="80771" x="3486150" y="5422900"/>
          <p14:tracePt t="80839" x="3486150" y="5410200"/>
          <p14:tracePt t="80861" x="3479800" y="5410200"/>
          <p14:tracePt t="80871" x="3467100" y="5410200"/>
          <p14:tracePt t="80875" x="3454400" y="5410200"/>
          <p14:tracePt t="80887" x="3429000" y="5410200"/>
          <p14:tracePt t="80904" x="3359150" y="5410200"/>
          <p14:tracePt t="80921" x="3302000" y="5416550"/>
          <p14:tracePt t="80937" x="3232150" y="5441950"/>
          <p14:tracePt t="80954" x="3213100" y="5448300"/>
          <p14:tracePt t="80971" x="3206750" y="5473700"/>
          <p14:tracePt t="80987" x="3181350" y="5505450"/>
          <p14:tracePt t="81004" x="3162300" y="5530850"/>
          <p14:tracePt t="81021" x="3136900" y="5575300"/>
          <p14:tracePt t="81037" x="3130550" y="5607050"/>
          <p14:tracePt t="81070" x="3117850" y="5632450"/>
          <p14:tracePt t="81087" x="3111500" y="5645150"/>
          <p14:tracePt t="81104" x="3111500" y="5657850"/>
          <p14:tracePt t="81121" x="3111500" y="5683250"/>
          <p14:tracePt t="81137" x="3111500" y="5708650"/>
          <p14:tracePt t="81154" x="3111500" y="5727700"/>
          <p14:tracePt t="81170" x="3111500" y="5734050"/>
          <p14:tracePt t="81187" x="3117850" y="5759450"/>
          <p14:tracePt t="81204" x="3124200" y="5784850"/>
          <p14:tracePt t="81220" x="3130550" y="5797550"/>
          <p14:tracePt t="81237" x="3143250" y="5822950"/>
          <p14:tracePt t="81254" x="3155950" y="5829300"/>
          <p14:tracePt t="81270" x="3175000" y="5867400"/>
          <p14:tracePt t="81287" x="3200400" y="5899150"/>
          <p14:tracePt t="81304" x="3238500" y="5943600"/>
          <p14:tracePt t="81320" x="3263900" y="5949950"/>
          <p14:tracePt t="81337" x="3282950" y="5962650"/>
          <p14:tracePt t="81354" x="3308350" y="5988050"/>
          <p14:tracePt t="81370" x="3346450" y="6019800"/>
          <p14:tracePt t="81387" x="3397250" y="6045200"/>
          <p14:tracePt t="81404" x="3435350" y="6076950"/>
          <p14:tracePt t="81420" x="3517900" y="6108700"/>
          <p14:tracePt t="81437" x="3562350" y="6121400"/>
          <p14:tracePt t="81454" x="3625850" y="6146800"/>
          <p14:tracePt t="81470" x="3676650" y="6153150"/>
          <p14:tracePt t="81487" x="3733800" y="6172200"/>
          <p14:tracePt t="81504" x="3816350" y="6197600"/>
          <p14:tracePt t="81520" x="3854450" y="6197600"/>
          <p14:tracePt t="81537" x="3917950" y="6203950"/>
          <p14:tracePt t="81554" x="3956050" y="6210300"/>
          <p14:tracePt t="81570" x="3987800" y="6210300"/>
          <p14:tracePt t="81587" x="4064000" y="6210300"/>
          <p14:tracePt t="81603" x="4121150" y="6203950"/>
          <p14:tracePt t="81620" x="4152900" y="6203950"/>
          <p14:tracePt t="81637" x="4305300" y="6178550"/>
          <p14:tracePt t="81653" x="4425950" y="6153150"/>
          <p14:tracePt t="81670" x="4540250" y="6108700"/>
          <p14:tracePt t="81687" x="4603750" y="6057900"/>
          <p14:tracePt t="81703" x="4616450" y="6051550"/>
          <p14:tracePt t="81720" x="4616450" y="6045200"/>
          <p14:tracePt t="81737" x="4641850" y="6013450"/>
          <p14:tracePt t="81753" x="4667250" y="5956300"/>
          <p14:tracePt t="81770" x="4699000" y="5880100"/>
          <p14:tracePt t="81787" x="4724400" y="5791200"/>
          <p14:tracePt t="81803" x="4724400" y="5740400"/>
          <p14:tracePt t="81820" x="4730750" y="5721350"/>
          <p14:tracePt t="81837" x="4730750" y="5689600"/>
          <p14:tracePt t="81853" x="4711700" y="5600700"/>
          <p14:tracePt t="81870" x="4679950" y="5530850"/>
          <p14:tracePt t="81887" x="4654550" y="5467350"/>
          <p14:tracePt t="81903" x="4622800" y="5429250"/>
          <p14:tracePt t="81920" x="4546600" y="5308600"/>
          <p14:tracePt t="81937" x="4483100" y="5251450"/>
          <p14:tracePt t="81953" x="4451350" y="5200650"/>
          <p14:tracePt t="81970" x="4419600" y="5175250"/>
          <p14:tracePt t="81986" x="4330700" y="5111750"/>
          <p14:tracePt t="82003" x="4318000" y="5105400"/>
          <p14:tracePt t="82020" x="4229100" y="5080000"/>
          <p14:tracePt t="82037" x="4102100" y="5054600"/>
          <p14:tracePt t="82053" x="3994150" y="5048250"/>
          <p14:tracePt t="82070" x="3854450" y="5035550"/>
          <p14:tracePt t="82086" x="3803650" y="5035550"/>
          <p14:tracePt t="82103" x="3771900" y="5035550"/>
          <p14:tracePt t="82120" x="3613150" y="5029200"/>
          <p14:tracePt t="82136" x="3556000" y="5029200"/>
          <p14:tracePt t="82153" x="3467100" y="5029200"/>
          <p14:tracePt t="82170" x="3384550" y="5029200"/>
          <p14:tracePt t="82186" x="3282950" y="5054600"/>
          <p14:tracePt t="82203" x="3219450" y="5086350"/>
          <p14:tracePt t="82220" x="3168650" y="5111750"/>
          <p14:tracePt t="82236" x="3098800" y="5175250"/>
          <p14:tracePt t="82253" x="3067050" y="5194300"/>
          <p14:tracePt t="82270" x="3022600" y="5232400"/>
          <p14:tracePt t="82286" x="3003550" y="5264150"/>
          <p14:tracePt t="82303" x="2984500" y="5302250"/>
          <p14:tracePt t="82320" x="2965450" y="5353050"/>
          <p14:tracePt t="82322" x="2952750" y="5384800"/>
          <p14:tracePt t="82336" x="2946400" y="5410200"/>
          <p14:tracePt t="82353" x="2946400" y="5511800"/>
          <p14:tracePt t="82370" x="2946400" y="5562600"/>
          <p14:tracePt t="82386" x="2946400" y="5575300"/>
          <p14:tracePt t="82403" x="2946400" y="5632450"/>
          <p14:tracePt t="82420" x="2965450" y="5664200"/>
          <p14:tracePt t="82436" x="2990850" y="5689600"/>
          <p14:tracePt t="82453" x="3022600" y="5721350"/>
          <p14:tracePt t="82470" x="3060700" y="5753100"/>
          <p14:tracePt t="82486" x="3079750" y="5765800"/>
          <p14:tracePt t="82503" x="3111500" y="5778500"/>
          <p14:tracePt t="82519" x="3143250" y="5784850"/>
          <p14:tracePt t="82536" x="3187700" y="5816600"/>
          <p14:tracePt t="82553" x="3244850" y="5835650"/>
          <p14:tracePt t="82569" x="3282950" y="5848350"/>
          <p14:tracePt t="82586" x="3308350" y="5854700"/>
          <p14:tracePt t="82603" x="3359150" y="5880100"/>
          <p14:tracePt t="82619" x="3390900" y="5886450"/>
          <p14:tracePt t="82636" x="3441700" y="5918200"/>
          <p14:tracePt t="82653" x="3460750" y="5930900"/>
          <p14:tracePt t="82669" x="3467100" y="5937250"/>
          <p14:tracePt t="82686" x="3498850" y="5949950"/>
          <p14:tracePt t="82703" x="3556000" y="5988050"/>
          <p14:tracePt t="82719" x="3619500" y="6019800"/>
          <p14:tracePt t="82736" x="3714750" y="6057900"/>
          <p14:tracePt t="82753" x="3790950" y="6083300"/>
          <p14:tracePt t="82770" x="3816350" y="6096000"/>
          <p14:tracePt t="82786" x="3835400" y="6096000"/>
          <p14:tracePt t="82803" x="3854450" y="6096000"/>
          <p14:tracePt t="82819" x="3860800" y="6096000"/>
          <p14:tracePt t="82836" x="3898900" y="6096000"/>
          <p14:tracePt t="82853" x="3949700" y="6096000"/>
          <p14:tracePt t="82869" x="4000500" y="6076950"/>
          <p14:tracePt t="82887" x="4121150" y="6057900"/>
          <p14:tracePt t="82903" x="4178300" y="6032500"/>
          <p14:tracePt t="82919" x="4197350" y="6032500"/>
          <p14:tracePt t="82936" x="4216400" y="6026150"/>
          <p14:tracePt t="82952" x="4216400" y="6019800"/>
          <p14:tracePt t="82969" x="4229100" y="6013450"/>
          <p14:tracePt t="82986" x="4254500" y="5981700"/>
          <p14:tracePt t="83002" x="4305300" y="5911850"/>
          <p14:tracePt t="83019" x="4375150" y="5822950"/>
          <p14:tracePt t="83036" x="4464050" y="5734050"/>
          <p14:tracePt t="83052" x="4495800" y="5689600"/>
          <p14:tracePt t="83069" x="4527550" y="5657850"/>
          <p14:tracePt t="83086" x="4546600" y="5645150"/>
          <p14:tracePt t="83102" x="4559300" y="5619750"/>
          <p14:tracePt t="83119" x="4559300" y="5537200"/>
          <p14:tracePt t="83136" x="4559300" y="5480050"/>
          <p14:tracePt t="83152" x="4559300" y="5429250"/>
          <p14:tracePt t="83169" x="4546600" y="5327650"/>
          <p14:tracePt t="83186" x="4489450" y="5219700"/>
          <p14:tracePt t="83202" x="4457700" y="5181600"/>
          <p14:tracePt t="83219" x="4419600" y="5149850"/>
          <p14:tracePt t="83236" x="4400550" y="5143500"/>
          <p14:tracePt t="83275" x="4394200" y="5143500"/>
          <p14:tracePt t="83291" x="4387850" y="5143500"/>
          <p14:tracePt t="83302" x="4381500" y="5143500"/>
          <p14:tracePt t="83319" x="4381500" y="5162550"/>
          <p14:tracePt t="83336" x="4381500" y="5181600"/>
          <p14:tracePt t="83352" x="4381500" y="5200650"/>
          <p14:tracePt t="83369" x="4381500" y="5226050"/>
          <p14:tracePt t="83386" x="4387850" y="5251450"/>
          <p14:tracePt t="83402" x="4400550" y="5264150"/>
          <p14:tracePt t="83553" x="4400550" y="5270500"/>
          <p14:tracePt t="83584" x="4400550" y="5283200"/>
          <p14:tracePt t="83593" x="4400550" y="5289550"/>
          <p14:tracePt t="83603" x="4400550" y="5321300"/>
          <p14:tracePt t="83619" x="4394200" y="5359400"/>
          <p14:tracePt t="83635" x="4375150" y="5403850"/>
          <p14:tracePt t="83652" x="4343400" y="5467350"/>
          <p14:tracePt t="83669" x="4298950" y="5505450"/>
          <p14:tracePt t="83685" x="4286250" y="5524500"/>
          <p14:tracePt t="83702" x="4260850" y="5530850"/>
          <p14:tracePt t="83719" x="4191000" y="5543550"/>
          <p14:tracePt t="83735" x="4140200" y="5556250"/>
          <p14:tracePt t="83752" x="4019550" y="5588000"/>
          <p14:tracePt t="83769" x="3848100" y="5632450"/>
          <p14:tracePt t="83785" x="3702050" y="5676900"/>
          <p14:tracePt t="83802" x="3562350" y="5708650"/>
          <p14:tracePt t="83819" x="3505200" y="5740400"/>
          <p14:tracePt t="83821" x="3467100" y="5746750"/>
          <p14:tracePt t="83835" x="3403600" y="5759450"/>
          <p14:tracePt t="83852" x="3321050" y="5772150"/>
          <p14:tracePt t="83869" x="3225800" y="5803900"/>
          <p14:tracePt t="83885" x="3111500" y="5822950"/>
          <p14:tracePt t="83901" x="3028950" y="5835650"/>
          <p14:tracePt t="83918" x="3003550" y="5835650"/>
          <p14:tracePt t="83935" x="2940050" y="5861050"/>
          <p14:tracePt t="83952" x="2870200" y="5886450"/>
          <p14:tracePt t="83968" x="2844800" y="5905500"/>
          <p14:tracePt t="83985" x="2806700" y="5937250"/>
          <p14:tracePt t="84002" x="2794000" y="5943600"/>
          <p14:tracePt t="84018" x="2781300" y="6000750"/>
          <p14:tracePt t="84035" x="2781300" y="6038850"/>
          <p14:tracePt t="84052" x="2781300" y="6108700"/>
          <p14:tracePt t="84068" x="2781300" y="6172200"/>
          <p14:tracePt t="84085" x="2781300" y="6280150"/>
          <p14:tracePt t="84102" x="2825750" y="6337300"/>
          <p14:tracePt t="84118" x="2882900" y="6445250"/>
          <p14:tracePt t="84135" x="2965450" y="6540500"/>
          <p14:tracePt t="84152" x="3067050" y="6654800"/>
          <p14:tracePt t="84169" x="3225800" y="6775450"/>
          <p14:tracePt t="84185" x="3327400" y="6845300"/>
          <p14:tracePt t="84202" x="3397250" y="6851650"/>
          <p14:tracePt t="84219" x="3600450" y="6851650"/>
          <p14:tracePt t="84235" x="3740150" y="6851650"/>
          <p14:tracePt t="84252" x="3937000" y="6851650"/>
          <p14:tracePt t="84268" x="4114800" y="6851650"/>
          <p14:tracePt t="84285" x="4343400" y="6851650"/>
          <p14:tracePt t="84302" x="4495800" y="6851650"/>
          <p14:tracePt t="84318" x="4756150" y="6851650"/>
          <p14:tracePt t="84335" x="5111750" y="6851650"/>
          <p14:tracePt t="84352" x="5353050" y="6851650"/>
          <p14:tracePt t="84368" x="5575300" y="6851650"/>
          <p14:tracePt t="84385" x="5721350" y="6851650"/>
          <p14:tracePt t="84401" x="5753100" y="6851650"/>
          <p14:tracePt t="84418" x="5835650" y="6851650"/>
          <p14:tracePt t="84434" x="5886450" y="6826250"/>
          <p14:tracePt t="84451" x="5975350" y="6769100"/>
          <p14:tracePt t="84468" x="6121400" y="6705600"/>
          <p14:tracePt t="84485" x="6184900" y="6699250"/>
          <p14:tracePt t="84501" x="6413500" y="6610350"/>
          <p14:tracePt t="84518" x="6508750" y="6553200"/>
          <p14:tracePt t="84535" x="6546850" y="6515100"/>
          <p14:tracePt t="84551" x="6553200" y="6496050"/>
          <p14:tracePt t="84568" x="6559550" y="6445250"/>
          <p14:tracePt t="84585" x="6584950" y="6438900"/>
          <p14:tracePt t="84601" x="6604000" y="6394450"/>
          <p14:tracePt t="84618" x="6604000" y="6381750"/>
          <p14:tracePt t="84635" x="6604000" y="6343650"/>
          <p14:tracePt t="84651" x="6604000" y="6286500"/>
          <p14:tracePt t="84668" x="6604000" y="6267450"/>
          <p14:tracePt t="84685" x="6572250" y="6216650"/>
          <p14:tracePt t="84701" x="6527800" y="6153150"/>
          <p14:tracePt t="84718" x="6477000" y="6121400"/>
          <p14:tracePt t="84735" x="6400800" y="6045200"/>
          <p14:tracePt t="84751" x="6318250" y="6019800"/>
          <p14:tracePt t="84768" x="6254750" y="6013450"/>
          <p14:tracePt t="84785" x="6108700" y="5994400"/>
          <p14:tracePt t="84801" x="5911850" y="5962650"/>
          <p14:tracePt t="84818" x="5803900" y="5962650"/>
          <p14:tracePt t="84834" x="5715000" y="5962650"/>
          <p14:tracePt t="84851" x="5562600" y="5962650"/>
          <p14:tracePt t="84868" x="5473700" y="5962650"/>
          <p14:tracePt t="84885" x="5378450" y="5981700"/>
          <p14:tracePt t="84901" x="5264150" y="5988050"/>
          <p14:tracePt t="84918" x="5143500" y="6000750"/>
          <p14:tracePt t="84935" x="4959350" y="6013450"/>
          <p14:tracePt t="84951" x="4794250" y="6057900"/>
          <p14:tracePt t="84968" x="4718050" y="6057900"/>
          <p14:tracePt t="84985" x="4514850" y="6083300"/>
          <p14:tracePt t="85001" x="4368800" y="6083300"/>
          <p14:tracePt t="85018" x="4248150" y="6089650"/>
          <p14:tracePt t="85034" x="4152900" y="6108700"/>
          <p14:tracePt t="85051" x="4019550" y="6115050"/>
          <p14:tracePt t="85068" x="3962400" y="6121400"/>
          <p14:tracePt t="85084" x="3867150" y="6140450"/>
          <p14:tracePt t="85101" x="3778250" y="6140450"/>
          <p14:tracePt t="85118" x="3721100" y="6172200"/>
          <p14:tracePt t="85134" x="3657600" y="6191250"/>
          <p14:tracePt t="85151" x="3644900" y="6197600"/>
          <p14:tracePt t="85168" x="3619500" y="6223000"/>
          <p14:tracePt t="85184" x="3619500" y="6235700"/>
          <p14:tracePt t="85201" x="3613150" y="6242050"/>
          <p14:tracePt t="85218" x="3613150" y="6280150"/>
          <p14:tracePt t="85234" x="3613150" y="6305550"/>
          <p14:tracePt t="85251" x="3613150" y="6330950"/>
          <p14:tracePt t="85268" x="3619500" y="6343650"/>
          <p14:tracePt t="85284" x="3657600" y="6400800"/>
          <p14:tracePt t="85301" x="3702050" y="6432550"/>
          <p14:tracePt t="85318" x="3765550" y="6464300"/>
          <p14:tracePt t="85334" x="3879850" y="6521450"/>
          <p14:tracePt t="85351" x="3949700" y="6534150"/>
          <p14:tracePt t="85367" x="4006850" y="6553200"/>
          <p14:tracePt t="85384" x="4076700" y="6572250"/>
          <p14:tracePt t="85401" x="4133850" y="6591300"/>
          <p14:tracePt t="85417" x="4229100" y="6629400"/>
          <p14:tracePt t="85434" x="4254500" y="6635750"/>
          <p14:tracePt t="85451" x="4343400" y="6673850"/>
          <p14:tracePt t="85467" x="4438650" y="6699250"/>
          <p14:tracePt t="85484" x="4527550" y="6718300"/>
          <p14:tracePt t="85501" x="4673600" y="6737350"/>
          <p14:tracePt t="85517" x="4826000" y="6737350"/>
          <p14:tracePt t="85534" x="4870450" y="6737350"/>
          <p14:tracePt t="85551" x="5010150" y="6756400"/>
          <p14:tracePt t="85567" x="5245100" y="6756400"/>
          <p14:tracePt t="85584" x="5372100" y="6756400"/>
          <p14:tracePt t="85601" x="5518150" y="6756400"/>
          <p14:tracePt t="85617" x="5734050" y="6743700"/>
          <p14:tracePt t="85634" x="5816600" y="6737350"/>
          <p14:tracePt t="85651" x="5962650" y="6718300"/>
          <p14:tracePt t="85667" x="6121400" y="6711950"/>
          <p14:tracePt t="85684" x="6280150" y="6711950"/>
          <p14:tracePt t="85701" x="6438900" y="6711950"/>
          <p14:tracePt t="85717" x="6489700" y="6711950"/>
          <p14:tracePt t="85798" x="6496050" y="6711950"/>
          <p14:tracePt t="85810" x="6502400" y="6711950"/>
          <p14:tracePt t="85819" x="6521450" y="6705600"/>
          <p14:tracePt t="85835" x="6534150" y="6705600"/>
          <p14:tracePt t="85850" x="6578600" y="6705600"/>
          <p14:tracePt t="85867" x="6610350" y="6705600"/>
          <p14:tracePt t="85884" x="6661150" y="6705600"/>
          <p14:tracePt t="85901" x="6731000" y="6705600"/>
          <p14:tracePt t="85917" x="6775450" y="6705600"/>
          <p14:tracePt t="85934" x="6826250" y="6705600"/>
          <p14:tracePt t="85950" x="6845300" y="6705600"/>
          <p14:tracePt t="85967" x="6864350" y="6705600"/>
          <p14:tracePt t="85984" x="6883400" y="6692900"/>
          <p14:tracePt t="86000" x="6908800" y="6673850"/>
          <p14:tracePt t="86017" x="6927850" y="6629400"/>
          <p14:tracePt t="86034" x="7010400" y="6559550"/>
          <p14:tracePt t="86051" x="7188200" y="6445250"/>
          <p14:tracePt t="86067" x="7289800" y="6381750"/>
          <p14:tracePt t="86084" x="7346950" y="6330950"/>
          <p14:tracePt t="86101" x="7366000" y="6318250"/>
          <p14:tracePt t="86117" x="7391400" y="6280150"/>
          <p14:tracePt t="86134" x="7391400" y="6229350"/>
          <p14:tracePt t="86150" x="7397750" y="6203950"/>
          <p14:tracePt t="86167" x="7397750" y="6172200"/>
          <p14:tracePt t="86184" x="7385050" y="6121400"/>
          <p14:tracePt t="86200" x="7372350" y="6102350"/>
          <p14:tracePt t="86217" x="7359650" y="6076950"/>
          <p14:tracePt t="86234" x="7346950" y="6057900"/>
          <p14:tracePt t="86250" x="7340600" y="6045200"/>
          <p14:tracePt t="86267" x="7283450" y="6013450"/>
          <p14:tracePt t="86283" x="7258050" y="6007100"/>
          <p14:tracePt t="86300" x="7245350" y="6000750"/>
          <p14:tracePt t="86317" x="7194550" y="5994400"/>
          <p14:tracePt t="86319" x="7175500" y="5994400"/>
          <p14:tracePt t="86333" x="7143750" y="5994400"/>
          <p14:tracePt t="86350" x="7105650" y="5994400"/>
          <p14:tracePt t="86367" x="7067550" y="5994400"/>
          <p14:tracePt t="86383" x="7029450" y="6007100"/>
          <p14:tracePt t="86400" x="7010400" y="6026150"/>
          <p14:tracePt t="86417" x="6978650" y="6045200"/>
          <p14:tracePt t="86433" x="6953250" y="6064250"/>
          <p14:tracePt t="86450" x="6934200" y="6089650"/>
          <p14:tracePt t="86467" x="6915150" y="6115050"/>
          <p14:tracePt t="86483" x="6883400" y="6146800"/>
          <p14:tracePt t="86500" x="6877050" y="6159500"/>
          <p14:tracePt t="86517" x="6851650" y="6203950"/>
          <p14:tracePt t="86533" x="6845300" y="6203950"/>
          <p14:tracePt t="86550" x="6838950" y="6223000"/>
          <p14:tracePt t="86567" x="6838950" y="6248400"/>
          <p14:tracePt t="86583" x="6838950" y="6267450"/>
          <p14:tracePt t="86600" x="6838950" y="6318250"/>
          <p14:tracePt t="86633" x="6858000" y="6356350"/>
          <p14:tracePt t="86650" x="6877050" y="6375400"/>
          <p14:tracePt t="86667" x="6915150" y="6394450"/>
          <p14:tracePt t="86683" x="6934200" y="6407150"/>
          <p14:tracePt t="86700" x="6959600" y="6419850"/>
          <p14:tracePt t="86716" x="7004050" y="6438900"/>
          <p14:tracePt t="86733" x="7048500" y="6451600"/>
          <p14:tracePt t="86750" x="7131050" y="6457950"/>
          <p14:tracePt t="86767" x="7194550" y="6464300"/>
          <p14:tracePt t="86783" x="7245350" y="6464300"/>
          <p14:tracePt t="86800" x="7346950" y="6464300"/>
          <p14:tracePt t="86817" x="7435850" y="6464300"/>
          <p14:tracePt t="86818" x="7480300" y="6464300"/>
          <p14:tracePt t="86833" x="7543800" y="6432550"/>
          <p14:tracePt t="86850" x="7569200" y="6432550"/>
          <p14:tracePt t="86867" x="7581900" y="6426200"/>
          <p14:tracePt t="86883" x="7588250" y="6426200"/>
          <p14:tracePt t="86900" x="7594600" y="6419850"/>
          <p14:tracePt t="86916" x="7600950" y="6407150"/>
          <p14:tracePt t="86933" x="7620000" y="6375400"/>
          <p14:tracePt t="86950" x="7620000" y="6369050"/>
          <p14:tracePt t="86966" x="7632700" y="6343650"/>
          <p14:tracePt t="86983" x="7658100" y="6318250"/>
          <p14:tracePt t="87000" x="7689850" y="6286500"/>
          <p14:tracePt t="87016" x="7696200" y="6267450"/>
          <p14:tracePt t="87033" x="7708900" y="6223000"/>
          <p14:tracePt t="87050" x="7708900" y="6184900"/>
          <p14:tracePt t="87066" x="7708900" y="6159500"/>
          <p14:tracePt t="87083" x="7696200" y="6108700"/>
          <p14:tracePt t="87099" x="7651750" y="6064250"/>
          <p14:tracePt t="87116" x="7639050" y="6051550"/>
          <p14:tracePt t="87133" x="7626350" y="6032500"/>
          <p14:tracePt t="87149" x="7594600" y="6007100"/>
          <p14:tracePt t="87166" x="7575550" y="5994400"/>
          <p14:tracePt t="87183" x="7543800" y="5981700"/>
          <p14:tracePt t="87199" x="7537450" y="5981700"/>
          <p14:tracePt t="87216" x="7518400" y="5975350"/>
          <p14:tracePt t="87233" x="7505700" y="5975350"/>
          <p14:tracePt t="87249" x="7473950" y="5975350"/>
          <p14:tracePt t="87266" x="7448550" y="5975350"/>
          <p14:tracePt t="87283" x="7404100" y="5975350"/>
          <p14:tracePt t="87299" x="7359650" y="5975350"/>
          <p14:tracePt t="87316" x="7264400" y="5975350"/>
          <p14:tracePt t="87319" x="7258050" y="5981700"/>
          <p14:tracePt t="87333" x="7200900" y="5994400"/>
          <p14:tracePt t="87349" x="7150100" y="6013450"/>
          <p14:tracePt t="87367" x="7042150" y="6038850"/>
          <p14:tracePt t="87383" x="6978650" y="6057900"/>
          <p14:tracePt t="87399" x="6883400" y="6102350"/>
          <p14:tracePt t="87416" x="6845300" y="6127750"/>
          <p14:tracePt t="87433" x="6832600" y="6127750"/>
          <p14:tracePt t="87449" x="6756400" y="6178550"/>
          <p14:tracePt t="87466" x="6750050" y="6184900"/>
          <p14:tracePt t="87483" x="6724650" y="6210300"/>
          <p14:tracePt t="87499" x="6711950" y="6223000"/>
          <p14:tracePt t="87516" x="6705600" y="6229350"/>
          <p14:tracePt t="87533" x="6699250" y="6242050"/>
          <p14:tracePt t="87549" x="6699250" y="6254750"/>
          <p14:tracePt t="87566" x="6692900" y="6292850"/>
          <p14:tracePt t="87584" x="6692900" y="6375400"/>
          <p14:tracePt t="87599" x="6705600" y="6400800"/>
          <p14:tracePt t="87616" x="6711950" y="6413500"/>
          <p14:tracePt t="87633" x="6724650" y="6426200"/>
          <p14:tracePt t="87649" x="6819900" y="6464300"/>
          <p14:tracePt t="87666" x="6896100" y="6496050"/>
          <p14:tracePt t="87682" x="6991350" y="6521450"/>
          <p14:tracePt t="87699" x="7067550" y="6527800"/>
          <p14:tracePt t="87716" x="7175500" y="6527800"/>
          <p14:tracePt t="87732" x="7219950" y="6527800"/>
          <p14:tracePt t="87749" x="7302500" y="6527800"/>
          <p14:tracePt t="87766" x="7353300" y="6527800"/>
          <p14:tracePt t="87782" x="7366000" y="6527800"/>
          <p14:tracePt t="87799" x="7410450" y="6521450"/>
          <p14:tracePt t="87816" x="7429500" y="6515100"/>
          <p14:tracePt t="87832" x="7435850" y="6502400"/>
          <p14:tracePt t="87849" x="7442200" y="6489700"/>
          <p14:tracePt t="87866" x="7537450" y="6464300"/>
          <p14:tracePt t="87882" x="7600950" y="6457950"/>
          <p14:tracePt t="87899" x="7658100" y="6432550"/>
          <p14:tracePt t="87916" x="7677150" y="6426200"/>
          <p14:tracePt t="87932" x="7708900" y="6388100"/>
          <p14:tracePt t="87949" x="7715250" y="6375400"/>
          <p14:tracePt t="87966" x="7740650" y="6343650"/>
          <p14:tracePt t="87982" x="7747000" y="6324600"/>
          <p14:tracePt t="87999" x="7753350" y="6286500"/>
          <p14:tracePt t="88016" x="7753350" y="6248400"/>
          <p14:tracePt t="88032" x="7753350" y="6235700"/>
          <p14:tracePt t="88049" x="7753350" y="6223000"/>
          <p14:tracePt t="88066" x="7753350" y="6191250"/>
          <p14:tracePt t="88082" x="7727950" y="6121400"/>
          <p14:tracePt t="88099" x="7702550" y="6089650"/>
          <p14:tracePt t="88115" x="7696200" y="6076950"/>
          <p14:tracePt t="88132" x="7664450" y="6057900"/>
          <p14:tracePt t="88149" x="7600950" y="6019800"/>
          <p14:tracePt t="88165" x="7594600" y="6000750"/>
          <p14:tracePt t="88182" x="7569200" y="5988050"/>
          <p14:tracePt t="88199" x="7531100" y="5962650"/>
          <p14:tracePt t="88215" x="7493000" y="5949950"/>
          <p14:tracePt t="88232" x="7435850" y="5943600"/>
          <p14:tracePt t="88249" x="7378700" y="5937250"/>
          <p14:tracePt t="88265" x="7334250" y="5930900"/>
          <p14:tracePt t="88282" x="7283450" y="5918200"/>
          <p14:tracePt t="88299" x="7258050" y="5918200"/>
          <p14:tracePt t="88315" x="7251700" y="5911850"/>
          <p14:tracePt t="88332" x="7226300" y="5911850"/>
          <p14:tracePt t="88335" x="7213600" y="5911850"/>
          <p14:tracePt t="88349" x="7194550" y="5911850"/>
          <p14:tracePt t="88365" x="7118350" y="5911850"/>
          <p14:tracePt t="88382" x="7061200" y="5911850"/>
          <p14:tracePt t="88399" x="7004050" y="5911850"/>
          <p14:tracePt t="88415" x="6940550" y="5918200"/>
          <p14:tracePt t="88432" x="6908800" y="5924550"/>
          <p14:tracePt t="88449" x="6889750" y="5930900"/>
          <p14:tracePt t="88465" x="6877050" y="5937250"/>
          <p14:tracePt t="88482" x="6870700" y="5943600"/>
          <p14:tracePt t="88499" x="6858000" y="5962650"/>
          <p14:tracePt t="88515" x="6851650" y="5981700"/>
          <p14:tracePt t="88532" x="6832600" y="6007100"/>
          <p14:tracePt t="88549" x="6819900" y="6026150"/>
          <p14:tracePt t="88565" x="6794500" y="6064250"/>
          <p14:tracePt t="88582" x="6781800" y="6070600"/>
          <p14:tracePt t="88599" x="6769100" y="6089650"/>
          <p14:tracePt t="88615" x="6762750" y="6096000"/>
          <p14:tracePt t="88632" x="6762750" y="6121400"/>
          <p14:tracePt t="88648" x="6750050" y="6159500"/>
          <p14:tracePt t="88665" x="6750050" y="6191250"/>
          <p14:tracePt t="88682" x="6750050" y="6203950"/>
          <p14:tracePt t="88698" x="6750050" y="6229350"/>
          <p14:tracePt t="88715" x="6756400" y="6273800"/>
          <p14:tracePt t="88732" x="6762750" y="6286500"/>
          <p14:tracePt t="88749" x="6775450" y="6324600"/>
          <p14:tracePt t="88765" x="6794500" y="6369050"/>
          <p14:tracePt t="88782" x="6807200" y="6375400"/>
          <p14:tracePt t="88798" x="6819900" y="6381750"/>
          <p14:tracePt t="88815" x="6845300" y="6400800"/>
          <p14:tracePt t="88832" x="6864350" y="6413500"/>
          <p14:tracePt t="88848" x="6877050" y="6413500"/>
          <p14:tracePt t="88865" x="6889750" y="6413500"/>
          <p14:tracePt t="88882" x="6896100" y="6413500"/>
          <p14:tracePt t="88898" x="6921500" y="6426200"/>
          <p14:tracePt t="88916" x="6934200" y="6426200"/>
          <p14:tracePt t="88948" x="6953250" y="6432550"/>
          <p14:tracePt t="88966" x="7004050" y="6438900"/>
          <p14:tracePt t="88981" x="7029450" y="6438900"/>
          <p14:tracePt t="88998" x="7067550" y="6438900"/>
          <p14:tracePt t="89015" x="7112000" y="6438900"/>
          <p14:tracePt t="89032" x="7150100" y="6438900"/>
          <p14:tracePt t="89048" x="7219950" y="6438900"/>
          <p14:tracePt t="89065" x="7264400" y="6438900"/>
          <p14:tracePt t="89081" x="7334250" y="6438900"/>
          <p14:tracePt t="89098" x="7435850" y="6407150"/>
          <p14:tracePt t="89115" x="7524750" y="6388100"/>
          <p14:tracePt t="89132" x="7651750" y="6369050"/>
          <p14:tracePt t="89148" x="7689850" y="6362700"/>
          <p14:tracePt t="89165" x="7696200" y="6356350"/>
          <p14:tracePt t="89181" x="7715250" y="6343650"/>
          <p14:tracePt t="89198" x="7721600" y="6343650"/>
          <p14:tracePt t="89215" x="7740650" y="6330950"/>
          <p14:tracePt t="89231" x="7766050" y="6318250"/>
          <p14:tracePt t="89248" x="7810500" y="6286500"/>
          <p14:tracePt t="89265" x="7816850" y="6280150"/>
          <p14:tracePt t="89281" x="7835900" y="6261100"/>
          <p14:tracePt t="89298" x="7848600" y="6235700"/>
          <p14:tracePt t="89315" x="7874000" y="6178550"/>
          <p14:tracePt t="89331" x="7886700" y="6146800"/>
          <p14:tracePt t="89334" x="7886700" y="6134100"/>
          <p14:tracePt t="89348" x="7886700" y="6121400"/>
          <p14:tracePt t="89365" x="7886700" y="6096000"/>
          <p14:tracePt t="89381" x="7886700" y="6064250"/>
          <p14:tracePt t="89398" x="7886700" y="6051550"/>
          <p14:tracePt t="89415" x="7874000" y="6019800"/>
          <p14:tracePt t="89431" x="7854950" y="6007100"/>
          <p14:tracePt t="89448" x="7842250" y="6000750"/>
          <p14:tracePt t="89465" x="7816850" y="5981700"/>
          <p14:tracePt t="89481" x="7772400" y="5975350"/>
          <p14:tracePt t="89497" x="7734300" y="5962650"/>
          <p14:tracePt t="89514" x="7651750" y="5956300"/>
          <p14:tracePt t="89531" x="7613650" y="5956300"/>
          <p14:tracePt t="89548" x="7473950" y="5956300"/>
          <p14:tracePt t="89564" x="7404100" y="5956300"/>
          <p14:tracePt t="89581" x="7308850" y="5956300"/>
          <p14:tracePt t="89598" x="7245350" y="5956300"/>
          <p14:tracePt t="89614" x="7137400" y="5956300"/>
          <p14:tracePt t="89632" x="7054850" y="5988050"/>
          <p14:tracePt t="89648" x="7029450" y="6000750"/>
          <p14:tracePt t="89664" x="6953250" y="6032500"/>
          <p14:tracePt t="89681" x="6870700" y="6076950"/>
          <p14:tracePt t="89698" x="6800850" y="6115050"/>
          <p14:tracePt t="89714" x="6743700" y="6165850"/>
          <p14:tracePt t="89731" x="6711950" y="6191250"/>
          <p14:tracePt t="89748" x="6705600" y="6197600"/>
          <p14:tracePt t="89764" x="6692900" y="6210300"/>
          <p14:tracePt t="89781" x="6692900" y="6229350"/>
          <p14:tracePt t="89814" x="6692900" y="6248400"/>
          <p14:tracePt t="89831" x="6692900" y="6280150"/>
          <p14:tracePt t="89835" x="6692900" y="6286500"/>
          <p14:tracePt t="89848" x="6711950" y="6305550"/>
          <p14:tracePt t="89864" x="6731000" y="6330950"/>
          <p14:tracePt t="89881" x="6743700" y="6343650"/>
          <p14:tracePt t="89898" x="6756400" y="6356350"/>
          <p14:tracePt t="89914" x="6788150" y="6394450"/>
          <p14:tracePt t="89931" x="6826250" y="6432550"/>
          <p14:tracePt t="89948" x="6864350" y="6457950"/>
          <p14:tracePt t="89964" x="6902450" y="6483350"/>
          <p14:tracePt t="89981" x="6965950" y="6496050"/>
          <p14:tracePt t="89998" x="6997700" y="6496050"/>
          <p14:tracePt t="90014" x="7042150" y="6502400"/>
          <p14:tracePt t="90031" x="7124700" y="6515100"/>
          <p14:tracePt t="90047" x="7188200" y="6521450"/>
          <p14:tracePt t="90064" x="7239000" y="6521450"/>
          <p14:tracePt t="90081" x="7264400" y="6521450"/>
          <p14:tracePt t="90097" x="7277100" y="6521450"/>
          <p14:tracePt t="90114" x="7283450" y="6521450"/>
          <p14:tracePt t="90131" x="7302500" y="6521450"/>
          <p14:tracePt t="90148" x="7315200" y="6521450"/>
          <p14:tracePt t="90164" x="7359650" y="6515100"/>
          <p14:tracePt t="90181" x="7429500" y="6502400"/>
          <p14:tracePt t="90197" x="7493000" y="6477000"/>
          <p14:tracePt t="90214" x="7543800" y="6464300"/>
          <p14:tracePt t="90231" x="7600950" y="6438900"/>
          <p14:tracePt t="90247" x="7639050" y="6413500"/>
          <p14:tracePt t="90264" x="7670800" y="6400800"/>
          <p14:tracePt t="90297" x="7677150" y="6388100"/>
          <p14:tracePt t="90314" x="7696200" y="6356350"/>
          <p14:tracePt t="90347" x="7708900" y="6330950"/>
          <p14:tracePt t="90364" x="7715250" y="6324600"/>
          <p14:tracePt t="90381" x="7727950" y="6311900"/>
          <p14:tracePt t="90398" x="7747000" y="6273800"/>
          <p14:tracePt t="90414" x="7759700" y="6254750"/>
          <p14:tracePt t="90431" x="7778750" y="6210300"/>
          <p14:tracePt t="90447" x="7797800" y="6178550"/>
          <p14:tracePt t="90464" x="7804150" y="6165850"/>
          <p14:tracePt t="90480" x="7804150" y="6146800"/>
          <p14:tracePt t="90497" x="7804150" y="6127750"/>
          <p14:tracePt t="90514" x="7797800" y="6096000"/>
          <p14:tracePt t="90530" x="7766050" y="6064250"/>
          <p14:tracePt t="90547" x="7740650" y="6051550"/>
          <p14:tracePt t="90564" x="7727950" y="6045200"/>
          <p14:tracePt t="90580" x="7626350" y="6013450"/>
          <p14:tracePt t="90597" x="7594600" y="6007100"/>
          <p14:tracePt t="90614" x="7550150" y="6000750"/>
          <p14:tracePt t="90630" x="7486650" y="5988050"/>
          <p14:tracePt t="90647" x="7435850" y="5962650"/>
          <p14:tracePt t="90663" x="7327900" y="5956300"/>
          <p14:tracePt t="90680" x="7270750" y="5956300"/>
          <p14:tracePt t="90697" x="7207250" y="5956300"/>
          <p14:tracePt t="90714" x="7105650" y="5956300"/>
          <p14:tracePt t="90730" x="7042150" y="5956300"/>
          <p14:tracePt t="90747" x="6953250" y="5962650"/>
          <p14:tracePt t="90764" x="6896100" y="5988050"/>
          <p14:tracePt t="90780" x="6870700" y="6000750"/>
          <p14:tracePt t="90797" x="6807200" y="6045200"/>
          <p14:tracePt t="90814" x="6769100" y="6102350"/>
          <p14:tracePt t="90830" x="6750050" y="6121400"/>
          <p14:tracePt t="90847" x="6731000" y="6159500"/>
          <p14:tracePt t="90864" x="6699250" y="6216650"/>
          <p14:tracePt t="90880" x="6686550" y="6235700"/>
          <p14:tracePt t="90897" x="6667500" y="6261100"/>
          <p14:tracePt t="90914" x="6667500" y="6280150"/>
          <p14:tracePt t="90930" x="6667500" y="6311900"/>
          <p14:tracePt t="90947" x="6667500" y="6375400"/>
          <p14:tracePt t="90964" x="6673850" y="6400800"/>
          <p14:tracePt t="90980" x="6737350" y="6464300"/>
          <p14:tracePt t="90997" x="6794500" y="6508750"/>
          <p14:tracePt t="91013" x="6864350" y="6546850"/>
          <p14:tracePt t="91030" x="6991350" y="6610350"/>
          <p14:tracePt t="91047" x="7048500" y="6623050"/>
          <p14:tracePt t="91063" x="7073900" y="6623050"/>
          <p14:tracePt t="91080" x="7118350" y="6623050"/>
          <p14:tracePt t="91097" x="7131050" y="6623050"/>
          <p14:tracePt t="91113" x="7150100" y="6623050"/>
          <p14:tracePt t="91130" x="7200900" y="6623050"/>
          <p14:tracePt t="91147" x="7277100" y="6623050"/>
          <p14:tracePt t="91163" x="7334250" y="6604000"/>
          <p14:tracePt t="91180" x="7397750" y="6572250"/>
          <p14:tracePt t="91197" x="7461250" y="6527800"/>
          <p14:tracePt t="91213" x="7486650" y="6508750"/>
          <p14:tracePt t="91230" x="7505700" y="6496050"/>
          <p14:tracePt t="91247" x="7531100" y="6457950"/>
          <p14:tracePt t="91263" x="7537450" y="6445250"/>
          <p14:tracePt t="91280" x="7537450" y="6413500"/>
          <p14:tracePt t="91297" x="7543800" y="6369050"/>
          <p14:tracePt t="91313" x="7543800" y="6350000"/>
          <p14:tracePt t="91330" x="7543800" y="6330950"/>
          <p14:tracePt t="91347" x="7550150" y="6305550"/>
          <p14:tracePt t="91363" x="7550150" y="6299200"/>
          <p14:tracePt t="91380" x="7556500" y="6273800"/>
          <p14:tracePt t="91396" x="7562850" y="6254750"/>
          <p14:tracePt t="91413" x="7569200" y="6223000"/>
          <p14:tracePt t="91430" x="7569200" y="6203950"/>
          <p14:tracePt t="91446" x="7569200" y="6197600"/>
          <p14:tracePt t="91463" x="7543800" y="6146800"/>
          <p14:tracePt t="91480" x="7512050" y="6121400"/>
          <p14:tracePt t="91496" x="7499350" y="6102350"/>
          <p14:tracePt t="91513" x="7442200" y="6076950"/>
          <p14:tracePt t="91530" x="7378700" y="6057900"/>
          <p14:tracePt t="91546" x="7340600" y="6032500"/>
          <p14:tracePt t="91563" x="7245350" y="6013450"/>
          <p14:tracePt t="91580" x="7156450" y="6000750"/>
          <p14:tracePt t="91596" x="7118350" y="6000750"/>
          <p14:tracePt t="91613" x="7080250" y="6000750"/>
          <p14:tracePt t="91630" x="7073900" y="6000750"/>
          <p14:tracePt t="91646" x="7029450" y="6000750"/>
          <p14:tracePt t="91663" x="6997700" y="6013450"/>
          <p14:tracePt t="91680" x="6934200" y="6057900"/>
          <p14:tracePt t="91696" x="6908800" y="6089650"/>
          <p14:tracePt t="91713" x="6864350" y="6165850"/>
          <p14:tracePt t="91730" x="6845300" y="6210300"/>
          <p14:tracePt t="91746" x="6845300" y="6267450"/>
          <p14:tracePt t="91763" x="6845300" y="6337300"/>
          <p14:tracePt t="91780" x="6845300" y="6394450"/>
          <p14:tracePt t="91796" x="6889750" y="6515100"/>
          <p14:tracePt t="91813" x="6927850" y="6534150"/>
          <p14:tracePt t="91830" x="6953250" y="6553200"/>
          <p14:tracePt t="91832" x="7029450" y="6565900"/>
          <p14:tracePt t="91846" x="7067550" y="6565900"/>
          <p14:tracePt t="91863" x="7156450" y="6565900"/>
          <p14:tracePt t="91879" x="7226300" y="6565900"/>
          <p14:tracePt t="91896" x="7270750" y="6546850"/>
          <p14:tracePt t="91913" x="7308850" y="6527800"/>
          <p14:tracePt t="91929" x="7340600" y="6502400"/>
          <p14:tracePt t="91946" x="7385050" y="6470650"/>
          <p14:tracePt t="91963" x="7461250" y="6413500"/>
          <p14:tracePt t="91979" x="7524750" y="6356350"/>
          <p14:tracePt t="91996" x="7620000" y="6267450"/>
          <p14:tracePt t="92013" x="7670800" y="6197600"/>
          <p14:tracePt t="92029" x="7702550" y="6140450"/>
          <p14:tracePt t="92046" x="7753350" y="5994400"/>
          <p14:tracePt t="92063" x="7804150" y="5835650"/>
          <p14:tracePt t="92079" x="7899400" y="5562600"/>
          <p14:tracePt t="92096" x="7962900" y="5353050"/>
          <p14:tracePt t="92113" x="8013700" y="5219700"/>
          <p14:tracePt t="92129" x="8204200" y="4762500"/>
          <p14:tracePt t="92146" x="8350250" y="4400550"/>
          <p14:tracePt t="92163" x="8547100" y="4051300"/>
          <p14:tracePt t="92179" x="8705850" y="3784600"/>
          <p14:tracePt t="92196" x="8972550" y="3333750"/>
          <p14:tracePt t="92213" x="9067800" y="3181350"/>
          <p14:tracePt t="92229" x="9251950" y="2863850"/>
          <p14:tracePt t="92246" x="9461500" y="2482850"/>
          <p14:tracePt t="92263" x="9658350" y="2139950"/>
          <p14:tracePt t="92279" x="10071100" y="1403350"/>
          <p14:tracePt t="92296" x="10242550" y="1111250"/>
          <p14:tracePt t="92312" x="10604500" y="571500"/>
          <p14:tracePt t="92329" x="10845800" y="241300"/>
          <p14:tracePt t="92332" x="10915650" y="120650"/>
          <p14:tracePt t="92346" x="10972800" y="19050"/>
          <p14:tracePt t="92363" x="11049000" y="0"/>
          <p14:tracePt t="92379" x="11055350" y="0"/>
          <p14:tracePt t="92609" x="11061700" y="0"/>
          <p14:tracePt t="92619" x="11068050" y="0"/>
          <p14:tracePt t="92629" x="11074400" y="6350"/>
          <p14:tracePt t="92646" x="11131550" y="25400"/>
          <p14:tracePt t="92662" x="11239500" y="31750"/>
          <p14:tracePt t="92679" x="11442700" y="31750"/>
          <p14:tracePt t="92696" x="11544300" y="25400"/>
          <p14:tracePt t="92712" x="11671300" y="12700"/>
          <p14:tracePt t="92729" x="11741150" y="6350"/>
          <p14:tracePt t="92745" x="11772900" y="0"/>
          <p14:tracePt t="92779" x="11779250" y="0"/>
          <p14:tracePt t="92795" x="11779250" y="12700"/>
          <p14:tracePt t="92812" x="11779250" y="25400"/>
          <p14:tracePt t="92829" x="11779250" y="44450"/>
          <p14:tracePt t="92831" x="11779250" y="69850"/>
          <p14:tracePt t="92845" x="11734800" y="88900"/>
          <p14:tracePt t="92862" x="11664950" y="120650"/>
          <p14:tracePt t="92879" x="11588750" y="127000"/>
          <p14:tracePt t="92895" x="11442700" y="127000"/>
          <p14:tracePt t="92912" x="10941050" y="107950"/>
          <p14:tracePt t="92929" x="10261600" y="50800"/>
          <p14:tracePt t="92946" x="9658350" y="0"/>
          <p14:tracePt t="92962" x="8750300" y="0"/>
          <p14:tracePt t="92979" x="8388350" y="0"/>
          <p14:tracePt t="92995" x="7658100" y="0"/>
          <p14:tracePt t="93012" x="6775450" y="0"/>
          <p14:tracePt t="93029" x="6000750" y="0"/>
          <p14:tracePt t="93046" x="4813300" y="0"/>
          <p14:tracePt t="93062" x="4165600" y="0"/>
          <p14:tracePt t="93079" x="3797300" y="0"/>
          <p14:tracePt t="93095" x="3175000" y="0"/>
          <p14:tracePt t="93112" x="2692400" y="0"/>
          <p14:tracePt t="93129" x="2082800" y="0"/>
          <p14:tracePt t="93145" x="1892300" y="0"/>
          <p14:tracePt t="93162" x="1803400" y="0"/>
          <p14:tracePt t="93179" x="1797050" y="0"/>
          <p14:tracePt t="93195" x="1790700" y="6350"/>
          <p14:tracePt t="93212" x="1765300" y="6350"/>
          <p14:tracePt t="93228" x="1714500" y="6350"/>
          <p14:tracePt t="93245" x="1549400" y="6350"/>
          <p14:tracePt t="93262" x="1447800" y="0"/>
          <p14:tracePt t="93278" x="1295400" y="0"/>
          <p14:tracePt t="94445" x="1225550" y="107950"/>
          <p14:tracePt t="94496" x="1238250" y="120650"/>
          <p14:tracePt t="94501" x="1238250" y="127000"/>
          <p14:tracePt t="94511" x="1244600" y="139700"/>
          <p14:tracePt t="94527" x="1289050" y="203200"/>
          <p14:tracePt t="94544" x="1333500" y="292100"/>
          <p14:tracePt t="94561" x="1371600" y="330200"/>
          <p14:tracePt t="94577" x="1454150" y="444500"/>
          <p14:tracePt t="94594" x="1492250" y="514350"/>
          <p14:tracePt t="94611" x="1549400" y="603250"/>
          <p14:tracePt t="94627" x="1574800" y="723900"/>
          <p14:tracePt t="94644" x="1619250" y="819150"/>
          <p14:tracePt t="94661" x="1689100" y="958850"/>
          <p14:tracePt t="94677" x="1714500" y="996950"/>
          <p14:tracePt t="94694" x="1720850" y="1009650"/>
          <p14:tracePt t="94711" x="1720850" y="1028700"/>
          <p14:tracePt t="94727" x="1720850" y="1041400"/>
          <p14:tracePt t="94744" x="1720850" y="1098550"/>
          <p14:tracePt t="94761" x="1720850" y="1187450"/>
          <p14:tracePt t="94777" x="1720850" y="1333500"/>
          <p14:tracePt t="94794" x="1720850" y="1428750"/>
          <p14:tracePt t="94811" x="1708150" y="1587500"/>
          <p14:tracePt t="94827" x="1708150" y="1739900"/>
          <p14:tracePt t="94844" x="1708150" y="18796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75"/>
    </mc:Choice>
    <mc:Fallback xmlns="">
      <p:transition spd="slow" advTm="21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3" x="927100" y="5238750"/>
          <p14:tracePt t="4958" x="920750" y="5219700"/>
          <p14:tracePt t="4962" x="920750" y="5213350"/>
          <p14:tracePt t="4972" x="920750" y="5194300"/>
          <p14:tracePt t="4988" x="920750" y="5175250"/>
          <p14:tracePt t="5005" x="920750" y="5060950"/>
          <p14:tracePt t="5021" x="920750" y="4978400"/>
          <p14:tracePt t="5038" x="920750" y="4927600"/>
          <p14:tracePt t="5055" x="920750" y="4787900"/>
          <p14:tracePt t="5071" x="920750" y="4730750"/>
          <p14:tracePt t="5088" x="920750" y="4591050"/>
          <p14:tracePt t="5105" x="920750" y="4451350"/>
          <p14:tracePt t="5122" x="914400" y="4210050"/>
          <p14:tracePt t="5139" x="895350" y="4000500"/>
          <p14:tracePt t="5155" x="876300" y="3860800"/>
          <p14:tracePt t="5172" x="876300" y="3733800"/>
          <p14:tracePt t="5189" x="850900" y="3511550"/>
          <p14:tracePt t="5205" x="781050" y="3117850"/>
          <p14:tracePt t="5222" x="742950" y="2889250"/>
          <p14:tracePt t="5239" x="723900" y="2781300"/>
          <p14:tracePt t="5255" x="685800" y="2571750"/>
          <p14:tracePt t="5272" x="622300" y="2298700"/>
          <p14:tracePt t="5288" x="596900" y="2178050"/>
          <p14:tracePt t="5305" x="577850" y="2070100"/>
          <p14:tracePt t="5322" x="552450" y="1930400"/>
          <p14:tracePt t="5338" x="527050" y="1835150"/>
          <p14:tracePt t="5355" x="527050" y="1758950"/>
          <p14:tracePt t="5372" x="520700" y="1619250"/>
          <p14:tracePt t="5388" x="508000" y="1511300"/>
          <p14:tracePt t="5405" x="501650" y="1352550"/>
          <p14:tracePt t="5422" x="495300" y="1225550"/>
          <p14:tracePt t="5439" x="482600" y="1174750"/>
          <p14:tracePt t="5455" x="476250" y="1143000"/>
          <p14:tracePt t="5472" x="463550" y="1111250"/>
          <p14:tracePt t="5488" x="444500" y="1073150"/>
          <p14:tracePt t="5505" x="425450" y="1016000"/>
          <p14:tracePt t="5521" x="412750" y="990600"/>
          <p14:tracePt t="5538" x="400050" y="933450"/>
          <p14:tracePt t="5554" x="374650" y="825500"/>
          <p14:tracePt t="5571" x="342900" y="762000"/>
          <p14:tracePt t="5588" x="311150" y="704850"/>
          <p14:tracePt t="5604" x="285750" y="679450"/>
          <p14:tracePt t="5621" x="241300" y="635000"/>
          <p14:tracePt t="5638" x="241300" y="628650"/>
          <p14:tracePt t="5671" x="228600" y="628650"/>
          <p14:tracePt t="5688" x="222250" y="628650"/>
          <p14:tracePt t="5721" x="215900" y="628650"/>
          <p14:tracePt t="5786" x="203200" y="628650"/>
          <p14:tracePt t="5806" x="203200" y="647700"/>
          <p14:tracePt t="5818" x="203200" y="660400"/>
          <p14:tracePt t="5822" x="215900" y="679450"/>
          <p14:tracePt t="5838" x="247650" y="711200"/>
          <p14:tracePt t="5855" x="292100" y="762000"/>
          <p14:tracePt t="5871" x="323850" y="768350"/>
          <p14:tracePt t="5888" x="342900" y="768350"/>
          <p14:tracePt t="5905" x="361950" y="768350"/>
          <p14:tracePt t="5921" x="381000" y="768350"/>
          <p14:tracePt t="5938" x="431800" y="768350"/>
          <p14:tracePt t="5955" x="476250" y="768350"/>
          <p14:tracePt t="5971" x="552450" y="774700"/>
          <p14:tracePt t="5988" x="628650" y="774700"/>
          <p14:tracePt t="6005" x="654050" y="774700"/>
          <p14:tracePt t="6021" x="749300" y="781050"/>
          <p14:tracePt t="6038" x="889000" y="800100"/>
          <p14:tracePt t="6055" x="1003300" y="800100"/>
          <p14:tracePt t="6071" x="1073150" y="800100"/>
          <p14:tracePt t="6088" x="1117600" y="800100"/>
          <p14:tracePt t="6105" x="1225550" y="800100"/>
          <p14:tracePt t="6121" x="1263650" y="800100"/>
          <p14:tracePt t="6138" x="1320800" y="800100"/>
          <p14:tracePt t="6154" x="1384300" y="800100"/>
          <p14:tracePt t="6171" x="1479550" y="800100"/>
          <p14:tracePt t="6187" x="1536700" y="800100"/>
          <p14:tracePt t="6204" x="1568450" y="800100"/>
          <p14:tracePt t="6220" x="1593850" y="800100"/>
          <p14:tracePt t="6237" x="1625600" y="793750"/>
          <p14:tracePt t="6254" x="1676400" y="774700"/>
          <p14:tracePt t="6270" x="1708150" y="755650"/>
          <p14:tracePt t="6287" x="1727200" y="742950"/>
          <p14:tracePt t="6304" x="1739900" y="736600"/>
          <p14:tracePt t="6321" x="1758950" y="711200"/>
          <p14:tracePt t="6337" x="1765300" y="698500"/>
          <p14:tracePt t="6354" x="1765300" y="666750"/>
          <p14:tracePt t="6371" x="1765300" y="660400"/>
          <p14:tracePt t="6388" x="1765300" y="615950"/>
          <p14:tracePt t="6404" x="1746250" y="590550"/>
          <p14:tracePt t="6421" x="1714500" y="552450"/>
          <p14:tracePt t="6438" x="1657350" y="508000"/>
          <p14:tracePt t="6454" x="1562100" y="463550"/>
          <p14:tracePt t="6471" x="1441450" y="425450"/>
          <p14:tracePt t="6488" x="1384300" y="406400"/>
          <p14:tracePt t="6504" x="1282700" y="361950"/>
          <p14:tracePt t="6521" x="1162050" y="342900"/>
          <p14:tracePt t="6538" x="1041400" y="330200"/>
          <p14:tracePt t="6644" x="628650" y="361950"/>
          <p14:tracePt t="6654" x="514350" y="400050"/>
          <p14:tracePt t="6660" x="501650" y="412750"/>
          <p14:tracePt t="6671" x="431800" y="438150"/>
          <p14:tracePt t="6687" x="355600" y="482600"/>
          <p14:tracePt t="6704" x="285750" y="520700"/>
          <p14:tracePt t="6721" x="241300" y="558800"/>
          <p14:tracePt t="6737" x="190500" y="609600"/>
          <p14:tracePt t="6754" x="165100" y="660400"/>
          <p14:tracePt t="6771" x="152400" y="673100"/>
          <p14:tracePt t="6787" x="146050" y="711200"/>
          <p14:tracePt t="6804" x="139700" y="736600"/>
          <p14:tracePt t="6821" x="133350" y="781050"/>
          <p14:tracePt t="6837" x="133350" y="800100"/>
          <p14:tracePt t="6854" x="133350" y="806450"/>
          <p14:tracePt t="6871" x="146050" y="831850"/>
          <p14:tracePt t="6887" x="158750" y="838200"/>
          <p14:tracePt t="6904" x="184150" y="844550"/>
          <p14:tracePt t="6920" x="203200" y="850900"/>
          <p14:tracePt t="6937" x="247650" y="850900"/>
          <p14:tracePt t="6953" x="273050" y="850900"/>
          <p14:tracePt t="6970" x="298450" y="850900"/>
          <p14:tracePt t="6987" x="361950" y="850900"/>
          <p14:tracePt t="7003" x="412750" y="838200"/>
          <p14:tracePt t="7020" x="482600" y="825500"/>
          <p14:tracePt t="7037" x="533400" y="825500"/>
          <p14:tracePt t="7053" x="571500" y="825500"/>
          <p14:tracePt t="7070" x="615950" y="825500"/>
          <p14:tracePt t="7073" x="628650" y="825500"/>
          <p14:tracePt t="7087" x="635000" y="825500"/>
          <p14:tracePt t="7104" x="654050" y="819150"/>
          <p14:tracePt t="8086" x="660400" y="819150"/>
          <p14:tracePt t="8092" x="666750" y="825500"/>
          <p14:tracePt t="8103" x="666750" y="857250"/>
          <p14:tracePt t="8120" x="679450" y="958850"/>
          <p14:tracePt t="8136" x="685800" y="1022350"/>
          <p14:tracePt t="8153" x="723900" y="1263650"/>
          <p14:tracePt t="8170" x="749300" y="1428750"/>
          <p14:tracePt t="8186" x="806450" y="1828800"/>
          <p14:tracePt t="8203" x="876300" y="2254250"/>
          <p14:tracePt t="8220" x="965200" y="2870200"/>
          <p14:tracePt t="8236" x="1041400" y="3213100"/>
          <p14:tracePt t="8253" x="1066800" y="3384550"/>
          <p14:tracePt t="8270" x="1092200" y="3594100"/>
          <p14:tracePt t="8286" x="1130300" y="3727450"/>
          <p14:tracePt t="8304" x="1174750" y="3943350"/>
          <p14:tracePt t="8320" x="1212850" y="4064000"/>
          <p14:tracePt t="8336" x="1231900" y="4121150"/>
          <p14:tracePt t="8353" x="1295400" y="4279900"/>
          <p14:tracePt t="8369" x="1301750" y="4292600"/>
          <p14:tracePt t="8386" x="1352550" y="4394200"/>
          <p14:tracePt t="8402" x="1384300" y="4476750"/>
          <p14:tracePt t="8419" x="1447800" y="4565650"/>
          <p14:tracePt t="8436" x="1479550" y="4629150"/>
          <p14:tracePt t="8452" x="1504950" y="4660900"/>
          <p14:tracePt t="8469" x="1524000" y="4686300"/>
          <p14:tracePt t="8521" x="1530350" y="4686300"/>
          <p14:tracePt t="8530" x="1543050" y="4686300"/>
          <p14:tracePt t="8540" x="1568450" y="4667250"/>
          <p14:tracePt t="8556" x="1593850" y="4641850"/>
          <p14:tracePt t="8569" x="1600200" y="4635500"/>
          <p14:tracePt t="8586" x="1676400" y="4584700"/>
          <p14:tracePt t="8603" x="1708150" y="4546600"/>
          <p14:tracePt t="8619" x="1714500" y="4546600"/>
          <p14:tracePt t="8636" x="1758950" y="4508500"/>
          <p14:tracePt t="8653" x="1765300" y="4502150"/>
          <p14:tracePt t="8669" x="1778000" y="4470400"/>
          <p14:tracePt t="8686" x="1803400" y="4432300"/>
          <p14:tracePt t="8703" x="1828800" y="4375150"/>
          <p14:tracePt t="8719" x="1841500" y="4330700"/>
          <p14:tracePt t="8753" x="1841500" y="4305300"/>
          <p14:tracePt t="8769" x="1854200" y="4286250"/>
          <p14:tracePt t="8786" x="1860550" y="4260850"/>
          <p14:tracePt t="8803" x="1860550" y="4254500"/>
          <p14:tracePt t="8819" x="1860550" y="4241800"/>
          <p14:tracePt t="8853" x="1860550" y="4216400"/>
          <p14:tracePt t="8869" x="1860550" y="4191000"/>
          <p14:tracePt t="8886" x="1860550" y="4184650"/>
          <p14:tracePt t="8924" x="1860550" y="4178300"/>
          <p14:tracePt t="8936" x="1860550" y="4171950"/>
          <p14:tracePt t="8952" x="1860550" y="4159250"/>
          <p14:tracePt t="8969" x="1860550" y="4146550"/>
          <p14:tracePt t="8986" x="1860550" y="4127500"/>
          <p14:tracePt t="9002" x="1860550" y="4121150"/>
          <p14:tracePt t="9130" x="1866900" y="4121150"/>
          <p14:tracePt t="9140" x="1879600" y="4121150"/>
          <p14:tracePt t="9156" x="1885950" y="4121150"/>
          <p14:tracePt t="9162" x="1898650" y="4121150"/>
          <p14:tracePt t="9169" x="1898650" y="4114800"/>
          <p14:tracePt t="9186" x="1917700" y="4114800"/>
          <p14:tracePt t="9202" x="1949450" y="4108450"/>
          <p14:tracePt t="9219" x="1962150" y="4108450"/>
          <p14:tracePt t="9236" x="2000250" y="4108450"/>
          <p14:tracePt t="9252" x="2038350" y="4108450"/>
          <p14:tracePt t="9269" x="2051050" y="4108450"/>
          <p14:tracePt t="9285" x="2057400" y="4108450"/>
          <p14:tracePt t="9302" x="2076450" y="4108450"/>
          <p14:tracePt t="9319" x="2089150" y="4108450"/>
          <p14:tracePt t="9335" x="2114550" y="4108450"/>
          <p14:tracePt t="9352" x="2165350" y="4114800"/>
          <p14:tracePt t="9369" x="2197100" y="4121150"/>
          <p14:tracePt t="9386" x="2203450" y="4121150"/>
          <p14:tracePt t="9404" x="2286000" y="4140200"/>
          <p14:tracePt t="9419" x="2330450" y="4146550"/>
          <p14:tracePt t="9435" x="2362200" y="4146550"/>
          <p14:tracePt t="9452" x="2368550" y="4146550"/>
          <p14:tracePt t="9469" x="2374900" y="4146550"/>
          <p14:tracePt t="9485" x="2387600" y="4146550"/>
          <p14:tracePt t="9502" x="2393950" y="4146550"/>
          <p14:tracePt t="9519" x="2413000" y="4146550"/>
          <p14:tracePt t="9535" x="2444750" y="4146550"/>
          <p14:tracePt t="9552" x="2476500" y="4146550"/>
          <p14:tracePt t="9569" x="2495550" y="4146550"/>
          <p14:tracePt t="9585" x="2514600" y="4146550"/>
          <p14:tracePt t="9602" x="2520950" y="4146550"/>
          <p14:tracePt t="9618" x="2533650" y="4146550"/>
          <p14:tracePt t="9636" x="2578100" y="4152900"/>
          <p14:tracePt t="9652" x="2597150" y="4165600"/>
          <p14:tracePt t="9669" x="2616200" y="4171950"/>
          <p14:tracePt t="9686" x="2724150" y="4222750"/>
          <p14:tracePt t="9702" x="2749550" y="4235450"/>
          <p14:tracePt t="9719" x="2768600" y="4235450"/>
          <p14:tracePt t="9735" x="2774950" y="4235450"/>
          <p14:tracePt t="9752" x="2781300" y="4235450"/>
          <p14:tracePt t="9769" x="2787650" y="4235450"/>
          <p14:tracePt t="9785" x="2800350" y="4235450"/>
          <p14:tracePt t="9802" x="2813050" y="4235450"/>
          <p14:tracePt t="9819" x="2851150" y="4229100"/>
          <p14:tracePt t="9835" x="2876550" y="4210050"/>
          <p14:tracePt t="9852" x="2901950" y="4203700"/>
          <p14:tracePt t="9869" x="2914650" y="4203700"/>
          <p14:tracePt t="9885" x="2927350" y="4191000"/>
          <p14:tracePt t="9902" x="2940050" y="4191000"/>
          <p14:tracePt t="9918" x="2965450" y="4184650"/>
          <p14:tracePt t="9935" x="2984500" y="4171950"/>
          <p14:tracePt t="9952" x="2984500" y="4165600"/>
          <p14:tracePt t="9968" x="2997200" y="4146550"/>
          <p14:tracePt t="9985" x="2997200" y="4140200"/>
          <p14:tracePt t="10002" x="2997200" y="4127500"/>
          <p14:tracePt t="10018" x="2997200" y="4108450"/>
          <p14:tracePt t="10035" x="2997200" y="4102100"/>
          <p14:tracePt t="10052" x="2990850" y="4057650"/>
          <p14:tracePt t="10068" x="2978150" y="4044950"/>
          <p14:tracePt t="10085" x="2927350" y="3975100"/>
          <p14:tracePt t="10102" x="2870200" y="3917950"/>
          <p14:tracePt t="10118" x="2755900" y="3848100"/>
          <p14:tracePt t="10135" x="2692400" y="3810000"/>
          <p14:tracePt t="10152" x="2667000" y="3797300"/>
          <p14:tracePt t="10169" x="2609850" y="3771900"/>
          <p14:tracePt t="10185" x="2552700" y="3733800"/>
          <p14:tracePt t="10202" x="2527300" y="3727450"/>
          <p14:tracePt t="10218" x="2514600" y="3727450"/>
          <p14:tracePt t="10235" x="2495550" y="3727450"/>
          <p14:tracePt t="10251" x="2457450" y="3727450"/>
          <p14:tracePt t="10268" x="2444750" y="3727450"/>
          <p14:tracePt t="10285" x="2406650" y="3746500"/>
          <p14:tracePt t="10301" x="2355850" y="3759200"/>
          <p14:tracePt t="10318" x="2330450" y="3784600"/>
          <p14:tracePt t="10335" x="2298700" y="3797300"/>
          <p14:tracePt t="10352" x="2298700" y="3803650"/>
          <p14:tracePt t="10368" x="2279650" y="3810000"/>
          <p14:tracePt t="10385" x="2273300" y="3816350"/>
          <p14:tracePt t="10402" x="2260600" y="3829050"/>
          <p14:tracePt t="10418" x="2254250" y="3835400"/>
          <p14:tracePt t="10435" x="2241550" y="3848100"/>
          <p14:tracePt t="10452" x="2228850" y="3860800"/>
          <p14:tracePt t="10468" x="2222500" y="3867150"/>
          <p14:tracePt t="10485" x="2209800" y="3873500"/>
          <p14:tracePt t="10501" x="2209800" y="3886200"/>
          <p14:tracePt t="10518" x="2190750" y="3911600"/>
          <p14:tracePt t="10535" x="2190750" y="3937000"/>
          <p14:tracePt t="10551" x="2190750" y="3943350"/>
          <p14:tracePt t="10568" x="2190750" y="3968750"/>
          <p14:tracePt t="10585" x="2190750" y="3987800"/>
          <p14:tracePt t="10618" x="2197100" y="4000500"/>
          <p14:tracePt t="10638" x="2203450" y="4006850"/>
          <p14:tracePt t="10654" x="2203450" y="4013200"/>
          <p14:tracePt t="10665" x="2209800" y="4025900"/>
          <p14:tracePt t="10675" x="2216150" y="4025900"/>
          <p14:tracePt t="10685" x="2222500" y="4032250"/>
          <p14:tracePt t="10701" x="2235200" y="4038600"/>
          <p14:tracePt t="10718" x="2241550" y="4044950"/>
          <p14:tracePt t="10734" x="2311400" y="4083050"/>
          <p14:tracePt t="10751" x="2336800" y="4095750"/>
          <p14:tracePt t="10768" x="2413000" y="4133850"/>
          <p14:tracePt t="10785" x="2438400" y="4140200"/>
          <p14:tracePt t="10801" x="2476500" y="4159250"/>
          <p14:tracePt t="10818" x="2508250" y="4171950"/>
          <p14:tracePt t="10834" x="2520950" y="4171950"/>
          <p14:tracePt t="10851" x="2552700" y="4184650"/>
          <p14:tracePt t="10868" x="2603500" y="4197350"/>
          <p14:tracePt t="10884" x="2654300" y="4197350"/>
          <p14:tracePt t="10902" x="2717800" y="4197350"/>
          <p14:tracePt t="10918" x="2743200" y="4197350"/>
          <p14:tracePt t="10934" x="2806700" y="4210050"/>
          <p14:tracePt t="10951" x="2857500" y="4216400"/>
          <p14:tracePt t="10968" x="2927350" y="4216400"/>
          <p14:tracePt t="10984" x="2965450" y="4216400"/>
          <p14:tracePt t="11001" x="2978150" y="4216400"/>
          <p14:tracePt t="11018" x="3003550" y="4216400"/>
          <p14:tracePt t="11034" x="3028950" y="4216400"/>
          <p14:tracePt t="11051" x="3048000" y="4191000"/>
          <p14:tracePt t="11068" x="3060700" y="4165600"/>
          <p14:tracePt t="11084" x="3079750" y="4121150"/>
          <p14:tracePt t="11101" x="3098800" y="4089400"/>
          <p14:tracePt t="11104" x="3098800" y="4083050"/>
          <p14:tracePt t="11118" x="3105150" y="4070350"/>
          <p14:tracePt t="11134" x="3111500" y="4057650"/>
          <p14:tracePt t="11151" x="3111500" y="4025900"/>
          <p14:tracePt t="11168" x="3111500" y="4013200"/>
          <p14:tracePt t="11184" x="3111500" y="3994150"/>
          <p14:tracePt t="11201" x="3111500" y="3987800"/>
          <p14:tracePt t="11218" x="3092450" y="3962400"/>
          <p14:tracePt t="11234" x="3067050" y="3917950"/>
          <p14:tracePt t="11251" x="2990850" y="3854450"/>
          <p14:tracePt t="11267" x="2914650" y="3816350"/>
          <p14:tracePt t="11284" x="2813050" y="3790950"/>
          <p14:tracePt t="11301" x="2730500" y="3765550"/>
          <p14:tracePt t="11317" x="2686050" y="3752850"/>
          <p14:tracePt t="11334" x="2603500" y="3727450"/>
          <p14:tracePt t="11351" x="2565400" y="3727450"/>
          <p14:tracePt t="11367" x="2514600" y="3727450"/>
          <p14:tracePt t="11384" x="2470150" y="3727450"/>
          <p14:tracePt t="11401" x="2444750" y="3740150"/>
          <p14:tracePt t="11417" x="2381250" y="3771900"/>
          <p14:tracePt t="11434" x="2349500" y="3803650"/>
          <p14:tracePt t="11451" x="2286000" y="3854450"/>
          <p14:tracePt t="11467" x="2266950" y="3886200"/>
          <p14:tracePt t="11484" x="2260600" y="3892550"/>
          <p14:tracePt t="11501" x="2247900" y="3930650"/>
          <p14:tracePt t="11517" x="2241550" y="3956050"/>
          <p14:tracePt t="11534" x="2241550" y="3975100"/>
          <p14:tracePt t="11551" x="2235200" y="3987800"/>
          <p14:tracePt t="11567" x="2235200" y="4000500"/>
          <p14:tracePt t="11584" x="2235200" y="4019550"/>
          <p14:tracePt t="11601" x="2235200" y="4025900"/>
          <p14:tracePt t="11617" x="2235200" y="4051300"/>
          <p14:tracePt t="11634" x="2241550" y="4064000"/>
          <p14:tracePt t="11651" x="2298700" y="4114800"/>
          <p14:tracePt t="11668" x="2336800" y="4140200"/>
          <p14:tracePt t="11684" x="2349500" y="4152900"/>
          <p14:tracePt t="11701" x="2374900" y="4165600"/>
          <p14:tracePt t="11717" x="2406650" y="4171950"/>
          <p14:tracePt t="11734" x="2413000" y="4184650"/>
          <p14:tracePt t="11750" x="2425700" y="4184650"/>
          <p14:tracePt t="11784" x="2432050" y="4203700"/>
          <p14:tracePt t="12159" x="2438400" y="4203700"/>
          <p14:tracePt t="12163" x="2438400" y="4191000"/>
          <p14:tracePt t="12179" x="2438400" y="4171950"/>
          <p14:tracePt t="12189" x="2438400" y="4159250"/>
          <p14:tracePt t="12200" x="2438400" y="4152900"/>
          <p14:tracePt t="12217" x="2438400" y="4146550"/>
          <p14:tracePt t="12329" x="2438400" y="4140200"/>
          <p14:tracePt t="12345" x="2444750" y="4140200"/>
          <p14:tracePt t="12359" x="2451100" y="4146550"/>
          <p14:tracePt t="12365" x="2463800" y="4159250"/>
          <p14:tracePt t="12369" x="2482850" y="4171950"/>
          <p14:tracePt t="12383" x="2495550" y="4184650"/>
          <p14:tracePt t="12400" x="2533650" y="4216400"/>
          <p14:tracePt t="12417" x="2571750" y="4235450"/>
          <p14:tracePt t="12433" x="2628900" y="4248150"/>
          <p14:tracePt t="12450" x="2667000" y="4248150"/>
          <p14:tracePt t="12467" x="2686050" y="4248150"/>
          <p14:tracePt t="12483" x="2724150" y="4235450"/>
          <p14:tracePt t="12500" x="2755900" y="4210050"/>
          <p14:tracePt t="12517" x="2800350" y="4165600"/>
          <p14:tracePt t="12533" x="2813050" y="4152900"/>
          <p14:tracePt t="12550" x="2819400" y="4152900"/>
          <p14:tracePt t="12567" x="2819400" y="4146550"/>
          <p14:tracePt t="12803" x="2825750" y="4140200"/>
          <p14:tracePt t="12829" x="2832100" y="4140200"/>
          <p14:tracePt t="12849" x="2832100" y="4133850"/>
          <p14:tracePt t="12865" x="2838450" y="4121150"/>
          <p14:tracePt t="12875" x="2851150" y="4114800"/>
          <p14:tracePt t="12885" x="2857500" y="4114800"/>
          <p14:tracePt t="12900" x="2876550" y="4114800"/>
          <p14:tracePt t="12916" x="2889250" y="4102100"/>
          <p14:tracePt t="12933" x="2895600" y="4095750"/>
          <p14:tracePt t="13383" x="2895600" y="4089400"/>
          <p14:tracePt t="13731" x="2895600" y="4076700"/>
          <p14:tracePt t="13777" x="2851150" y="4032250"/>
          <p14:tracePt t="13784" x="2838450" y="4000500"/>
          <p14:tracePt t="13793" x="2711450" y="3873500"/>
          <p14:tracePt t="13799" x="2679700" y="3822700"/>
          <p14:tracePt t="13816" x="2597150" y="3746500"/>
          <p14:tracePt t="13832" x="2438400" y="3581400"/>
          <p14:tracePt t="13849" x="2241550" y="3352800"/>
          <p14:tracePt t="13866" x="2120900" y="3168650"/>
          <p14:tracePt t="13882" x="1981200" y="2933700"/>
          <p14:tracePt t="13899" x="1797050" y="2616200"/>
          <p14:tracePt t="13916" x="1739900" y="2489200"/>
          <p14:tracePt t="13932" x="1701800" y="2393950"/>
          <p14:tracePt t="13949" x="1651000" y="2286000"/>
          <p14:tracePt t="13966" x="1612900" y="2146300"/>
          <p14:tracePt t="13982" x="1492250" y="1905000"/>
          <p14:tracePt t="13999" x="1371600" y="1695450"/>
          <p14:tracePt t="14016" x="1327150" y="1625600"/>
          <p14:tracePt t="14032" x="1238250" y="1479550"/>
          <p14:tracePt t="14049" x="1123950" y="1333500"/>
          <p14:tracePt t="14066" x="1035050" y="1187450"/>
          <p14:tracePt t="14082" x="952500" y="1104900"/>
          <p14:tracePt t="14099" x="869950" y="1016000"/>
          <p14:tracePt t="14115" x="838200" y="984250"/>
          <p14:tracePt t="14132" x="825500" y="984250"/>
          <p14:tracePt t="14149" x="806450" y="971550"/>
          <p14:tracePt t="14165" x="787400" y="971550"/>
          <p14:tracePt t="14182" x="736600" y="971550"/>
          <p14:tracePt t="14199" x="698500" y="971550"/>
          <p14:tracePt t="14215" x="685800" y="971550"/>
          <p14:tracePt t="14232" x="628650" y="971550"/>
          <p14:tracePt t="14249" x="596900" y="971550"/>
          <p14:tracePt t="14265" x="546100" y="977900"/>
          <p14:tracePt t="14282" x="482600" y="1022350"/>
          <p14:tracePt t="14299" x="444500" y="1041400"/>
          <p14:tracePt t="14315" x="387350" y="1073150"/>
          <p14:tracePt t="14332" x="336550" y="1085850"/>
          <p14:tracePt t="14349" x="311150" y="1092200"/>
          <p14:tracePt t="14365" x="285750" y="1092200"/>
          <p14:tracePt t="14383" x="254000" y="1092200"/>
          <p14:tracePt t="14398" x="228600" y="1092200"/>
          <p14:tracePt t="14415" x="209550" y="1092200"/>
          <p14:tracePt t="14432" x="152400" y="1092200"/>
          <p14:tracePt t="14449" x="107950" y="1092200"/>
          <p14:tracePt t="14465" x="82550" y="1092200"/>
          <p14:tracePt t="14483" x="44450" y="1092200"/>
          <p14:tracePt t="14498" x="31750" y="1092200"/>
          <p14:tracePt t="14515" x="19050" y="1092200"/>
          <p14:tracePt t="14532" x="6350" y="1092200"/>
          <p14:tracePt t="14549" x="0" y="1092200"/>
          <p14:tracePt t="14851" x="6350" y="1092200"/>
          <p14:tracePt t="14861" x="19050" y="1092200"/>
          <p14:tracePt t="14871" x="31750" y="1092200"/>
          <p14:tracePt t="14882" x="38100" y="1092200"/>
          <p14:tracePt t="14898" x="63500" y="1092200"/>
          <p14:tracePt t="14915" x="95250" y="1092200"/>
          <p14:tracePt t="14932" x="107950" y="1092200"/>
          <p14:tracePt t="14948" x="139700" y="1092200"/>
          <p14:tracePt t="14965" x="152400" y="1092200"/>
          <p14:tracePt t="14981" x="158750" y="1092200"/>
          <p14:tracePt t="14998" x="184150" y="1092200"/>
          <p14:tracePt t="15015" x="222250" y="1092200"/>
          <p14:tracePt t="15031" x="234950" y="1092200"/>
          <p14:tracePt t="15049" x="260350" y="1092200"/>
          <p14:tracePt t="15065" x="266700" y="1092200"/>
          <p14:tracePt t="15099" x="279400" y="1092200"/>
          <p14:tracePt t="15143" x="292100" y="1092200"/>
          <p14:tracePt t="15249" x="304800" y="1092200"/>
          <p14:tracePt t="15311" x="317500" y="1092200"/>
          <p14:tracePt t="15325" x="330200" y="1092200"/>
          <p14:tracePt t="15331" x="342900" y="1092200"/>
          <p14:tracePt t="15341" x="355600" y="1092200"/>
          <p14:tracePt t="15351" x="393700" y="1104900"/>
          <p14:tracePt t="15366" x="412750" y="1117600"/>
          <p14:tracePt t="15381" x="425450" y="1117600"/>
          <p14:tracePt t="15398" x="438150" y="1117600"/>
          <p14:tracePt t="15414" x="469900" y="1117600"/>
          <p14:tracePt t="15431" x="488950" y="1123950"/>
          <p14:tracePt t="15448" x="508000" y="1123950"/>
          <p14:tracePt t="15464" x="527050" y="1123950"/>
          <p14:tracePt t="15481" x="539750" y="1123950"/>
          <p14:tracePt t="15498" x="565150" y="1123950"/>
          <p14:tracePt t="15514" x="596900" y="1130300"/>
          <p14:tracePt t="15531" x="615950" y="1130300"/>
          <p14:tracePt t="15577" x="628650" y="1130300"/>
          <p14:tracePt t="15587" x="628650" y="1136650"/>
          <p14:tracePt t="15598" x="641350" y="1136650"/>
          <p14:tracePt t="15614" x="654050" y="1136650"/>
          <p14:tracePt t="15631" x="660400" y="1136650"/>
          <p14:tracePt t="15648" x="666750" y="1136650"/>
          <p14:tracePt t="15664" x="685800" y="1143000"/>
          <p14:tracePt t="15681" x="704850" y="1149350"/>
          <p14:tracePt t="15698" x="742950" y="1162050"/>
          <p14:tracePt t="15714" x="781050" y="1168400"/>
          <p14:tracePt t="15731" x="800100" y="1168400"/>
          <p14:tracePt t="15748" x="819150" y="1174750"/>
          <p14:tracePt t="15764" x="831850" y="1174750"/>
          <p14:tracePt t="15781" x="850900" y="1181100"/>
          <p14:tracePt t="15798" x="863600" y="1187450"/>
          <p14:tracePt t="15814" x="889000" y="1193800"/>
          <p14:tracePt t="15831" x="914400" y="1200150"/>
          <p14:tracePt t="15848" x="933450" y="1200150"/>
          <p14:tracePt t="15865" x="958850" y="1200150"/>
          <p14:tracePt t="15881" x="971550" y="1200150"/>
          <p14:tracePt t="15898" x="996950" y="1200150"/>
          <p14:tracePt t="15915" x="1022350" y="1200150"/>
          <p14:tracePt t="15931" x="1047750" y="1200150"/>
          <p14:tracePt t="15947" x="1073150" y="1200150"/>
          <p14:tracePt t="15964" x="1098550" y="1200150"/>
          <p14:tracePt t="15981" x="1123950" y="1200150"/>
          <p14:tracePt t="15997" x="1168400" y="1200150"/>
          <p14:tracePt t="16014" x="1193800" y="1200150"/>
          <p14:tracePt t="16031" x="1206500" y="1200150"/>
          <p14:tracePt t="16047" x="1212850" y="1200150"/>
          <p14:tracePt t="16064" x="1225550" y="1200150"/>
          <p14:tracePt t="16081" x="1231900" y="1200150"/>
          <p14:tracePt t="16097" x="1238250" y="1200150"/>
          <p14:tracePt t="16114" x="1244600" y="1200150"/>
          <p14:tracePt t="16131" x="1250950" y="1200150"/>
          <p14:tracePt t="16147" x="1270000" y="1200150"/>
          <p14:tracePt t="16164" x="1282700" y="1200150"/>
          <p14:tracePt t="16181" x="1289050" y="1200150"/>
          <p14:tracePt t="16197" x="1301750" y="1200150"/>
          <p14:tracePt t="16214" x="1320800" y="1200150"/>
          <p14:tracePt t="16231" x="1327150" y="1200150"/>
          <p14:tracePt t="16247" x="1339850" y="1200150"/>
          <p14:tracePt t="16264" x="1346200" y="1200150"/>
          <p14:tracePt t="16281" x="1358900" y="1200150"/>
          <p14:tracePt t="16298" x="1371600" y="1200150"/>
          <p14:tracePt t="16314" x="1377950" y="1200150"/>
          <p14:tracePt t="16331" x="1390650" y="1200150"/>
          <p14:tracePt t="16347" x="1403350" y="1200150"/>
          <p14:tracePt t="16364" x="1403350" y="1193800"/>
          <p14:tracePt t="16397" x="1422400" y="1187450"/>
          <p14:tracePt t="16414" x="1441450" y="1187450"/>
          <p14:tracePt t="16447" x="1454150" y="1187450"/>
          <p14:tracePt t="16464" x="1460500" y="1174750"/>
          <p14:tracePt t="16480" x="1473200" y="1168400"/>
          <p14:tracePt t="16514" x="1485900" y="1168400"/>
          <p14:tracePt t="16530" x="1492250" y="1162050"/>
          <p14:tracePt t="16547" x="1511300" y="1155700"/>
          <p14:tracePt t="16564" x="1511300" y="1149350"/>
          <p14:tracePt t="16580" x="1517650" y="1149350"/>
          <p14:tracePt t="16597" x="1524000" y="1149350"/>
          <p14:tracePt t="16614" x="1530350" y="1130300"/>
          <p14:tracePt t="16630" x="1549400" y="1130300"/>
          <p14:tracePt t="16647" x="1549400" y="1123950"/>
          <p14:tracePt t="16650" x="1555750" y="1117600"/>
          <p14:tracePt t="16671" x="1562100" y="1111250"/>
          <p14:tracePt t="16685" x="1574800" y="1111250"/>
          <p14:tracePt t="16726" x="1574800" y="1104900"/>
          <p14:tracePt t="16732" x="1574800" y="1098550"/>
          <p14:tracePt t="16741" x="1574800" y="1092200"/>
          <p14:tracePt t="16751" x="1574800" y="1085850"/>
          <p14:tracePt t="16764" x="1574800" y="1073150"/>
          <p14:tracePt t="16782" x="1574800" y="1066800"/>
          <p14:tracePt t="16797" x="1574800" y="1060450"/>
          <p14:tracePt t="16813" x="1574800" y="1047750"/>
          <p14:tracePt t="16830" x="1562100" y="1041400"/>
          <p14:tracePt t="16847" x="1555750" y="1035050"/>
          <p14:tracePt t="16863" x="1543050" y="1028700"/>
          <p14:tracePt t="16880" x="1524000" y="1016000"/>
          <p14:tracePt t="16897" x="1498600" y="1003300"/>
          <p14:tracePt t="16913" x="1473200" y="996950"/>
          <p14:tracePt t="16930" x="1466850" y="996950"/>
          <p14:tracePt t="16947" x="1441450" y="990600"/>
          <p14:tracePt t="16963" x="1409700" y="990600"/>
          <p14:tracePt t="16980" x="1397000" y="990600"/>
          <p14:tracePt t="16997" x="1384300" y="990600"/>
          <p14:tracePt t="17013" x="1346200" y="990600"/>
          <p14:tracePt t="17030" x="1333500" y="996950"/>
          <p14:tracePt t="17047" x="1314450" y="1003300"/>
          <p14:tracePt t="17064" x="1295400" y="1016000"/>
          <p14:tracePt t="17080" x="1282700" y="1028700"/>
          <p14:tracePt t="17097" x="1270000" y="1054100"/>
          <p14:tracePt t="17113" x="1263650" y="1054100"/>
          <p14:tracePt t="17130" x="1250950" y="1066800"/>
          <p14:tracePt t="17165" x="1250950" y="1073150"/>
          <p14:tracePt t="17190" x="1250950" y="1092200"/>
          <p14:tracePt t="17210" x="1238250" y="1104900"/>
          <p14:tracePt t="17215" x="1238250" y="1111250"/>
          <p14:tracePt t="17231" x="1238250" y="1123950"/>
          <p14:tracePt t="17247" x="1238250" y="1136650"/>
          <p14:tracePt t="17263" x="1238250" y="1155700"/>
          <p14:tracePt t="17280" x="1238250" y="1174750"/>
          <p14:tracePt t="17297" x="1238250" y="1181100"/>
          <p14:tracePt t="17313" x="1238250" y="1187450"/>
          <p14:tracePt t="17346" x="1238250" y="1206500"/>
          <p14:tracePt t="17363" x="1244600" y="1231900"/>
          <p14:tracePt t="17380" x="1257300" y="1238250"/>
          <p14:tracePt t="17397" x="1276350" y="1263650"/>
          <p14:tracePt t="17413" x="1289050" y="1270000"/>
          <p14:tracePt t="17430" x="1308100" y="1282700"/>
          <p14:tracePt t="17447" x="1352550" y="1295400"/>
          <p14:tracePt t="17463" x="1377950" y="1301750"/>
          <p14:tracePt t="17480" x="1403350" y="1301750"/>
          <p14:tracePt t="17497" x="1435100" y="1301750"/>
          <p14:tracePt t="17513" x="1454150" y="1301750"/>
          <p14:tracePt t="17530" x="1466850" y="1301750"/>
          <p14:tracePt t="17546" x="1485900" y="1301750"/>
          <p14:tracePt t="17563" x="1511300" y="1301750"/>
          <p14:tracePt t="17580" x="1530350" y="1301750"/>
          <p14:tracePt t="17596" x="1543050" y="1301750"/>
          <p14:tracePt t="17613" x="1555750" y="1301750"/>
          <p14:tracePt t="17630" x="1568450" y="1301750"/>
          <p14:tracePt t="17646" x="1593850" y="1295400"/>
          <p14:tracePt t="17650" x="1593850" y="1289050"/>
          <p14:tracePt t="17663" x="1612900" y="1270000"/>
          <p14:tracePt t="17679" x="1619250" y="1250950"/>
          <p14:tracePt t="17696" x="1619250" y="1219200"/>
          <p14:tracePt t="17712" x="1625600" y="1193800"/>
          <p14:tracePt t="17729" x="1625600" y="1174750"/>
          <p14:tracePt t="17746" x="1625600" y="1149350"/>
          <p14:tracePt t="17763" x="1625600" y="1117600"/>
          <p14:tracePt t="17779" x="1600200" y="1060450"/>
          <p14:tracePt t="17796" x="1562100" y="1035050"/>
          <p14:tracePt t="17813" x="1530350" y="996950"/>
          <p14:tracePt t="17830" x="1473200" y="927100"/>
          <p14:tracePt t="17846" x="1397000" y="876300"/>
          <p14:tracePt t="17863" x="1301750" y="812800"/>
          <p14:tracePt t="17879" x="1244600" y="781050"/>
          <p14:tracePt t="17896" x="1200150" y="755650"/>
          <p14:tracePt t="17913" x="1162050" y="742950"/>
          <p14:tracePt t="17930" x="1123950" y="730250"/>
          <p14:tracePt t="17947" x="1022350" y="717550"/>
          <p14:tracePt t="17963" x="927100" y="704850"/>
          <p14:tracePt t="17979" x="869950" y="692150"/>
          <p14:tracePt t="17996" x="755650" y="660400"/>
          <p14:tracePt t="18013" x="603250" y="641350"/>
          <p14:tracePt t="18029" x="514350" y="622300"/>
          <p14:tracePt t="18046" x="457200" y="622300"/>
          <p14:tracePt t="18063" x="444500" y="622300"/>
          <p14:tracePt t="18079" x="381000" y="622300"/>
          <p14:tracePt t="18096" x="342900" y="641350"/>
          <p14:tracePt t="18113" x="285750" y="654050"/>
          <p14:tracePt t="18129" x="215900" y="679450"/>
          <p14:tracePt t="18146" x="158750" y="704850"/>
          <p14:tracePt t="18163" x="101600" y="730250"/>
          <p14:tracePt t="18179" x="95250" y="730250"/>
          <p14:tracePt t="18196" x="57150" y="749300"/>
          <p14:tracePt t="18213" x="44450" y="762000"/>
          <p14:tracePt t="18229" x="25400" y="793750"/>
          <p14:tracePt t="18246" x="19050" y="838200"/>
          <p14:tracePt t="18263" x="12700" y="876300"/>
          <p14:tracePt t="18279" x="12700" y="914400"/>
          <p14:tracePt t="18296" x="12700" y="939800"/>
          <p14:tracePt t="18313" x="12700" y="965200"/>
          <p14:tracePt t="18329" x="50800" y="1009650"/>
          <p14:tracePt t="18346" x="95250" y="1047750"/>
          <p14:tracePt t="18363" x="146050" y="1073150"/>
          <p14:tracePt t="18379" x="196850" y="1092200"/>
          <p14:tracePt t="18396" x="260350" y="1130300"/>
          <p14:tracePt t="18412" x="311150" y="1149350"/>
          <p14:tracePt t="18429" x="361950" y="1174750"/>
          <p14:tracePt t="18446" x="393700" y="1181100"/>
          <p14:tracePt t="18462" x="412750" y="1193800"/>
          <p14:tracePt t="18479" x="450850" y="1219200"/>
          <p14:tracePt t="18496" x="495300" y="1231900"/>
          <p14:tracePt t="18512" x="584200" y="1263650"/>
          <p14:tracePt t="18529" x="641350" y="1276350"/>
          <p14:tracePt t="18546" x="660400" y="1276350"/>
          <p14:tracePt t="18562" x="793750" y="1295400"/>
          <p14:tracePt t="18579" x="863600" y="1308100"/>
          <p14:tracePt t="18596" x="965200" y="1320800"/>
          <p14:tracePt t="18612" x="1035050" y="1320800"/>
          <p14:tracePt t="18629" x="1104900" y="1333500"/>
          <p14:tracePt t="18646" x="1136650" y="1333500"/>
          <p14:tracePt t="18649" x="1143000" y="1333500"/>
          <p14:tracePt t="18662" x="1149350" y="1333500"/>
          <p14:tracePt t="18679" x="1181100" y="1333500"/>
          <p14:tracePt t="18696" x="1206500" y="1333500"/>
          <p14:tracePt t="18712" x="1238250" y="1333500"/>
          <p14:tracePt t="18729" x="1301750" y="1333500"/>
          <p14:tracePt t="18745" x="1327150" y="1333500"/>
          <p14:tracePt t="18762" x="1371600" y="1314450"/>
          <p14:tracePt t="18779" x="1409700" y="1289050"/>
          <p14:tracePt t="18795" x="1447800" y="1263650"/>
          <p14:tracePt t="18812" x="1473200" y="1250950"/>
          <p14:tracePt t="18829" x="1492250" y="1231900"/>
          <p14:tracePt t="18845" x="1498600" y="1219200"/>
          <p14:tracePt t="18862" x="1511300" y="1206500"/>
          <p14:tracePt t="18879" x="1517650" y="1174750"/>
          <p14:tracePt t="18895" x="1530350" y="1143000"/>
          <p14:tracePt t="18912" x="1536700" y="1130300"/>
          <p14:tracePt t="18929" x="1536700" y="1117600"/>
          <p14:tracePt t="18945" x="1536700" y="1098550"/>
          <p14:tracePt t="18962" x="1536700" y="1085850"/>
          <p14:tracePt t="18979" x="1536700" y="1066800"/>
          <p14:tracePt t="18995" x="1536700" y="1041400"/>
          <p14:tracePt t="19012" x="1530350" y="1022350"/>
          <p14:tracePt t="19029" x="1524000" y="1009650"/>
          <p14:tracePt t="19045" x="1498600" y="984250"/>
          <p14:tracePt t="19062" x="1479550" y="958850"/>
          <p14:tracePt t="19079" x="1416050" y="920750"/>
          <p14:tracePt t="19095" x="1358900" y="889000"/>
          <p14:tracePt t="19112" x="1276350" y="838200"/>
          <p14:tracePt t="19128" x="1212850" y="819150"/>
          <p14:tracePt t="19145" x="1162050" y="806450"/>
          <p14:tracePt t="19162" x="1092200" y="774700"/>
          <p14:tracePt t="19178" x="1028700" y="755650"/>
          <p14:tracePt t="19195" x="939800" y="730250"/>
          <p14:tracePt t="19212" x="908050" y="717550"/>
          <p14:tracePt t="19228" x="876300" y="717550"/>
          <p14:tracePt t="19245" x="819150" y="711200"/>
          <p14:tracePt t="19262" x="774700" y="711200"/>
          <p14:tracePt t="19278" x="685800" y="711200"/>
          <p14:tracePt t="19295" x="622300" y="711200"/>
          <p14:tracePt t="19312" x="577850" y="711200"/>
          <p14:tracePt t="19329" x="508000" y="711200"/>
          <p14:tracePt t="19345" x="412750" y="711200"/>
          <p14:tracePt t="19362" x="349250" y="723900"/>
          <p14:tracePt t="19378" x="304800" y="730250"/>
          <p14:tracePt t="19395" x="260350" y="736600"/>
          <p14:tracePt t="19412" x="234950" y="749300"/>
          <p14:tracePt t="19428" x="222250" y="768350"/>
          <p14:tracePt t="19445" x="184150" y="787400"/>
          <p14:tracePt t="19462" x="146050" y="825500"/>
          <p14:tracePt t="19478" x="101600" y="838200"/>
          <p14:tracePt t="19495" x="76200" y="850900"/>
          <p14:tracePt t="19512" x="57150" y="876300"/>
          <p14:tracePt t="19528" x="50800" y="889000"/>
          <p14:tracePt t="19545" x="50800" y="895350"/>
          <p14:tracePt t="19562" x="25400" y="927100"/>
          <p14:tracePt t="19578" x="25400" y="939800"/>
          <p14:tracePt t="19595" x="25400" y="965200"/>
          <p14:tracePt t="19612" x="25400" y="977900"/>
          <p14:tracePt t="19628" x="25400" y="984250"/>
          <p14:tracePt t="19645" x="25400" y="990600"/>
          <p14:tracePt t="19661" x="25400" y="1003300"/>
          <p14:tracePt t="19678" x="25400" y="1016000"/>
          <p14:tracePt t="19695" x="38100" y="1028700"/>
          <p14:tracePt t="19711" x="38100" y="1041400"/>
          <p14:tracePt t="19728" x="50800" y="1054100"/>
          <p14:tracePt t="19745" x="69850" y="1079500"/>
          <p14:tracePt t="19761" x="101600" y="1104900"/>
          <p14:tracePt t="19778" x="152400" y="1130300"/>
          <p14:tracePt t="19795" x="171450" y="1136650"/>
          <p14:tracePt t="19811" x="228600" y="1168400"/>
          <p14:tracePt t="19828" x="298450" y="1187450"/>
          <p14:tracePt t="19845" x="355600" y="1212850"/>
          <p14:tracePt t="19861" x="387350" y="1219200"/>
          <p14:tracePt t="19878" x="431800" y="1231900"/>
          <p14:tracePt t="19895" x="476250" y="1250950"/>
          <p14:tracePt t="19911" x="520700" y="1276350"/>
          <p14:tracePt t="19928" x="603250" y="1289050"/>
          <p14:tracePt t="19945" x="673100" y="1308100"/>
          <p14:tracePt t="19961" x="768350" y="1346200"/>
          <p14:tracePt t="19978" x="831850" y="1352550"/>
          <p14:tracePt t="19995" x="869950" y="1358900"/>
          <p14:tracePt t="20011" x="920750" y="1358900"/>
          <p14:tracePt t="20028" x="971550" y="1365250"/>
          <p14:tracePt t="20045" x="1035050" y="1365250"/>
          <p14:tracePt t="20061" x="1079500" y="1365250"/>
          <p14:tracePt t="20078" x="1104900" y="1365250"/>
          <p14:tracePt t="20095" x="1174750" y="1352550"/>
          <p14:tracePt t="20111" x="1200150" y="1346200"/>
          <p14:tracePt t="20128" x="1244600" y="1333500"/>
          <p14:tracePt t="20145" x="1276350" y="1327150"/>
          <p14:tracePt t="20161" x="1282700" y="1320800"/>
          <p14:tracePt t="20163" x="1327150" y="1314450"/>
          <p14:tracePt t="20178" x="1365250" y="1289050"/>
          <p14:tracePt t="20194" x="1390650" y="1270000"/>
          <p14:tracePt t="20211" x="1422400" y="1257300"/>
          <p14:tracePt t="20228" x="1447800" y="1225550"/>
          <p14:tracePt t="20244" x="1460500" y="1212850"/>
          <p14:tracePt t="20261" x="1479550" y="1187450"/>
          <p14:tracePt t="20278" x="1485900" y="1181100"/>
          <p14:tracePt t="20294" x="1492250" y="1162050"/>
          <p14:tracePt t="20311" x="1498600" y="1143000"/>
          <p14:tracePt t="20328" x="1511300" y="1098550"/>
          <p14:tracePt t="20344" x="1524000" y="1066800"/>
          <p14:tracePt t="20361" x="1524000" y="1047750"/>
          <p14:tracePt t="20378" x="1524000" y="996950"/>
          <p14:tracePt t="20394" x="1524000" y="977900"/>
          <p14:tracePt t="20411" x="1524000" y="965200"/>
          <p14:tracePt t="20428" x="1524000" y="952500"/>
          <p14:tracePt t="20444" x="1479550" y="933450"/>
          <p14:tracePt t="20461" x="1428750" y="927100"/>
          <p14:tracePt t="20478" x="1358900" y="914400"/>
          <p14:tracePt t="20494" x="1244600" y="889000"/>
          <p14:tracePt t="20511" x="1149350" y="869950"/>
          <p14:tracePt t="20528" x="996950" y="863600"/>
          <p14:tracePt t="20544" x="901700" y="863600"/>
          <p14:tracePt t="20561" x="857250" y="857250"/>
          <p14:tracePt t="20577" x="812800" y="857250"/>
          <p14:tracePt t="20594" x="755650" y="844550"/>
          <p14:tracePt t="20611" x="704850" y="838200"/>
          <p14:tracePt t="20627" x="660400" y="838200"/>
          <p14:tracePt t="20644" x="641350" y="838200"/>
          <p14:tracePt t="20662" x="615950" y="838200"/>
          <p14:tracePt t="20678" x="584200" y="857250"/>
          <p14:tracePt t="20694" x="565150" y="876300"/>
          <p14:tracePt t="20711" x="546100" y="895350"/>
          <p14:tracePt t="20727" x="527050" y="927100"/>
          <p14:tracePt t="20744" x="501650" y="946150"/>
          <p14:tracePt t="20761" x="488950" y="965200"/>
          <p14:tracePt t="20777" x="482600" y="977900"/>
          <p14:tracePt t="20794" x="476250" y="984250"/>
          <p14:tracePt t="20811" x="469900" y="1022350"/>
          <p14:tracePt t="20827" x="469900" y="1041400"/>
          <p14:tracePt t="20844" x="463550" y="1073150"/>
          <p14:tracePt t="20861" x="463550" y="1079500"/>
          <p14:tracePt t="20877" x="463550" y="1085850"/>
          <p14:tracePt t="20895" x="463550" y="1092200"/>
          <p14:tracePt t="20911" x="463550" y="1111250"/>
          <p14:tracePt t="20927" x="463550" y="1123950"/>
          <p14:tracePt t="20944" x="469900" y="1136650"/>
          <p14:tracePt t="20961" x="514350" y="1174750"/>
          <p14:tracePt t="20977" x="527050" y="1193800"/>
          <p14:tracePt t="20994" x="565150" y="1231900"/>
          <p14:tracePt t="21010" x="603250" y="1270000"/>
          <p14:tracePt t="21027" x="685800" y="1308100"/>
          <p14:tracePt t="21043" x="736600" y="1314450"/>
          <p14:tracePt t="21060" x="781050" y="1333500"/>
          <p14:tracePt t="21077" x="806450" y="1339850"/>
          <p14:tracePt t="21094" x="850900" y="1339850"/>
          <p14:tracePt t="21111" x="901700" y="1339850"/>
          <p14:tracePt t="21127" x="952500" y="1339850"/>
          <p14:tracePt t="21144" x="971550" y="1339850"/>
          <p14:tracePt t="21146" x="1028700" y="1339850"/>
          <p14:tracePt t="21160" x="1035050" y="1339850"/>
          <p14:tracePt t="21177" x="1092200" y="1339850"/>
          <p14:tracePt t="21194" x="1136650" y="1339850"/>
          <p14:tracePt t="21210" x="1174750" y="1339850"/>
          <p14:tracePt t="21227" x="1212850" y="1339850"/>
          <p14:tracePt t="21244" x="1238250" y="1333500"/>
          <p14:tracePt t="21260" x="1250950" y="1333500"/>
          <p14:tracePt t="21716" x="1250950" y="1327150"/>
          <p14:tracePt t="21720" x="1250950" y="1314450"/>
          <p14:tracePt t="21732" x="1238250" y="1314450"/>
          <p14:tracePt t="21743" x="1231900" y="1308100"/>
          <p14:tracePt t="21776" x="1231900" y="1301750"/>
          <p14:tracePt t="21868" x="1225550" y="1295400"/>
          <p14:tracePt t="21882" x="1219200" y="1295400"/>
          <p14:tracePt t="21888" x="1212850" y="1289050"/>
          <p14:tracePt t="21898" x="1193800" y="1276350"/>
          <p14:tracePt t="21910" x="1181100" y="1276350"/>
          <p14:tracePt t="21927" x="1162050" y="1270000"/>
          <p14:tracePt t="21943" x="1117600" y="1263650"/>
          <p14:tracePt t="22161" x="1111250" y="1257300"/>
          <p14:tracePt t="22386" x="1123950" y="1238250"/>
          <p14:tracePt t="22402" x="1168400" y="1219200"/>
          <p14:tracePt t="22407" x="1174750" y="1219200"/>
          <p14:tracePt t="22418" x="1193800" y="1206500"/>
          <p14:tracePt t="22428" x="1219200" y="1200150"/>
          <p14:tracePt t="22443" x="1257300" y="1187450"/>
          <p14:tracePt t="22459" x="1263650" y="1187450"/>
          <p14:tracePt t="22476" x="1276350" y="1181100"/>
          <p14:tracePt t="22493" x="1295400" y="1168400"/>
          <p14:tracePt t="22526" x="1327150" y="1149350"/>
          <p14:tracePt t="22543" x="1339850" y="1130300"/>
          <p14:tracePt t="22559" x="1365250" y="1117600"/>
          <p14:tracePt t="22576" x="1397000" y="1098550"/>
          <p14:tracePt t="22594" x="1447800" y="1073150"/>
          <p14:tracePt t="22609" x="1473200" y="1054100"/>
          <p14:tracePt t="22626" x="1479550" y="1035050"/>
          <p14:tracePt t="22643" x="1504950" y="1016000"/>
          <p14:tracePt t="22646" x="1524000" y="1009650"/>
          <p14:tracePt t="22660" x="1536700" y="996950"/>
          <p14:tracePt t="22676" x="1581150" y="971550"/>
          <p14:tracePt t="22693" x="1606550" y="958850"/>
          <p14:tracePt t="22709" x="1619250" y="952500"/>
          <p14:tracePt t="22726" x="1644650" y="927100"/>
          <p14:tracePt t="22743" x="1657350" y="920750"/>
          <p14:tracePt t="22759" x="1663700" y="914400"/>
          <p14:tracePt t="22776" x="1670050" y="914400"/>
          <p14:tracePt t="22821" x="1676400" y="914400"/>
          <p14:tracePt t="22830" x="1676400" y="933450"/>
          <p14:tracePt t="22846" x="1676400" y="971550"/>
          <p14:tracePt t="22860" x="1670050" y="1022350"/>
          <p14:tracePt t="22876" x="1663700" y="1111250"/>
          <p14:tracePt t="22893" x="1657350" y="1149350"/>
          <p14:tracePt t="22909" x="1657350" y="1168400"/>
          <p14:tracePt t="22926" x="1657350" y="1231900"/>
          <p14:tracePt t="22942" x="1676400" y="1244600"/>
          <p14:tracePt t="22959" x="1714500" y="1270000"/>
          <p14:tracePt t="22976" x="1733550" y="1276350"/>
          <p14:tracePt t="22992" x="1784350" y="1276350"/>
          <p14:tracePt t="23009" x="1828800" y="1276350"/>
          <p14:tracePt t="23026" x="1873250" y="1276350"/>
          <p14:tracePt t="23042" x="1943100" y="1276350"/>
          <p14:tracePt t="23059" x="2000250" y="1276350"/>
          <p14:tracePt t="23076" x="2089150" y="1263650"/>
          <p14:tracePt t="23092" x="2178050" y="1250950"/>
          <p14:tracePt t="23109" x="2228850" y="1231900"/>
          <p14:tracePt t="23126" x="2355850" y="1193800"/>
          <p14:tracePt t="23142" x="2495550" y="1162050"/>
          <p14:tracePt t="23159" x="2749550" y="1104900"/>
          <p14:tracePt t="23176" x="2870200" y="1092200"/>
          <p14:tracePt t="23194" x="3124200" y="1016000"/>
          <p14:tracePt t="23209" x="3321050" y="952500"/>
          <p14:tracePt t="23226" x="3409950" y="939800"/>
          <p14:tracePt t="23242" x="3536950" y="933450"/>
          <p14:tracePt t="23259" x="3651250" y="933450"/>
          <p14:tracePt t="23276" x="3829050" y="933450"/>
          <p14:tracePt t="23292" x="3917950" y="920750"/>
          <p14:tracePt t="23309" x="3994150" y="908050"/>
          <p14:tracePt t="23326" x="4114800" y="882650"/>
          <p14:tracePt t="23342" x="4203700" y="876300"/>
          <p14:tracePt t="23359" x="4324350" y="876300"/>
          <p14:tracePt t="23376" x="4413250" y="876300"/>
          <p14:tracePt t="23392" x="4476750" y="876300"/>
          <p14:tracePt t="23410" x="4533900" y="876300"/>
          <p14:tracePt t="23426" x="4584700" y="876300"/>
          <p14:tracePt t="23442" x="4622800" y="876300"/>
          <p14:tracePt t="23459" x="4654550" y="876300"/>
          <p14:tracePt t="23476" x="4679950" y="882650"/>
          <p14:tracePt t="23492" x="4756150" y="927100"/>
          <p14:tracePt t="23509" x="4787900" y="952500"/>
          <p14:tracePt t="23526" x="4826000" y="984250"/>
          <p14:tracePt t="23542" x="4889500" y="1022350"/>
          <p14:tracePt t="23559" x="4972050" y="1079500"/>
          <p14:tracePt t="23575" x="5029200" y="1123950"/>
          <p14:tracePt t="23592" x="5067300" y="1162050"/>
          <p14:tracePt t="23609" x="5105400" y="1200150"/>
          <p14:tracePt t="23626" x="5124450" y="1225550"/>
          <p14:tracePt t="23642" x="5130800" y="1244600"/>
          <p14:tracePt t="23659" x="5130800" y="1295400"/>
          <p14:tracePt t="23675" x="5130800" y="1320800"/>
          <p14:tracePt t="23692" x="5130800" y="1333500"/>
          <p14:tracePt t="23709" x="5118100" y="1371600"/>
          <p14:tracePt t="23725" x="5092700" y="1409700"/>
          <p14:tracePt t="23742" x="5086350" y="1416050"/>
          <p14:tracePt t="23759" x="5080000" y="1422400"/>
          <p14:tracePt t="23866" x="5073650" y="1422400"/>
          <p14:tracePt t="23926" x="5067300" y="1428750"/>
          <p14:tracePt t="23936" x="5060950" y="1435100"/>
          <p14:tracePt t="23952" x="5048250" y="1441450"/>
          <p14:tracePt t="23966" x="5041900" y="1441450"/>
          <p14:tracePt t="23987" x="5029200" y="1447800"/>
          <p14:tracePt t="24033" x="5010150" y="1454150"/>
          <p14:tracePt t="24069" x="5003800" y="1454150"/>
          <p14:tracePt t="24119" x="4997450" y="1460500"/>
          <p14:tracePt t="24133" x="4991100" y="1460500"/>
          <p14:tracePt t="24139" x="4984750" y="1466850"/>
          <p14:tracePt t="24155" x="4984750" y="1473200"/>
          <p14:tracePt t="24158" x="4978400" y="1473200"/>
          <p14:tracePt t="24175" x="4965700" y="1473200"/>
          <p14:tracePt t="24192" x="4940300" y="1485900"/>
          <p14:tracePt t="24208" x="4864100" y="1492250"/>
          <p14:tracePt t="24225" x="4787900" y="1492250"/>
          <p14:tracePt t="24242" x="4705350" y="1492250"/>
          <p14:tracePt t="24258" x="4514850" y="1492250"/>
          <p14:tracePt t="24275" x="4337050" y="1492250"/>
          <p14:tracePt t="24292" x="4216400" y="1492250"/>
          <p14:tracePt t="24308" x="4083050" y="1492250"/>
          <p14:tracePt t="24325" x="3975100" y="1492250"/>
          <p14:tracePt t="24341" x="3860800" y="1492250"/>
          <p14:tracePt t="24358" x="3797300" y="1492250"/>
          <p14:tracePt t="24375" x="3733800" y="1492250"/>
          <p14:tracePt t="24392" x="3632200" y="1492250"/>
          <p14:tracePt t="24408" x="3543300" y="1492250"/>
          <p14:tracePt t="24425" x="3403600" y="1492250"/>
          <p14:tracePt t="24441" x="3219450" y="1492250"/>
          <p14:tracePt t="24458" x="3155950" y="1492250"/>
          <p14:tracePt t="24475" x="2990850" y="1492250"/>
          <p14:tracePt t="24492" x="2806700" y="1492250"/>
          <p14:tracePt t="24508" x="2686050" y="1492250"/>
          <p14:tracePt t="24525" x="2597150" y="1492250"/>
          <p14:tracePt t="24542" x="2476500" y="1492250"/>
          <p14:tracePt t="24558" x="2393950" y="1492250"/>
          <p14:tracePt t="24575" x="2362200" y="1492250"/>
          <p14:tracePt t="24591" x="2292350" y="1492250"/>
          <p14:tracePt t="24608" x="2235200" y="1479550"/>
          <p14:tracePt t="24625" x="2165350" y="1460500"/>
          <p14:tracePt t="24642" x="2095500" y="1435100"/>
          <p14:tracePt t="24658" x="2082800" y="1416050"/>
          <p14:tracePt t="24675" x="2057400" y="1397000"/>
          <p14:tracePt t="24692" x="2032000" y="1384300"/>
          <p14:tracePt t="24708" x="2012950" y="1346200"/>
          <p14:tracePt t="24725" x="1993900" y="1314450"/>
          <p14:tracePt t="24741" x="1981200" y="1289050"/>
          <p14:tracePt t="24758" x="1949450" y="1244600"/>
          <p14:tracePt t="24775" x="1898650" y="1162050"/>
          <p14:tracePt t="24791" x="1866900" y="1111250"/>
          <p14:tracePt t="24808" x="1835150" y="1079500"/>
          <p14:tracePt t="24824" x="1790700" y="1054100"/>
          <p14:tracePt t="24841" x="1778000" y="1047750"/>
          <p14:tracePt t="24858" x="1771650" y="1047750"/>
          <p14:tracePt t="24874" x="1765300" y="1047750"/>
          <p14:tracePt t="24891" x="1758950" y="1041400"/>
          <p14:tracePt t="24908" x="1752600" y="1041400"/>
          <p14:tracePt t="24924" x="1746250" y="1041400"/>
          <p14:tracePt t="25011" x="1739900" y="1041400"/>
          <p14:tracePt t="25107" x="1733550" y="1035050"/>
          <p14:tracePt t="25133" x="1733550" y="1028700"/>
          <p14:tracePt t="25154" x="1733550" y="1022350"/>
          <p14:tracePt t="25167" x="1733550" y="1016000"/>
          <p14:tracePt t="25189" x="1720850" y="1003300"/>
          <p14:tracePt t="25199" x="1714500" y="996950"/>
          <p14:tracePt t="25208" x="1708150" y="990600"/>
          <p14:tracePt t="25224" x="1708150" y="984250"/>
          <p14:tracePt t="25241" x="1701800" y="977900"/>
          <p14:tracePt t="25257" x="1689100" y="977900"/>
          <p14:tracePt t="25293" x="1682750" y="977900"/>
          <p14:tracePt t="25315" x="1676400" y="977900"/>
          <p14:tracePt t="25325" x="1663700" y="977900"/>
          <p14:tracePt t="25329" x="1657350" y="977900"/>
          <p14:tracePt t="25341" x="1644650" y="984250"/>
          <p14:tracePt t="25358" x="1625600" y="1003300"/>
          <p14:tracePt t="25374" x="1619250" y="1003300"/>
          <p14:tracePt t="25391" x="1606550" y="1016000"/>
          <p14:tracePt t="25424" x="1600200" y="1016000"/>
          <p14:tracePt t="25441" x="1600200" y="1028700"/>
          <p14:tracePt t="25457" x="1600200" y="1041400"/>
          <p14:tracePt t="25474" x="1600200" y="1060450"/>
          <p14:tracePt t="25491" x="1600200" y="1079500"/>
          <p14:tracePt t="25507" x="1600200" y="1085850"/>
          <p14:tracePt t="25524" x="1600200" y="1092200"/>
          <p14:tracePt t="25541" x="1600200" y="1098550"/>
          <p14:tracePt t="25557" x="1600200" y="1117600"/>
          <p14:tracePt t="25574" x="1600200" y="1130300"/>
          <p14:tracePt t="25591" x="1612900" y="1130300"/>
          <p14:tracePt t="25607" x="1631950" y="1130300"/>
          <p14:tracePt t="25624" x="1651000" y="1136650"/>
          <p14:tracePt t="25640" x="1663700" y="1136650"/>
          <p14:tracePt t="25657" x="1682750" y="1136650"/>
          <p14:tracePt t="25674" x="1708150" y="1143000"/>
          <p14:tracePt t="25691" x="1733550" y="1149350"/>
          <p14:tracePt t="25707" x="1739900" y="1149350"/>
          <p14:tracePt t="25724" x="1752600" y="1149350"/>
          <p14:tracePt t="25757" x="1758950" y="1149350"/>
          <p14:tracePt t="25774" x="1771650" y="1149350"/>
          <p14:tracePt t="25790" x="1784350" y="1149350"/>
          <p14:tracePt t="25807" x="1803400" y="1149350"/>
          <p14:tracePt t="25824" x="1822450" y="1143000"/>
          <p14:tracePt t="25840" x="1841500" y="1123950"/>
          <p14:tracePt t="25857" x="1860550" y="1098550"/>
          <p14:tracePt t="25874" x="1860550" y="1092200"/>
          <p14:tracePt t="25890" x="1879600" y="1060450"/>
          <p14:tracePt t="25907" x="1879600" y="1054100"/>
          <p14:tracePt t="25924" x="1879600" y="1041400"/>
          <p14:tracePt t="25940" x="1879600" y="1022350"/>
          <p14:tracePt t="25957" x="1879600" y="1009650"/>
          <p14:tracePt t="25974" x="1879600" y="1003300"/>
          <p14:tracePt t="25990" x="1873250" y="984250"/>
          <p14:tracePt t="26007" x="1860550" y="977900"/>
          <p14:tracePt t="26024" x="1847850" y="971550"/>
          <p14:tracePt t="26040" x="1809750" y="958850"/>
          <p14:tracePt t="26057" x="1797050" y="958850"/>
          <p14:tracePt t="26074" x="1778000" y="939800"/>
          <p14:tracePt t="26090" x="1746250" y="933450"/>
          <p14:tracePt t="26107" x="1739900" y="933450"/>
          <p14:tracePt t="26123" x="1714500" y="933450"/>
          <p14:tracePt t="26140" x="1695450" y="927100"/>
          <p14:tracePt t="26157" x="1682750" y="927100"/>
          <p14:tracePt t="26173" x="1670050" y="927100"/>
          <p14:tracePt t="26207" x="1657350" y="927100"/>
          <p14:tracePt t="26223" x="1638300" y="933450"/>
          <p14:tracePt t="26240" x="1625600" y="952500"/>
          <p14:tracePt t="26257" x="1612900" y="996950"/>
          <p14:tracePt t="26290" x="1606550" y="1035050"/>
          <p14:tracePt t="26307" x="1606550" y="1060450"/>
          <p14:tracePt t="26353" x="1606550" y="1079500"/>
          <p14:tracePt t="26359" x="1606550" y="1085850"/>
          <p14:tracePt t="26373" x="1606550" y="1117600"/>
          <p14:tracePt t="26390" x="1606550" y="1155700"/>
          <p14:tracePt t="26407" x="1606550" y="1257300"/>
          <p14:tracePt t="26423" x="1574800" y="1365250"/>
          <p14:tracePt t="26440" x="1549400" y="1581150"/>
          <p14:tracePt t="26457" x="1524000" y="1752600"/>
          <p14:tracePt t="26474" x="1511300" y="1898650"/>
          <p14:tracePt t="26490" x="1511300" y="2108200"/>
          <p14:tracePt t="26507" x="1492250" y="2330450"/>
          <p14:tracePt t="26523" x="1454150" y="2622550"/>
          <p14:tracePt t="26540" x="1409700" y="2870200"/>
          <p14:tracePt t="26557" x="1390650" y="2965450"/>
          <p14:tracePt t="26573" x="1333500" y="3155950"/>
          <p14:tracePt t="26590" x="1250950" y="3429000"/>
          <p14:tracePt t="26607" x="1174750" y="3562350"/>
          <p14:tracePt t="26623" x="1136650" y="3676650"/>
          <p14:tracePt t="26640" x="1060450" y="3797300"/>
          <p14:tracePt t="26657" x="1016000" y="3879850"/>
          <p14:tracePt t="26673" x="984250" y="3930650"/>
          <p14:tracePt t="26690" x="939800" y="3968750"/>
          <p14:tracePt t="26707" x="920750" y="3987800"/>
          <p14:tracePt t="26723" x="889000" y="4006850"/>
          <p14:tracePt t="26741" x="838200" y="4006850"/>
          <p14:tracePt t="26757" x="819150" y="4006850"/>
          <p14:tracePt t="26773" x="749300" y="4019550"/>
          <p14:tracePt t="26790" x="635000" y="4025900"/>
          <p14:tracePt t="26806" x="546100" y="4044950"/>
          <p14:tracePt t="26823" x="463550" y="4064000"/>
          <p14:tracePt t="26840" x="438150" y="4076700"/>
          <p14:tracePt t="26856" x="374650" y="4127500"/>
          <p14:tracePt t="26873" x="361950" y="4133850"/>
          <p14:tracePt t="26890" x="349250" y="4140200"/>
          <p14:tracePt t="26906" x="336550" y="4152900"/>
          <p14:tracePt t="26923" x="330200" y="4159250"/>
          <p14:tracePt t="26940" x="317500" y="4159250"/>
          <p14:tracePt t="26956" x="292100" y="4159250"/>
          <p14:tracePt t="26973" x="266700" y="4159250"/>
          <p14:tracePt t="26990" x="241300" y="4159250"/>
          <p14:tracePt t="27006" x="203200" y="4152900"/>
          <p14:tracePt t="27023" x="184150" y="4140200"/>
          <p14:tracePt t="27040" x="177800" y="4140200"/>
          <p14:tracePt t="27205" x="184150" y="4140200"/>
          <p14:tracePt t="27215" x="209550" y="4133850"/>
          <p14:tracePt t="27223" x="222250" y="4133850"/>
          <p14:tracePt t="27239" x="254000" y="4127500"/>
          <p14:tracePt t="27256" x="285750" y="4121150"/>
          <p14:tracePt t="27273" x="330200" y="4121150"/>
          <p14:tracePt t="27289" x="361950" y="4108450"/>
          <p14:tracePt t="27306" x="381000" y="4108450"/>
          <p14:tracePt t="27323" x="419100" y="4108450"/>
          <p14:tracePt t="27340" x="457200" y="4108450"/>
          <p14:tracePt t="27356" x="501650" y="4108450"/>
          <p14:tracePt t="27373" x="552450" y="4108450"/>
          <p14:tracePt t="27389" x="577850" y="4108450"/>
          <p14:tracePt t="27406" x="609600" y="4108450"/>
          <p14:tracePt t="27423" x="635000" y="4108450"/>
          <p14:tracePt t="27439" x="660400" y="4108450"/>
          <p14:tracePt t="27456" x="717550" y="4108450"/>
          <p14:tracePt t="27473" x="768350" y="4108450"/>
          <p14:tracePt t="27489" x="889000" y="4108450"/>
          <p14:tracePt t="27506" x="977900" y="4108450"/>
          <p14:tracePt t="27523" x="1054100" y="4108450"/>
          <p14:tracePt t="27539" x="1136650" y="4102100"/>
          <p14:tracePt t="27556" x="1231900" y="4102100"/>
          <p14:tracePt t="27572" x="1377950" y="4095750"/>
          <p14:tracePt t="27589" x="1473200" y="4089400"/>
          <p14:tracePt t="27606" x="1511300" y="4089400"/>
          <p14:tracePt t="27622" x="1574800" y="4070350"/>
          <p14:tracePt t="27639" x="1625600" y="4070350"/>
          <p14:tracePt t="27656" x="1657350" y="4051300"/>
          <p14:tracePt t="27672" x="1682750" y="4044950"/>
          <p14:tracePt t="27689" x="1733550" y="4032250"/>
          <p14:tracePt t="27706" x="1822450" y="4019550"/>
          <p14:tracePt t="27722" x="1885950" y="4019550"/>
          <p14:tracePt t="27739" x="2025650" y="4019550"/>
          <p14:tracePt t="27756" x="2209800" y="4019550"/>
          <p14:tracePt t="27772" x="2368550" y="4019550"/>
          <p14:tracePt t="27789" x="2463800" y="4019550"/>
          <p14:tracePt t="27806" x="2489200" y="4019550"/>
          <p14:tracePt t="27822" x="2533650" y="4019550"/>
          <p14:tracePt t="27839" x="2552700" y="4019550"/>
          <p14:tracePt t="27856" x="2635250" y="4019550"/>
          <p14:tracePt t="27873" x="2692400" y="4019550"/>
          <p14:tracePt t="27889" x="2730500" y="4019550"/>
          <p14:tracePt t="27906" x="2806700" y="4019550"/>
          <p14:tracePt t="27922" x="2901950" y="4019550"/>
          <p14:tracePt t="27939" x="2952750" y="4019550"/>
          <p14:tracePt t="27956" x="3009900" y="4019550"/>
          <p14:tracePt t="27972" x="3022600" y="4019550"/>
          <p14:tracePt t="27989" x="3143250" y="4019550"/>
          <p14:tracePt t="28006" x="3175000" y="4019550"/>
          <p14:tracePt t="28022" x="3206750" y="4019550"/>
          <p14:tracePt t="28039" x="3213100" y="4019550"/>
          <p14:tracePt t="28055" x="3219450" y="4019550"/>
          <p14:tracePt t="28072" x="3232150" y="4019550"/>
          <p14:tracePt t="28089" x="3244850" y="4019550"/>
          <p14:tracePt t="28105" x="3257550" y="4006850"/>
          <p14:tracePt t="28122" x="3282950" y="3994150"/>
          <p14:tracePt t="28139" x="3314700" y="3981450"/>
          <p14:tracePt t="28155" x="3327400" y="3975100"/>
          <p14:tracePt t="28172" x="3340100" y="3975100"/>
          <p14:tracePt t="28189" x="3346450" y="3975100"/>
          <p14:tracePt t="28205" x="3359150" y="3975100"/>
          <p14:tracePt t="28285" x="3365500" y="3975100"/>
          <p14:tracePt t="28295" x="3346450" y="3981450"/>
          <p14:tracePt t="28305" x="3333750" y="3987800"/>
          <p14:tracePt t="28311" x="3314700" y="4006850"/>
          <p14:tracePt t="28322" x="3302000" y="4006850"/>
          <p14:tracePt t="28339" x="3187700" y="4025900"/>
          <p14:tracePt t="28355" x="3086100" y="4032250"/>
          <p14:tracePt t="28372" x="3041650" y="4038600"/>
          <p14:tracePt t="28389" x="2933700" y="4051300"/>
          <p14:tracePt t="28405" x="2863850" y="4070350"/>
          <p14:tracePt t="28422" x="2755900" y="4076700"/>
          <p14:tracePt t="28439" x="2686050" y="4083050"/>
          <p14:tracePt t="28455" x="2641600" y="4083050"/>
          <p14:tracePt t="28472" x="2476500" y="4083050"/>
          <p14:tracePt t="28489" x="2400300" y="4083050"/>
          <p14:tracePt t="28505" x="2292350" y="4083050"/>
          <p14:tracePt t="28522" x="2178050" y="4083050"/>
          <p14:tracePt t="28539" x="2038350" y="4083050"/>
          <p14:tracePt t="28555" x="1930400" y="4083050"/>
          <p14:tracePt t="28572" x="1835150" y="4083050"/>
          <p14:tracePt t="28589" x="1714500" y="4083050"/>
          <p14:tracePt t="28605" x="1593850" y="4083050"/>
          <p14:tracePt t="28622" x="1447800" y="4083050"/>
          <p14:tracePt t="28638" x="1339850" y="4083050"/>
          <p14:tracePt t="28655" x="1308100" y="4083050"/>
          <p14:tracePt t="28672" x="1225550" y="4083050"/>
          <p14:tracePt t="28688" x="1181100" y="4083050"/>
          <p14:tracePt t="28705" x="1079500" y="4083050"/>
          <p14:tracePt t="28722" x="977900" y="4083050"/>
          <p14:tracePt t="28739" x="933450" y="4083050"/>
          <p14:tracePt t="28755" x="749300" y="4083050"/>
          <p14:tracePt t="28772" x="692150" y="4083050"/>
          <p14:tracePt t="28788" x="609600" y="4083050"/>
          <p14:tracePt t="28805" x="546100" y="4083050"/>
          <p14:tracePt t="28822" x="495300" y="4083050"/>
          <p14:tracePt t="28838" x="476250" y="4083050"/>
          <p14:tracePt t="28855" x="438150" y="4083050"/>
          <p14:tracePt t="28872" x="400050" y="4083050"/>
          <p14:tracePt t="28888" x="374650" y="4083050"/>
          <p14:tracePt t="28905" x="368300" y="4083050"/>
          <p14:tracePt t="28991" x="355600" y="4083050"/>
          <p14:tracePt t="28997" x="361950" y="4083050"/>
          <p14:tracePt t="29005" x="368300" y="4070350"/>
          <p14:tracePt t="29021" x="444500" y="4006850"/>
          <p14:tracePt t="29038" x="527050" y="3930650"/>
          <p14:tracePt t="29055" x="615950" y="3841750"/>
          <p14:tracePt t="29072" x="736600" y="3695700"/>
          <p14:tracePt t="29088" x="914400" y="3486150"/>
          <p14:tracePt t="29105" x="1079500" y="3244850"/>
          <p14:tracePt t="29121" x="1193800" y="3048000"/>
          <p14:tracePt t="29138" x="1282700" y="2921000"/>
          <p14:tracePt t="29155" x="1416050" y="2705100"/>
          <p14:tracePt t="29157" x="1492250" y="2527300"/>
          <p14:tracePt t="29171" x="1511300" y="2482850"/>
          <p14:tracePt t="29188" x="1631950" y="2108200"/>
          <p14:tracePt t="29205" x="1720850" y="1809750"/>
          <p14:tracePt t="29221" x="1746250" y="1689100"/>
          <p14:tracePt t="29238" x="1828800" y="1397000"/>
          <p14:tracePt t="29255" x="1892300" y="1117600"/>
          <p14:tracePt t="29271" x="1917700" y="971550"/>
          <p14:tracePt t="29288" x="1930400" y="825500"/>
          <p14:tracePt t="29305" x="1949450" y="628650"/>
          <p14:tracePt t="29321" x="1955800" y="533400"/>
          <p14:tracePt t="29338" x="1968500" y="495300"/>
          <p14:tracePt t="29355" x="1987550" y="444500"/>
          <p14:tracePt t="29371" x="2006600" y="400050"/>
          <p14:tracePt t="29388" x="2025650" y="349250"/>
          <p14:tracePt t="29405" x="2038350" y="311150"/>
          <p14:tracePt t="29421" x="2044700" y="298450"/>
          <p14:tracePt t="29438" x="2063750" y="273050"/>
          <p14:tracePt t="29455" x="2063750" y="266700"/>
          <p14:tracePt t="29471" x="2070100" y="260350"/>
          <p14:tracePt t="29581" x="2070100" y="266700"/>
          <p14:tracePt t="29591" x="2070100" y="285750"/>
          <p14:tracePt t="29601" x="2044700" y="317500"/>
          <p14:tracePt t="29607" x="2032000" y="336550"/>
          <p14:tracePt t="29621" x="2019300" y="361950"/>
          <p14:tracePt t="29638" x="1987550" y="412750"/>
          <p14:tracePt t="29654" x="1974850" y="457200"/>
          <p14:tracePt t="29657" x="1968500" y="457200"/>
          <p14:tracePt t="29671" x="1949450" y="488950"/>
          <p14:tracePt t="29688" x="1943100" y="508000"/>
          <p14:tracePt t="29704" x="1936750" y="514350"/>
          <p14:tracePt t="29721" x="1917700" y="539750"/>
          <p14:tracePt t="29738" x="1898650" y="571500"/>
          <p14:tracePt t="29754" x="1898650" y="590550"/>
          <p14:tracePt t="29771" x="1898650" y="603250"/>
          <p14:tracePt t="29788" x="1892300" y="635000"/>
          <p14:tracePt t="29804" x="1885950" y="666750"/>
          <p14:tracePt t="29821" x="1879600" y="692150"/>
          <p14:tracePt t="29838" x="1873250" y="723900"/>
          <p14:tracePt t="29854" x="1854200" y="755650"/>
          <p14:tracePt t="29871" x="1828800" y="787400"/>
          <p14:tracePt t="29888" x="1828800" y="806450"/>
          <p14:tracePt t="29904" x="1822450" y="819150"/>
          <p14:tracePt t="29921" x="1816100" y="838200"/>
          <p14:tracePt t="29938" x="1809750" y="863600"/>
          <p14:tracePt t="29955" x="1797050" y="908050"/>
          <p14:tracePt t="29971" x="1790700" y="965200"/>
          <p14:tracePt t="29987" x="1784350" y="977900"/>
          <p14:tracePt t="30005" x="1778000" y="1028700"/>
          <p14:tracePt t="30021" x="1771650" y="1047750"/>
          <p14:tracePt t="30037" x="1771650" y="1066800"/>
          <p14:tracePt t="30054" x="1771650" y="1079500"/>
          <p14:tracePt t="30071" x="1771650" y="1104900"/>
          <p14:tracePt t="30087" x="1771650" y="1162050"/>
          <p14:tracePt t="30104" x="1771650" y="1181100"/>
          <p14:tracePt t="30121" x="1790700" y="1212850"/>
          <p14:tracePt t="30137" x="1816100" y="1225550"/>
          <p14:tracePt t="30154" x="1885950" y="1257300"/>
          <p14:tracePt t="30171" x="1911350" y="1257300"/>
          <p14:tracePt t="30172" x="1917700" y="1257300"/>
          <p14:tracePt t="30187" x="1924050" y="1257300"/>
          <p14:tracePt t="30204" x="1955800" y="1257300"/>
          <p14:tracePt t="30221" x="1974850" y="1257300"/>
          <p14:tracePt t="30237" x="2012950" y="1231900"/>
          <p14:tracePt t="30254" x="2032000" y="1206500"/>
          <p14:tracePt t="30271" x="2063750" y="1187450"/>
          <p14:tracePt t="30287" x="2114550" y="1162050"/>
          <p14:tracePt t="30304" x="2127250" y="1162050"/>
          <p14:tracePt t="30321" x="2139950" y="1149350"/>
          <p14:tracePt t="30337" x="2159000" y="1143000"/>
          <p14:tracePt t="30354" x="2165350" y="1130300"/>
          <p14:tracePt t="30371" x="2165350" y="1104900"/>
          <p14:tracePt t="30387" x="2165350" y="1092200"/>
          <p14:tracePt t="30404" x="2171700" y="1060450"/>
          <p14:tracePt t="30420" x="2171700" y="1054100"/>
          <p14:tracePt t="30437" x="2178050" y="1041400"/>
          <p14:tracePt t="30499" x="2178050" y="1054100"/>
          <p14:tracePt t="30510" x="2178050" y="1079500"/>
          <p14:tracePt t="30516" x="2178050" y="1085850"/>
          <p14:tracePt t="30521" x="2178050" y="1092200"/>
          <p14:tracePt t="30537" x="2178050" y="1130300"/>
          <p14:tracePt t="30554" x="2178050" y="1143000"/>
          <p14:tracePt t="30570" x="2178050" y="1181100"/>
          <p14:tracePt t="30587" x="2178050" y="1187450"/>
          <p14:tracePt t="30604" x="2178050" y="1206500"/>
          <p14:tracePt t="30620" x="2178050" y="1212850"/>
          <p14:tracePt t="30637" x="2178050" y="1231900"/>
          <p14:tracePt t="30654" x="2190750" y="1250950"/>
          <p14:tracePt t="30670" x="2203450" y="1250950"/>
          <p14:tracePt t="30687" x="2222500" y="1250950"/>
          <p14:tracePt t="30704" x="2241550" y="1250950"/>
          <p14:tracePt t="30720" x="2273300" y="1250950"/>
          <p14:tracePt t="30737" x="2298700" y="1250950"/>
          <p14:tracePt t="30754" x="2311400" y="1250950"/>
          <p14:tracePt t="30771" x="2343150" y="1225550"/>
          <p14:tracePt t="30787" x="2349500" y="1225550"/>
          <p14:tracePt t="30804" x="2368550" y="1200150"/>
          <p14:tracePt t="30820" x="2381250" y="1181100"/>
          <p14:tracePt t="30837" x="2387600" y="1130300"/>
          <p14:tracePt t="30854" x="2387600" y="1098550"/>
          <p14:tracePt t="30870" x="2387600" y="1073150"/>
          <p14:tracePt t="30887" x="2387600" y="1047750"/>
          <p14:tracePt t="30904" x="2387600" y="1035050"/>
          <p14:tracePt t="30920" x="2387600" y="1022350"/>
          <p14:tracePt t="30937" x="2381250" y="1022350"/>
          <p14:tracePt t="30953" x="2362200" y="1003300"/>
          <p14:tracePt t="30970" x="2349500" y="1003300"/>
          <p14:tracePt t="30987" x="2324100" y="1003300"/>
          <p14:tracePt t="31003" x="2286000" y="1003300"/>
          <p14:tracePt t="31020" x="2266950" y="1003300"/>
          <p14:tracePt t="31037" x="2235200" y="1003300"/>
          <p14:tracePt t="31053" x="2165350" y="1016000"/>
          <p14:tracePt t="31070" x="2152650" y="1016000"/>
          <p14:tracePt t="31087" x="2114550" y="1035050"/>
          <p14:tracePt t="31103" x="2095500" y="1054100"/>
          <p14:tracePt t="31120" x="2070100" y="1066800"/>
          <p14:tracePt t="31137" x="2051050" y="1079500"/>
          <p14:tracePt t="31153" x="2032000" y="1085850"/>
          <p14:tracePt t="31170" x="2019300" y="1104900"/>
          <p14:tracePt t="31187" x="2000250" y="1111250"/>
          <p14:tracePt t="31203" x="1993900" y="1117600"/>
          <p14:tracePt t="31220" x="1987550" y="1117600"/>
          <p14:tracePt t="31237" x="1955800" y="1117600"/>
          <p14:tracePt t="31253" x="1936750" y="1117600"/>
          <p14:tracePt t="31270" x="1911350" y="1117600"/>
          <p14:tracePt t="31287" x="1892300" y="1117600"/>
          <p14:tracePt t="31303" x="1873250" y="1117600"/>
          <p14:tracePt t="31321" x="1860550" y="1117600"/>
          <p14:tracePt t="31337" x="1841500" y="1136650"/>
          <p14:tracePt t="31353" x="1835150" y="1149350"/>
          <p14:tracePt t="31370" x="1828800" y="1162050"/>
          <p14:tracePt t="31386" x="1822450" y="1174750"/>
          <p14:tracePt t="31403" x="1822450" y="1187450"/>
          <p14:tracePt t="31420" x="1822450" y="1200150"/>
          <p14:tracePt t="31457" x="1835150" y="1200150"/>
          <p14:tracePt t="31470" x="1841500" y="1200150"/>
          <p14:tracePt t="31487" x="1866900" y="1200150"/>
          <p14:tracePt t="31503" x="1885950" y="1200150"/>
          <p14:tracePt t="31536" x="1898650" y="1200150"/>
          <p14:tracePt t="31553" x="1905000" y="1200150"/>
          <p14:tracePt t="31570" x="1924050" y="1200150"/>
          <p14:tracePt t="31586" x="1962150" y="1181100"/>
          <p14:tracePt t="31603" x="1987550" y="1155700"/>
          <p14:tracePt t="31620" x="2000250" y="1130300"/>
          <p14:tracePt t="31636" x="2006600" y="1117600"/>
          <p14:tracePt t="31653" x="2019300" y="1098550"/>
          <p14:tracePt t="31670" x="2032000" y="1079500"/>
          <p14:tracePt t="31686" x="2038350" y="1079500"/>
          <p14:tracePt t="31689" x="2044700" y="1073150"/>
          <p14:tracePt t="31703" x="2051050" y="1066800"/>
          <p14:tracePt t="31756" x="2057400" y="1066800"/>
          <p14:tracePt t="31766" x="2070100" y="1073150"/>
          <p14:tracePt t="31782" x="2082800" y="1092200"/>
          <p14:tracePt t="31792" x="2082800" y="1098550"/>
          <p14:tracePt t="31803" x="2089150" y="1104900"/>
          <p14:tracePt t="31819" x="2095500" y="1111250"/>
          <p14:tracePt t="31836" x="2108200" y="1123950"/>
          <p14:tracePt t="31853" x="2127250" y="1136650"/>
          <p14:tracePt t="31870" x="2139950" y="1136650"/>
          <p14:tracePt t="31886" x="2152650" y="1136650"/>
          <p14:tracePt t="31903" x="2165350" y="1136650"/>
          <p14:tracePt t="31919" x="2178050" y="1136650"/>
          <p14:tracePt t="31936" x="2190750" y="1136650"/>
          <p14:tracePt t="31953" x="2197100" y="1136650"/>
          <p14:tracePt t="31969" x="2216150" y="1143000"/>
          <p14:tracePt t="32003" x="2228850" y="1149350"/>
          <p14:tracePt t="32019" x="2254250" y="1162050"/>
          <p14:tracePt t="32036" x="2279650" y="1181100"/>
          <p14:tracePt t="32053" x="2317750" y="1193800"/>
          <p14:tracePt t="32069" x="2324100" y="1193800"/>
          <p14:tracePt t="32086" x="2336800" y="1193800"/>
          <p14:tracePt t="32103" x="2355850" y="1193800"/>
          <p14:tracePt t="32119" x="2387600" y="1181100"/>
          <p14:tracePt t="32136" x="2413000" y="1149350"/>
          <p14:tracePt t="32153" x="2438400" y="1117600"/>
          <p14:tracePt t="32169" x="2451100" y="1104900"/>
          <p14:tracePt t="32186" x="2451100" y="1098550"/>
          <p14:tracePt t="32203" x="2457450" y="1098550"/>
          <p14:tracePt t="32205" x="2457450" y="1085850"/>
          <p14:tracePt t="32219" x="2463800" y="1079500"/>
          <p14:tracePt t="32236" x="2470150" y="1054100"/>
          <p14:tracePt t="32252" x="2476500" y="1016000"/>
          <p14:tracePt t="32269" x="2476500" y="984250"/>
          <p14:tracePt t="32286" x="2476500" y="977900"/>
          <p14:tracePt t="32302" x="2451100" y="958850"/>
          <p14:tracePt t="32319" x="2400300" y="939800"/>
          <p14:tracePt t="32336" x="2343150" y="933450"/>
          <p14:tracePt t="32352" x="2305050" y="927100"/>
          <p14:tracePt t="32369" x="2298700" y="927100"/>
          <p14:tracePt t="32386" x="2254250" y="927100"/>
          <p14:tracePt t="32402" x="2247900" y="927100"/>
          <p14:tracePt t="32419" x="2235200" y="927100"/>
          <p14:tracePt t="32436" x="2222500" y="927100"/>
          <p14:tracePt t="32452" x="2216150" y="927100"/>
          <p14:tracePt t="32469" x="2184400" y="939800"/>
          <p14:tracePt t="32486" x="2171700" y="946150"/>
          <p14:tracePt t="32502" x="2152650" y="971550"/>
          <p14:tracePt t="32519" x="2146300" y="984250"/>
          <p14:tracePt t="32536" x="2127250" y="1003300"/>
          <p14:tracePt t="32552" x="2114550" y="1035050"/>
          <p14:tracePt t="32569" x="2114550" y="1041400"/>
          <p14:tracePt t="32586" x="2101850" y="1060450"/>
          <p14:tracePt t="32603" x="2101850" y="1092200"/>
          <p14:tracePt t="32619" x="2101850" y="1104900"/>
          <p14:tracePt t="32636" x="2101850" y="1123950"/>
          <p14:tracePt t="32652" x="2101850" y="1136650"/>
          <p14:tracePt t="32669" x="2108200" y="1174750"/>
          <p14:tracePt t="32686" x="2114550" y="1181100"/>
          <p14:tracePt t="32702" x="2127250" y="1187450"/>
          <p14:tracePt t="32719" x="2139950" y="1193800"/>
          <p14:tracePt t="32735" x="2171700" y="1212850"/>
          <p14:tracePt t="32752" x="2203450" y="1231900"/>
          <p14:tracePt t="32769" x="2216150" y="1238250"/>
          <p14:tracePt t="32786" x="2247900" y="1250950"/>
          <p14:tracePt t="32802" x="2292350" y="1270000"/>
          <p14:tracePt t="32819" x="2355850" y="1289050"/>
          <p14:tracePt t="32836" x="2400300" y="1289050"/>
          <p14:tracePt t="32852" x="2432050" y="1295400"/>
          <p14:tracePt t="32869" x="2508250" y="1308100"/>
          <p14:tracePt t="32885" x="2527300" y="1308100"/>
          <p14:tracePt t="32902" x="2540000" y="1308100"/>
          <p14:tracePt t="32919" x="2546350" y="1308100"/>
          <p14:tracePt t="32935" x="2559050" y="1295400"/>
          <p14:tracePt t="32952" x="2559050" y="1270000"/>
          <p14:tracePt t="32969" x="2559050" y="1231900"/>
          <p14:tracePt t="32985" x="2559050" y="1206500"/>
          <p14:tracePt t="33002" x="2540000" y="1168400"/>
          <p14:tracePt t="33019" x="2520950" y="1149350"/>
          <p14:tracePt t="33036" x="2508250" y="1123950"/>
          <p14:tracePt t="33052" x="2495550" y="1111250"/>
          <p14:tracePt t="33069" x="2489200" y="1085850"/>
          <p14:tracePt t="33085" x="2470150" y="1054100"/>
          <p14:tracePt t="33102" x="2425700" y="996950"/>
          <p14:tracePt t="33119" x="2400300" y="971550"/>
          <p14:tracePt t="33135" x="2381250" y="965200"/>
          <p14:tracePt t="33152" x="2368550" y="952500"/>
          <p14:tracePt t="33169" x="2336800" y="946150"/>
          <p14:tracePt t="33185" x="2298700" y="939800"/>
          <p14:tracePt t="33202" x="2260600" y="939800"/>
          <p14:tracePt t="33218" x="2203450" y="939800"/>
          <p14:tracePt t="33235" x="2159000" y="939800"/>
          <p14:tracePt t="33252" x="2133600" y="939800"/>
          <p14:tracePt t="33269" x="2095500" y="939800"/>
          <p14:tracePt t="33285" x="2063750" y="939800"/>
          <p14:tracePt t="33302" x="2000250" y="920750"/>
          <p14:tracePt t="33318" x="1955800" y="901700"/>
          <p14:tracePt t="33335" x="1924050" y="901700"/>
          <p14:tracePt t="33352" x="1860550" y="901700"/>
          <p14:tracePt t="33369" x="1809750" y="889000"/>
          <p14:tracePt t="33385" x="1758950" y="889000"/>
          <p14:tracePt t="33402" x="1727200" y="889000"/>
          <p14:tracePt t="33418" x="1708150" y="889000"/>
          <p14:tracePt t="33435" x="1689100" y="901700"/>
          <p14:tracePt t="33452" x="1651000" y="946150"/>
          <p14:tracePt t="33468" x="1644650" y="984250"/>
          <p14:tracePt t="33485" x="1631950" y="1022350"/>
          <p14:tracePt t="33502" x="1631950" y="1054100"/>
          <p14:tracePt t="33518" x="1631950" y="1085850"/>
          <p14:tracePt t="33535" x="1631950" y="1092200"/>
          <p14:tracePt t="33552" x="1631950" y="1117600"/>
          <p14:tracePt t="33568" x="1631950" y="1130300"/>
          <p14:tracePt t="33585" x="1651000" y="1174750"/>
          <p14:tracePt t="33601" x="1708150" y="1219200"/>
          <p14:tracePt t="33618" x="1733550" y="1231900"/>
          <p14:tracePt t="33635" x="1797050" y="1257300"/>
          <p14:tracePt t="33651" x="1860550" y="1289050"/>
          <p14:tracePt t="33668" x="1885950" y="1295400"/>
          <p14:tracePt t="33685" x="1911350" y="1301750"/>
          <p14:tracePt t="33701" x="1924050" y="1301750"/>
          <p14:tracePt t="33718" x="1936750" y="1301750"/>
          <p14:tracePt t="33735" x="1943100" y="1301750"/>
          <p14:tracePt t="33768" x="1962150" y="1301750"/>
          <p14:tracePt t="33785" x="1987550" y="1301750"/>
          <p14:tracePt t="33802" x="2000250" y="1301750"/>
          <p14:tracePt t="33818" x="2019300" y="1289050"/>
          <p14:tracePt t="33835" x="2032000" y="1282700"/>
          <p14:tracePt t="33851" x="2038350" y="1282700"/>
          <p14:tracePt t="33868" x="2044700" y="1276350"/>
          <p14:tracePt t="33885" x="2051050" y="1263650"/>
          <p14:tracePt t="33920" x="2057400" y="1257300"/>
          <p14:tracePt t="33934" x="2063750" y="1244600"/>
          <p14:tracePt t="33960" x="2070100" y="1244600"/>
          <p14:tracePt t="33996" x="2076450" y="1238250"/>
          <p14:tracePt t="34010" x="2082800" y="1231900"/>
          <p14:tracePt t="34036" x="2089150" y="1219200"/>
          <p14:tracePt t="34046" x="2095500" y="1212850"/>
          <p14:tracePt t="34056" x="2101850" y="1200150"/>
          <p14:tracePt t="34068" x="2101850" y="1181100"/>
          <p14:tracePt t="34085" x="2114550" y="1168400"/>
          <p14:tracePt t="34101" x="2114550" y="1149350"/>
          <p14:tracePt t="34118" x="2114550" y="1130300"/>
          <p14:tracePt t="34134" x="2114550" y="1111250"/>
          <p14:tracePt t="34151" x="2114550" y="1098550"/>
          <p14:tracePt t="34308" x="2114550" y="1111250"/>
          <p14:tracePt t="34314" x="2114550" y="1117600"/>
          <p14:tracePt t="34324" x="2120900" y="1123950"/>
          <p14:tracePt t="34334" x="2120900" y="1130300"/>
          <p14:tracePt t="34351" x="2146300" y="1181100"/>
          <p14:tracePt t="34368" x="2171700" y="1212850"/>
          <p14:tracePt t="34384" x="2184400" y="1219200"/>
          <p14:tracePt t="34470" x="2190750" y="1219200"/>
          <p14:tracePt t="34484" x="2197100" y="1219200"/>
          <p14:tracePt t="34576" x="2197100" y="1212850"/>
          <p14:tracePt t="34596" x="2197100" y="1206500"/>
          <p14:tracePt t="34606" x="2197100" y="1200150"/>
          <p14:tracePt t="34620" x="2197100" y="1193800"/>
          <p14:tracePt t="34630" x="2197100" y="1181100"/>
          <p14:tracePt t="34636" x="2197100" y="1174750"/>
          <p14:tracePt t="34651" x="2209800" y="1143000"/>
          <p14:tracePt t="34667" x="2222500" y="1117600"/>
          <p14:tracePt t="34684" x="2266950" y="1073150"/>
          <p14:tracePt t="34701" x="2324100" y="1003300"/>
          <p14:tracePt t="34717" x="2349500" y="977900"/>
          <p14:tracePt t="34734" x="2374900" y="946150"/>
          <p14:tracePt t="34751" x="2381250" y="933450"/>
          <p14:tracePt t="34768" x="2400300" y="914400"/>
          <p14:tracePt t="34784" x="2413000" y="876300"/>
          <p14:tracePt t="34801" x="2419350" y="876300"/>
          <p14:tracePt t="34817" x="2425700" y="869950"/>
          <p14:tracePt t="34834" x="2425700" y="863600"/>
          <p14:tracePt t="34888" x="2425700" y="876300"/>
          <p14:tracePt t="34894" x="2425700" y="882650"/>
          <p14:tracePt t="34904" x="2425700" y="914400"/>
          <p14:tracePt t="34917" x="2419350" y="984250"/>
          <p14:tracePt t="34934" x="2400300" y="1054100"/>
          <p14:tracePt t="34951" x="2400300" y="1079500"/>
          <p14:tracePt t="34967" x="2387600" y="1130300"/>
          <p14:tracePt t="34984" x="2387600" y="1162050"/>
          <p14:tracePt t="35000" x="2387600" y="1168400"/>
          <p14:tracePt t="35017" x="2393950" y="1187450"/>
          <p14:tracePt t="35034" x="2413000" y="1187450"/>
          <p14:tracePt t="35050" x="2463800" y="1206500"/>
          <p14:tracePt t="35067" x="2501900" y="1219200"/>
          <p14:tracePt t="35084" x="2546350" y="1231900"/>
          <p14:tracePt t="35101" x="2609850" y="1250950"/>
          <p14:tracePt t="35117" x="2686050" y="1257300"/>
          <p14:tracePt t="35134" x="2749550" y="1257300"/>
          <p14:tracePt t="35150" x="2787650" y="1257300"/>
          <p14:tracePt t="35167" x="2857500" y="1257300"/>
          <p14:tracePt t="35184" x="2940050" y="1270000"/>
          <p14:tracePt t="35200" x="3105150" y="1295400"/>
          <p14:tracePt t="35217" x="3194050" y="1308100"/>
          <p14:tracePt t="35234" x="3225800" y="1308100"/>
          <p14:tracePt t="35250" x="3282950" y="1308100"/>
          <p14:tracePt t="35267" x="3314700" y="1308100"/>
          <p14:tracePt t="35284" x="3352800" y="1308100"/>
          <p14:tracePt t="35300" x="3390900" y="1308100"/>
          <p14:tracePt t="35317" x="3448050" y="1282700"/>
          <p14:tracePt t="35334" x="3517900" y="1257300"/>
          <p14:tracePt t="35350" x="3581400" y="1238250"/>
          <p14:tracePt t="35367" x="3625850" y="1238250"/>
          <p14:tracePt t="35384" x="3708400" y="1238250"/>
          <p14:tracePt t="35400" x="3771900" y="1225550"/>
          <p14:tracePt t="35417" x="3829050" y="1212850"/>
          <p14:tracePt t="35434" x="3848100" y="1200150"/>
          <p14:tracePt t="35450" x="3854450" y="1193800"/>
          <p14:tracePt t="35467" x="3854450" y="1187450"/>
          <p14:tracePt t="35484" x="3854450" y="1149350"/>
          <p14:tracePt t="35500" x="3854450" y="1143000"/>
          <p14:tracePt t="35517" x="3848100" y="1123950"/>
          <p14:tracePt t="35534" x="3829050" y="1117600"/>
          <p14:tracePt t="35550" x="3708400" y="1085850"/>
          <p14:tracePt t="35567" x="3651250" y="1066800"/>
          <p14:tracePt t="35583" x="3543300" y="1016000"/>
          <p14:tracePt t="35600" x="3460750" y="971550"/>
          <p14:tracePt t="35617" x="3321050" y="914400"/>
          <p14:tracePt t="35634" x="3251200" y="889000"/>
          <p14:tracePt t="35650" x="3111500" y="850900"/>
          <p14:tracePt t="35668" x="2990850" y="812800"/>
          <p14:tracePt t="35683" x="2946400" y="812800"/>
          <p14:tracePt t="35700" x="2876550" y="812800"/>
          <p14:tracePt t="35717" x="2806700" y="812800"/>
          <p14:tracePt t="35720" x="2774950" y="812800"/>
          <p14:tracePt t="35733" x="2724150" y="812800"/>
          <p14:tracePt t="35750" x="2660650" y="812800"/>
          <p14:tracePt t="35767" x="2628900" y="825500"/>
          <p14:tracePt t="35783" x="2578100" y="857250"/>
          <p14:tracePt t="35800" x="2489200" y="914400"/>
          <p14:tracePt t="35817" x="2438400" y="946150"/>
          <p14:tracePt t="35833" x="2406650" y="965200"/>
          <p14:tracePt t="35850" x="2381250" y="984250"/>
          <p14:tracePt t="35867" x="2368550" y="996950"/>
          <p14:tracePt t="35883" x="2362200" y="1003300"/>
          <p14:tracePt t="35900" x="2349500" y="1022350"/>
          <p14:tracePt t="35917" x="2324100" y="1041400"/>
          <p14:tracePt t="35933" x="2317750" y="1054100"/>
          <p14:tracePt t="35950" x="2311400" y="1073150"/>
          <p14:tracePt t="35966" x="2298700" y="1104900"/>
          <p14:tracePt t="35983" x="2298700" y="1117600"/>
          <p14:tracePt t="36000" x="2298700" y="1168400"/>
          <p14:tracePt t="36016" x="2298700" y="1206500"/>
          <p14:tracePt t="36033" x="2298700" y="1238250"/>
          <p14:tracePt t="36050" x="2305050" y="1244600"/>
          <p14:tracePt t="36066" x="2362200" y="1295400"/>
          <p14:tracePt t="36083" x="2387600" y="1308100"/>
          <p14:tracePt t="36100" x="2457450" y="1327150"/>
          <p14:tracePt t="36117" x="2501900" y="1346200"/>
          <p14:tracePt t="36133" x="2571750" y="1346200"/>
          <p14:tracePt t="36150" x="2616200" y="1352550"/>
          <p14:tracePt t="36166" x="2628900" y="1352550"/>
          <p14:tracePt t="36183" x="2654300" y="1352550"/>
          <p14:tracePt t="36200" x="2667000" y="1352550"/>
          <p14:tracePt t="36216" x="2679700" y="1352550"/>
          <p14:tracePt t="36233" x="2698750" y="1352550"/>
          <p14:tracePt t="36250" x="2711450" y="1352550"/>
          <p14:tracePt t="36266" x="2755900" y="1352550"/>
          <p14:tracePt t="36283" x="2806700" y="1346200"/>
          <p14:tracePt t="36300" x="2832100" y="1339850"/>
          <p14:tracePt t="36370" x="2825750" y="1346200"/>
          <p14:tracePt t="36375" x="2819400" y="1346200"/>
          <p14:tracePt t="36383" x="2813050" y="1346200"/>
          <p14:tracePt t="36400" x="2749550" y="1358900"/>
          <p14:tracePt t="36416" x="2673350" y="1377950"/>
          <p14:tracePt t="36433" x="2597150" y="1390650"/>
          <p14:tracePt t="36449" x="2559050" y="1390650"/>
          <p14:tracePt t="36466" x="2463800" y="1390650"/>
          <p14:tracePt t="36483" x="2381250" y="1390650"/>
          <p14:tracePt t="36500" x="2286000" y="1365250"/>
          <p14:tracePt t="36516" x="2197100" y="1320800"/>
          <p14:tracePt t="36533" x="2178050" y="1308100"/>
          <p14:tracePt t="36550" x="2108200" y="1270000"/>
          <p14:tracePt t="36566" x="2038350" y="1250950"/>
          <p14:tracePt t="36583" x="2000250" y="1225550"/>
          <p14:tracePt t="36599" x="1974850" y="1212850"/>
          <p14:tracePt t="36616" x="1955800" y="1200150"/>
          <p14:tracePt t="36633" x="1930400" y="1174750"/>
          <p14:tracePt t="36650" x="1924050" y="1168400"/>
          <p14:tracePt t="36666" x="1917700" y="1155700"/>
          <p14:tracePt t="36683" x="1898650" y="1123950"/>
          <p14:tracePt t="36699" x="1898650" y="1104900"/>
          <p14:tracePt t="36716" x="1892300" y="1085850"/>
          <p14:tracePt t="36719" x="1892300" y="1073150"/>
          <p14:tracePt t="36733" x="1885950" y="1060450"/>
          <p14:tracePt t="36749" x="1879600" y="1028700"/>
          <p14:tracePt t="36766" x="1879600" y="1016000"/>
          <p14:tracePt t="36954" x="1885950" y="1016000"/>
          <p14:tracePt t="36964" x="1885950" y="1028700"/>
          <p14:tracePt t="37312" x="1892300" y="1028700"/>
          <p14:tracePt t="37318" x="1898650" y="1028700"/>
          <p14:tracePt t="37332" x="1911350" y="1016000"/>
          <p14:tracePt t="37349" x="1936750" y="996950"/>
          <p14:tracePt t="37366" x="1962150" y="958850"/>
          <p14:tracePt t="37382" x="2006600" y="920750"/>
          <p14:tracePt t="37399" x="2051050" y="901700"/>
          <p14:tracePt t="37415" x="2070100" y="895350"/>
          <p14:tracePt t="37432" x="2101850" y="882650"/>
          <p14:tracePt t="37449" x="2139950" y="882650"/>
          <p14:tracePt t="37466" x="2184400" y="863600"/>
          <p14:tracePt t="37482" x="2203450" y="857250"/>
          <p14:tracePt t="37499" x="2216150" y="857250"/>
          <p14:tracePt t="37515" x="2222500" y="857250"/>
          <p14:tracePt t="37556" x="2235200" y="857250"/>
          <p14:tracePt t="37565" x="2247900" y="869950"/>
          <p14:tracePt t="37582" x="2254250" y="876300"/>
          <p14:tracePt t="37599" x="2260600" y="927100"/>
          <p14:tracePt t="37615" x="2279650" y="952500"/>
          <p14:tracePt t="37632" x="2292350" y="990600"/>
          <p14:tracePt t="37649" x="2298700" y="990600"/>
          <p14:tracePt t="37665" x="2305050" y="996950"/>
          <p14:tracePt t="37682" x="2317750" y="1016000"/>
          <p14:tracePt t="37715" x="2324100" y="1016000"/>
          <p14:tracePt t="37736" x="2330450" y="1022350"/>
          <p14:tracePt t="37749" x="2336800" y="1028700"/>
          <p14:tracePt t="37782" x="2336800" y="1035050"/>
          <p14:tracePt t="37802" x="2336800" y="1041400"/>
          <p14:tracePt t="37909" x="2336800" y="1035050"/>
          <p14:tracePt t="37913" x="2336800" y="1016000"/>
          <p14:tracePt t="37923" x="2336800" y="996950"/>
          <p14:tracePt t="37932" x="2317750" y="984250"/>
          <p14:tracePt t="37948" x="2305050" y="965200"/>
          <p14:tracePt t="37965" x="2279650" y="933450"/>
          <p14:tracePt t="37982" x="2260600" y="914400"/>
          <p14:tracePt t="37998" x="2228850" y="901700"/>
          <p14:tracePt t="38015" x="2184400" y="882650"/>
          <p14:tracePt t="38032" x="2152650" y="876300"/>
          <p14:tracePt t="38048" x="2133600" y="876300"/>
          <p14:tracePt t="38065" x="2127250" y="876300"/>
          <p14:tracePt t="38082" x="2114550" y="863600"/>
          <p14:tracePt t="38098" x="2082800" y="863600"/>
          <p14:tracePt t="38115" x="2057400" y="863600"/>
          <p14:tracePt t="38132" x="2044700" y="863600"/>
          <p14:tracePt t="38148" x="2032000" y="863600"/>
          <p14:tracePt t="38165" x="2019300" y="863600"/>
          <p14:tracePt t="38182" x="2012950" y="869950"/>
          <p14:tracePt t="38198" x="2000250" y="876300"/>
          <p14:tracePt t="38215" x="1981200" y="895350"/>
          <p14:tracePt t="38232" x="1968500" y="920750"/>
          <p14:tracePt t="38248" x="1955800" y="939800"/>
          <p14:tracePt t="38252" x="1949450" y="952500"/>
          <p14:tracePt t="38266" x="1943100" y="958850"/>
          <p14:tracePt t="38297" x="1943100" y="965200"/>
          <p14:tracePt t="38311" x="1936750" y="971550"/>
          <p14:tracePt t="38320" x="1930400" y="977900"/>
          <p14:tracePt t="38332" x="1924050" y="977900"/>
          <p14:tracePt t="38348" x="1924050" y="984250"/>
          <p14:tracePt t="38365" x="1917700" y="996950"/>
          <p14:tracePt t="38509" x="1917700" y="977900"/>
          <p14:tracePt t="38519" x="1924050" y="965200"/>
          <p14:tracePt t="38529" x="1936750" y="939800"/>
          <p14:tracePt t="38533" x="1936750" y="933450"/>
          <p14:tracePt t="38548" x="1962150" y="914400"/>
          <p14:tracePt t="38565" x="1987550" y="895350"/>
          <p14:tracePt t="38581" x="2006600" y="876300"/>
          <p14:tracePt t="38598" x="2025650" y="869950"/>
          <p14:tracePt t="38615" x="2038350" y="850900"/>
          <p14:tracePt t="38631" x="2051050" y="844550"/>
          <p14:tracePt t="38648" x="2057400" y="844550"/>
          <p14:tracePt t="38665" x="2063750" y="844550"/>
          <p14:tracePt t="38681" x="2070100" y="844550"/>
          <p14:tracePt t="38698" x="2076450" y="844550"/>
          <p14:tracePt t="38715" x="2101850" y="844550"/>
          <p14:tracePt t="38731" x="2114550" y="844550"/>
          <p14:tracePt t="38748" x="2133600" y="844550"/>
          <p14:tracePt t="38764" x="2152650" y="857250"/>
          <p14:tracePt t="38781" x="2165350" y="863600"/>
          <p14:tracePt t="38798" x="2178050" y="876300"/>
          <p14:tracePt t="38814" x="2190750" y="895350"/>
          <p14:tracePt t="38831" x="2203450" y="908050"/>
          <p14:tracePt t="38848" x="2209800" y="920750"/>
          <p14:tracePt t="38864" x="2241550" y="952500"/>
          <p14:tracePt t="38881" x="2260600" y="971550"/>
          <p14:tracePt t="38914" x="2260600" y="977900"/>
          <p14:tracePt t="38931" x="2266950" y="996950"/>
          <p14:tracePt t="38948" x="2273300" y="1003300"/>
          <p14:tracePt t="41813" x="2273300" y="1009650"/>
          <p14:tracePt t="41837" x="2260600" y="1003300"/>
          <p14:tracePt t="41843" x="2254250" y="990600"/>
          <p14:tracePt t="41853" x="2241550" y="984250"/>
          <p14:tracePt t="41864" x="2222500" y="971550"/>
          <p14:tracePt t="41879" x="2190750" y="933450"/>
          <p14:tracePt t="41896" x="2171700" y="920750"/>
          <p14:tracePt t="41912" x="2127250" y="889000"/>
          <p14:tracePt t="41929" x="2095500" y="876300"/>
          <p14:tracePt t="41946" x="2076450" y="863600"/>
          <p14:tracePt t="41962" x="2070100" y="863600"/>
          <p14:tracePt t="41979" x="2057400" y="863600"/>
          <p14:tracePt t="42015" x="2051050" y="863600"/>
          <p14:tracePt t="42029" x="2038350" y="863600"/>
          <p14:tracePt t="42045" x="2032000" y="863600"/>
          <p14:tracePt t="42062" x="2019300" y="863600"/>
          <p14:tracePt t="42079" x="2012950" y="876300"/>
          <p14:tracePt t="42095" x="2006600" y="882650"/>
          <p14:tracePt t="42112" x="2000250" y="901700"/>
          <p14:tracePt t="42129" x="1993900" y="908050"/>
          <p14:tracePt t="42146" x="1981200" y="939800"/>
          <p14:tracePt t="42162" x="1974850" y="952500"/>
          <p14:tracePt t="42195" x="1974850" y="958850"/>
          <p14:tracePt t="42215" x="1974850" y="965200"/>
          <p14:tracePt t="42237" x="1974850" y="971550"/>
          <p14:tracePt t="42245" x="1974850" y="984250"/>
          <p14:tracePt t="42267" x="1968500" y="984250"/>
          <p14:tracePt t="42279" x="1968500" y="990600"/>
          <p14:tracePt t="42295" x="1968500" y="996950"/>
          <p14:tracePt t="42403" x="1968500" y="990600"/>
          <p14:tracePt t="42407" x="1968500" y="971550"/>
          <p14:tracePt t="42417" x="1968500" y="952500"/>
          <p14:tracePt t="42429" x="1968500" y="933450"/>
          <p14:tracePt t="42445" x="1987550" y="901700"/>
          <p14:tracePt t="42462" x="1987550" y="889000"/>
          <p14:tracePt t="42478" x="2000250" y="863600"/>
          <p14:tracePt t="42495" x="2000250" y="857250"/>
          <p14:tracePt t="42512" x="2006600" y="850900"/>
          <p14:tracePt t="42529" x="2012950" y="844550"/>
          <p14:tracePt t="42563" x="2019300" y="838200"/>
          <p14:tracePt t="42585" x="2025650" y="825500"/>
          <p14:tracePt t="42619" x="2038350" y="825500"/>
          <p14:tracePt t="42630" x="2044700" y="825500"/>
          <p14:tracePt t="42645" x="2057400" y="825500"/>
          <p14:tracePt t="42655" x="2063750" y="825500"/>
          <p14:tracePt t="42665" x="2070100" y="825500"/>
          <p14:tracePt t="42678" x="2082800" y="825500"/>
          <p14:tracePt t="42695" x="2133600" y="844550"/>
          <p14:tracePt t="42712" x="2197100" y="882650"/>
          <p14:tracePt t="42728" x="2241550" y="901700"/>
          <p14:tracePt t="42745" x="2266950" y="920750"/>
          <p14:tracePt t="42762" x="2286000" y="946150"/>
          <p14:tracePt t="42778" x="2298700" y="958850"/>
          <p14:tracePt t="42795" x="2305050" y="971550"/>
          <p14:tracePt t="42812" x="2305050" y="984250"/>
          <p14:tracePt t="42845" x="2305050" y="990600"/>
          <p14:tracePt t="42862" x="2305050" y="996950"/>
          <p14:tracePt t="42878" x="2305050" y="1003300"/>
          <p14:tracePt t="42983" x="2305050" y="984250"/>
          <p14:tracePt t="42993" x="2279650" y="946150"/>
          <p14:tracePt t="43007" x="2260600" y="908050"/>
          <p14:tracePt t="43013" x="2260600" y="901700"/>
          <p14:tracePt t="43028" x="2235200" y="889000"/>
          <p14:tracePt t="43045" x="2203450" y="844550"/>
          <p14:tracePt t="43061" x="2178050" y="825500"/>
          <p14:tracePt t="43078" x="2120900" y="793750"/>
          <p14:tracePt t="43095" x="2095500" y="787400"/>
          <p14:tracePt t="43111" x="2089150" y="787400"/>
          <p14:tracePt t="43128" x="2063750" y="781050"/>
          <p14:tracePt t="43145" x="2038350" y="781050"/>
          <p14:tracePt t="43161" x="2032000" y="781050"/>
          <p14:tracePt t="43178" x="2025650" y="781050"/>
          <p14:tracePt t="43195" x="2006600" y="781050"/>
          <p14:tracePt t="43211" x="1987550" y="806450"/>
          <p14:tracePt t="43228" x="1943100" y="831850"/>
          <p14:tracePt t="43245" x="1930400" y="850900"/>
          <p14:tracePt t="43261" x="1905000" y="876300"/>
          <p14:tracePt t="43278" x="1898650" y="882650"/>
          <p14:tracePt t="43295" x="1885950" y="908050"/>
          <p14:tracePt t="43311" x="1879600" y="927100"/>
          <p14:tracePt t="43328" x="1879600" y="933450"/>
          <p14:tracePt t="43345" x="1860550" y="958850"/>
          <p14:tracePt t="43361" x="1854200" y="977900"/>
          <p14:tracePt t="43378" x="1854200" y="996950"/>
          <p14:tracePt t="43395" x="1854200" y="1003300"/>
          <p14:tracePt t="43411" x="1854200" y="1009650"/>
          <p14:tracePt t="44764" x="1847850" y="1009650"/>
          <p14:tracePt t="44820" x="1847850" y="996950"/>
          <p14:tracePt t="44829" x="1866900" y="984250"/>
          <p14:tracePt t="44836" x="1873250" y="971550"/>
          <p14:tracePt t="44845" x="1885950" y="952500"/>
          <p14:tracePt t="44860" x="1905000" y="927100"/>
          <p14:tracePt t="44877" x="1917700" y="889000"/>
          <p14:tracePt t="44911" x="1955800" y="844550"/>
          <p14:tracePt t="44927" x="1968500" y="831850"/>
          <p14:tracePt t="44943" x="1974850" y="825500"/>
          <p14:tracePt t="44960" x="1981200" y="825500"/>
          <p14:tracePt t="44976" x="1993900" y="812800"/>
          <p14:tracePt t="44993" x="2006600" y="812800"/>
          <p14:tracePt t="45026" x="2019300" y="812800"/>
          <p14:tracePt t="45043" x="2044700" y="812800"/>
          <p14:tracePt t="45060" x="2095500" y="812800"/>
          <p14:tracePt t="45077" x="2133600" y="812800"/>
          <p14:tracePt t="45093" x="2159000" y="812800"/>
          <p14:tracePt t="45110" x="2197100" y="812800"/>
          <p14:tracePt t="45127" x="2228850" y="819150"/>
          <p14:tracePt t="45143" x="2241550" y="819150"/>
          <p14:tracePt t="45177" x="2247900" y="825500"/>
          <p14:tracePt t="45193" x="2247900" y="838200"/>
          <p14:tracePt t="45210" x="2254250" y="863600"/>
          <p14:tracePt t="45227" x="2254250" y="876300"/>
          <p14:tracePt t="45243" x="2260600" y="914400"/>
          <p14:tracePt t="45260" x="2260600" y="958850"/>
          <p14:tracePt t="45276" x="2260600" y="971550"/>
          <p14:tracePt t="45516" x="2260600" y="958850"/>
          <p14:tracePt t="45522" x="2254250" y="946150"/>
          <p14:tracePt t="45531" x="2247900" y="914400"/>
          <p14:tracePt t="45543" x="2235200" y="901700"/>
          <p14:tracePt t="45560" x="2203450" y="825500"/>
          <p14:tracePt t="45576" x="2184400" y="800100"/>
          <p14:tracePt t="45593" x="2178050" y="793750"/>
          <p14:tracePt t="45610" x="2159000" y="762000"/>
          <p14:tracePt t="45626" x="2152650" y="762000"/>
          <p14:tracePt t="45672" x="2133600" y="762000"/>
          <p14:tracePt t="45688" x="2127250" y="762000"/>
          <p14:tracePt t="45697" x="2120900" y="762000"/>
          <p14:tracePt t="45708" x="2114550" y="762000"/>
          <p14:tracePt t="45718" x="2101850" y="762000"/>
          <p14:tracePt t="45727" x="2095500" y="762000"/>
          <p14:tracePt t="45743" x="2082800" y="762000"/>
          <p14:tracePt t="45760" x="2063750" y="768350"/>
          <p14:tracePt t="45776" x="2032000" y="787400"/>
          <p14:tracePt t="45793" x="2025650" y="800100"/>
          <p14:tracePt t="45810" x="2000250" y="850900"/>
          <p14:tracePt t="45826" x="1987550" y="882650"/>
          <p14:tracePt t="45843" x="1974850" y="895350"/>
          <p14:tracePt t="45859" x="1968500" y="914400"/>
          <p14:tracePt t="45876" x="1968500" y="927100"/>
          <p14:tracePt t="45893" x="1955800" y="933450"/>
          <p14:tracePt t="45910" x="1955800" y="946150"/>
          <p14:tracePt t="45926" x="1949450" y="952500"/>
          <p14:tracePt t="45959" x="1943100" y="971550"/>
          <p14:tracePt t="45976" x="1943100" y="977900"/>
          <p14:tracePt t="45993" x="1943100" y="984250"/>
          <p14:tracePt t="46126" x="1943100" y="971550"/>
          <p14:tracePt t="46136" x="1943100" y="946150"/>
          <p14:tracePt t="46142" x="1943100" y="939800"/>
          <p14:tracePt t="46162" x="1943100" y="908050"/>
          <p14:tracePt t="46178" x="1943100" y="882650"/>
          <p14:tracePt t="46193" x="1943100" y="869950"/>
          <p14:tracePt t="46209" x="1943100" y="850900"/>
          <p14:tracePt t="46226" x="1943100" y="844550"/>
          <p14:tracePt t="46242" x="1949450" y="812800"/>
          <p14:tracePt t="46259" x="1968500" y="793750"/>
          <p14:tracePt t="46262" x="1968500" y="781050"/>
          <p14:tracePt t="46276" x="1974850" y="768350"/>
          <p14:tracePt t="46293" x="1987550" y="755650"/>
          <p14:tracePt t="46309" x="2000250" y="742950"/>
          <p14:tracePt t="46326" x="2006600" y="736600"/>
          <p14:tracePt t="46342" x="2019300" y="723900"/>
          <p14:tracePt t="46359" x="2025650" y="717550"/>
          <p14:tracePt t="46420" x="2038350" y="717550"/>
          <p14:tracePt t="46440" x="2044700" y="717550"/>
          <p14:tracePt t="46444" x="2051050" y="717550"/>
          <p14:tracePt t="46463" x="2057400" y="717550"/>
          <p14:tracePt t="46476" x="2070100" y="717550"/>
          <p14:tracePt t="46492" x="2082800" y="717550"/>
          <p14:tracePt t="46509" x="2101850" y="717550"/>
          <p14:tracePt t="46526" x="2127250" y="736600"/>
          <p14:tracePt t="46542" x="2139950" y="749300"/>
          <p14:tracePt t="46559" x="2152650" y="749300"/>
          <p14:tracePt t="46575" x="2171700" y="762000"/>
          <p14:tracePt t="46592" x="2184400" y="768350"/>
          <p14:tracePt t="46609" x="2190750" y="774700"/>
          <p14:tracePt t="46626" x="2197100" y="781050"/>
          <p14:tracePt t="46642" x="2203450" y="787400"/>
          <p14:tracePt t="46659" x="2216150" y="793750"/>
          <p14:tracePt t="46675" x="2222500" y="819150"/>
          <p14:tracePt t="46692" x="2235200" y="844550"/>
          <p14:tracePt t="46709" x="2241550" y="850900"/>
          <p14:tracePt t="46725" x="2247900" y="869950"/>
          <p14:tracePt t="46742" x="2247900" y="882650"/>
          <p14:tracePt t="46759" x="2247900" y="889000"/>
          <p14:tracePt t="46761" x="2247900" y="901700"/>
          <p14:tracePt t="46775" x="2247900" y="914400"/>
          <p14:tracePt t="46792" x="2247900" y="933450"/>
          <p14:tracePt t="46809" x="2254250" y="971550"/>
          <p14:tracePt t="46825" x="2254250" y="990600"/>
          <p14:tracePt t="46842" x="2254250" y="996950"/>
          <p14:tracePt t="46859" x="2260600" y="1022350"/>
          <p14:tracePt t="46875" x="2260600" y="1035050"/>
          <p14:tracePt t="46892" x="2260600" y="1060450"/>
          <p14:tracePt t="46909" x="2260600" y="1066800"/>
          <p14:tracePt t="47004" x="2260600" y="1054100"/>
          <p14:tracePt t="47010" x="2260600" y="1047750"/>
          <p14:tracePt t="47014" x="2260600" y="1041400"/>
          <p14:tracePt t="47025" x="2260600" y="990600"/>
          <p14:tracePt t="47042" x="2247900" y="946150"/>
          <p14:tracePt t="47059" x="2222500" y="908050"/>
          <p14:tracePt t="47075" x="2171700" y="844550"/>
          <p14:tracePt t="47092" x="2146300" y="806450"/>
          <p14:tracePt t="47109" x="2127250" y="774700"/>
          <p14:tracePt t="47125" x="2120900" y="762000"/>
          <p14:tracePt t="47142" x="2095500" y="749300"/>
          <p14:tracePt t="47159" x="2095500" y="742950"/>
          <p14:tracePt t="47216" x="2089150" y="742950"/>
          <p14:tracePt t="47227" x="2076450" y="742950"/>
          <p14:tracePt t="47246" x="2063750" y="749300"/>
          <p14:tracePt t="47252" x="2057400" y="755650"/>
          <p14:tracePt t="47258" x="2057400" y="762000"/>
          <p14:tracePt t="47275" x="2038350" y="787400"/>
          <p14:tracePt t="47292" x="2000250" y="838200"/>
          <p14:tracePt t="47308" x="1987550" y="882650"/>
          <p14:tracePt t="47325" x="1981200" y="901700"/>
          <p14:tracePt t="47342" x="1968500" y="927100"/>
          <p14:tracePt t="47358" x="1962150" y="946150"/>
          <p14:tracePt t="47375" x="1955800" y="965200"/>
          <p14:tracePt t="47392" x="1949450" y="984250"/>
          <p14:tracePt t="47408" x="1949450" y="990600"/>
          <p14:tracePt t="47425" x="1949450" y="996950"/>
          <p14:tracePt t="47442" x="1949450" y="1003300"/>
          <p14:tracePt t="47458" x="1943100" y="1016000"/>
          <p14:tracePt t="47610" x="1943100" y="1003300"/>
          <p14:tracePt t="47620" x="1943100" y="984250"/>
          <p14:tracePt t="47630" x="1943100" y="952500"/>
          <p14:tracePt t="47641" x="1943100" y="946150"/>
          <p14:tracePt t="47658" x="1943100" y="908050"/>
          <p14:tracePt t="47675" x="1974850" y="844550"/>
          <p14:tracePt t="47691" x="1981200" y="825500"/>
          <p14:tracePt t="47708" x="1993900" y="800100"/>
          <p14:tracePt t="47725" x="2006600" y="781050"/>
          <p14:tracePt t="47741" x="2032000" y="749300"/>
          <p14:tracePt t="47758" x="2051050" y="742950"/>
          <p14:tracePt t="47775" x="2057400" y="736600"/>
          <p14:tracePt t="47791" x="2070100" y="736600"/>
          <p14:tracePt t="47825" x="2089150" y="736600"/>
          <p14:tracePt t="47841" x="2127250" y="736600"/>
          <p14:tracePt t="47858" x="2159000" y="774700"/>
          <p14:tracePt t="47875" x="2197100" y="831850"/>
          <p14:tracePt t="47891" x="2209800" y="850900"/>
          <p14:tracePt t="47908" x="2216150" y="863600"/>
          <p14:tracePt t="47925" x="2228850" y="889000"/>
          <p14:tracePt t="47941" x="2228850" y="895350"/>
          <p14:tracePt t="47958" x="2228850" y="914400"/>
          <p14:tracePt t="47975" x="2235200" y="939800"/>
          <p14:tracePt t="47991" x="2241550" y="939800"/>
          <p14:tracePt t="48008" x="2241550" y="958850"/>
          <p14:tracePt t="48025" x="2241550" y="965200"/>
          <p14:tracePt t="48084" x="2241550" y="971550"/>
          <p14:tracePt t="49174" x="2247900" y="971550"/>
          <p14:tracePt t="49200" x="2254250" y="971550"/>
          <p14:tracePt t="49210" x="2266950" y="971550"/>
          <p14:tracePt t="49226" x="2279650" y="971550"/>
          <p14:tracePt t="49249" x="2286000" y="971550"/>
          <p14:tracePt t="49255" x="2292350" y="971550"/>
          <p14:tracePt t="49266" x="2298700" y="971550"/>
          <p14:tracePt t="49274" x="2305050" y="971550"/>
          <p14:tracePt t="49290" x="2311400" y="971550"/>
          <p14:tracePt t="49307" x="2330450" y="971550"/>
          <p14:tracePt t="49324" x="2336800" y="971550"/>
          <p14:tracePt t="49340" x="2349500" y="965200"/>
          <p14:tracePt t="49357" x="2362200" y="965200"/>
          <p14:tracePt t="49374" x="2368550" y="965200"/>
          <p14:tracePt t="49390" x="2387600" y="965200"/>
          <p14:tracePt t="49428" x="2393950" y="965200"/>
          <p14:tracePt t="49440" x="2400300" y="965200"/>
          <p14:tracePt t="49468" x="2406650" y="965200"/>
          <p14:tracePt t="49548" x="2419350" y="971550"/>
          <p14:tracePt t="49740" x="2419350" y="977900"/>
          <p14:tracePt t="49862" x="2413000" y="984250"/>
          <p14:tracePt t="49912" x="2413000" y="990600"/>
          <p14:tracePt t="49916" x="2413000" y="996950"/>
          <p14:tracePt t="49932" x="2406650" y="1003300"/>
          <p14:tracePt t="49956" x="2400300" y="1009650"/>
          <p14:tracePt t="49993" x="2393950" y="1009650"/>
          <p14:tracePt t="50008" x="2387600" y="1016000"/>
          <p14:tracePt t="50038" x="2381250" y="1016000"/>
          <p14:tracePt t="50048" x="2374900" y="1022350"/>
          <p14:tracePt t="50075" x="2362200" y="1028700"/>
          <p14:tracePt t="50080" x="2355850" y="1035050"/>
          <p14:tracePt t="50106" x="2343150" y="1047750"/>
          <p14:tracePt t="50116" x="2336800" y="1054100"/>
          <p14:tracePt t="50146" x="2330450" y="1054100"/>
          <p14:tracePt t="50150" x="2324100" y="1060450"/>
          <p14:tracePt t="50382" x="2317750" y="1066800"/>
          <p14:tracePt t="50402" x="2305050" y="1066800"/>
          <p14:tracePt t="50408" x="2298700" y="1073150"/>
          <p14:tracePt t="50425" x="2279650" y="1073150"/>
          <p14:tracePt t="50428" x="2273300" y="1073150"/>
          <p14:tracePt t="50440" x="2266950" y="1073150"/>
          <p14:tracePt t="50456" x="2235200" y="1073150"/>
          <p14:tracePt t="50474" x="2184400" y="1073150"/>
          <p14:tracePt t="50489" x="2165350" y="1073150"/>
          <p14:tracePt t="50506" x="2159000" y="1073150"/>
          <p14:tracePt t="50523" x="2133600" y="1073150"/>
          <p14:tracePt t="50540" x="2089150" y="1066800"/>
          <p14:tracePt t="50556" x="2070100" y="1066800"/>
          <p14:tracePt t="50573" x="2044700" y="1060450"/>
          <p14:tracePt t="50590" x="2044700" y="1047750"/>
          <p14:tracePt t="50606" x="2038350" y="1047750"/>
          <p14:tracePt t="50716" x="2032000" y="1047750"/>
          <p14:tracePt t="50720" x="2025650" y="1047750"/>
          <p14:tracePt t="50726" x="2025650" y="1054100"/>
          <p14:tracePt t="50741" x="2006600" y="1066800"/>
          <p14:tracePt t="50756" x="1993900" y="1092200"/>
          <p14:tracePt t="50773" x="1981200" y="1098550"/>
          <p14:tracePt t="50789" x="1974850" y="1104900"/>
          <p14:tracePt t="50792" x="1968500" y="1104900"/>
          <p14:tracePt t="51044" x="1981200" y="1104900"/>
          <p14:tracePt t="51049" x="2000250" y="1104900"/>
          <p14:tracePt t="51056" x="2006600" y="1104900"/>
          <p14:tracePt t="51073" x="2019300" y="1104900"/>
          <p14:tracePt t="51089" x="2101850" y="1092200"/>
          <p14:tracePt t="51106" x="2133600" y="1092200"/>
          <p14:tracePt t="51122" x="2171700" y="1092200"/>
          <p14:tracePt t="51139" x="2203450" y="1092200"/>
          <p14:tracePt t="51156" x="2222500" y="1085850"/>
          <p14:tracePt t="51172" x="2228850" y="1079500"/>
          <p14:tracePt t="51210" x="2235200" y="1079500"/>
          <p14:tracePt t="51222" x="2241550" y="1079500"/>
          <p14:tracePt t="51239" x="2247900" y="1079500"/>
          <p14:tracePt t="51256" x="2266950" y="1079500"/>
          <p14:tracePt t="51272" x="2292350" y="1079500"/>
          <p14:tracePt t="51289" x="2317750" y="1073150"/>
          <p14:tracePt t="51292" x="2336800" y="1073150"/>
          <p14:tracePt t="51306" x="2336800" y="1066800"/>
          <p14:tracePt t="51323" x="2362200" y="1066800"/>
          <p14:tracePt t="51339" x="2387600" y="1066800"/>
          <p14:tracePt t="51356" x="2393950" y="1066800"/>
          <p14:tracePt t="51372" x="2406650" y="1060450"/>
          <p14:tracePt t="51489" x="2413000" y="1060450"/>
          <p14:tracePt t="51493" x="2419350" y="1060450"/>
          <p14:tracePt t="51508" x="2425700" y="1060450"/>
          <p14:tracePt t="51522" x="2444750" y="1066800"/>
          <p14:tracePt t="51539" x="2482850" y="1079500"/>
          <p14:tracePt t="51555" x="2495550" y="1085850"/>
          <p14:tracePt t="51572" x="2565400" y="1085850"/>
          <p14:tracePt t="51589" x="2578100" y="1092200"/>
          <p14:tracePt t="51605" x="2597150" y="1092200"/>
          <p14:tracePt t="51639" x="2609850" y="1092200"/>
          <p14:tracePt t="51740" x="2616200" y="1098550"/>
          <p14:tracePt t="51770" x="2616200" y="1104900"/>
          <p14:tracePt t="51805" x="2616200" y="1111250"/>
          <p14:tracePt t="51817" x="2616200" y="1117600"/>
          <p14:tracePt t="51857" x="2603500" y="1117600"/>
          <p14:tracePt t="51891" x="2590800" y="1117600"/>
          <p14:tracePt t="51900" x="2584450" y="1117600"/>
          <p14:tracePt t="51923" x="2565400" y="1117600"/>
          <p14:tracePt t="51937" x="2559050" y="1117600"/>
          <p14:tracePt t="51956" x="2552700" y="1117600"/>
          <p14:tracePt t="51982" x="2546350" y="1117600"/>
          <p14:tracePt t="52003" x="2540000" y="1117600"/>
          <p14:tracePt t="52016" x="2527300" y="1117600"/>
          <p14:tracePt t="52023" x="2527300" y="1130300"/>
          <p14:tracePt t="52038" x="2520950" y="1136650"/>
          <p14:tracePt t="52055" x="2508250" y="1136650"/>
          <p14:tracePt t="52259" x="2514600" y="1136650"/>
          <p14:tracePt t="52264" x="2520950" y="1136650"/>
          <p14:tracePt t="52351" x="2527300" y="1136650"/>
          <p14:tracePt t="52361" x="2533650" y="1136650"/>
          <p14:tracePt t="52374" x="2540000" y="1136650"/>
          <p14:tracePt t="52390" x="2546350" y="1136650"/>
          <p14:tracePt t="52407" x="2552700" y="1136650"/>
          <p14:tracePt t="52417" x="2559050" y="1136650"/>
          <p14:tracePt t="52421" x="2565400" y="1136650"/>
          <p14:tracePt t="52438" x="2578100" y="1136650"/>
          <p14:tracePt t="52455" x="2597150" y="1136650"/>
          <p14:tracePt t="52471" x="2616200" y="1136650"/>
          <p14:tracePt t="52488" x="2667000" y="1136650"/>
          <p14:tracePt t="52505" x="2686050" y="1143000"/>
          <p14:tracePt t="52521" x="2705100" y="1143000"/>
          <p14:tracePt t="52538" x="2717800" y="1143000"/>
          <p14:tracePt t="52555" x="2736850" y="1143000"/>
          <p14:tracePt t="52571" x="2743200" y="1143000"/>
          <p14:tracePt t="52588" x="2755900" y="1143000"/>
          <p14:tracePt t="52605" x="2768600" y="1143000"/>
          <p14:tracePt t="52622" x="2774950" y="1143000"/>
          <p14:tracePt t="52638" x="2813050" y="1143000"/>
          <p14:tracePt t="52655" x="2870200" y="1149350"/>
          <p14:tracePt t="52671" x="2908300" y="1149350"/>
          <p14:tracePt t="52688" x="2933700" y="1149350"/>
          <p14:tracePt t="52705" x="2978150" y="1149350"/>
          <p14:tracePt t="52721" x="2990850" y="1149350"/>
          <p14:tracePt t="52738" x="3022600" y="1155700"/>
          <p14:tracePt t="52755" x="3041650" y="1155700"/>
          <p14:tracePt t="52771" x="3054350" y="1155700"/>
          <p14:tracePt t="52788" x="3067050" y="1155700"/>
          <p14:tracePt t="52804" x="3079750" y="1155700"/>
          <p14:tracePt t="52821" x="3111500" y="1155700"/>
          <p14:tracePt t="52838" x="3136900" y="1155700"/>
          <p14:tracePt t="52854" x="3206750" y="1174750"/>
          <p14:tracePt t="52871" x="3257550" y="1193800"/>
          <p14:tracePt t="52888" x="3289300" y="1200150"/>
          <p14:tracePt t="52904" x="3390900" y="1219200"/>
          <p14:tracePt t="52921" x="3416300" y="1225550"/>
          <p14:tracePt t="52938" x="3435350" y="1225550"/>
          <p14:tracePt t="52954" x="3448050" y="1225550"/>
          <p14:tracePt t="52971" x="3479800" y="1225550"/>
          <p14:tracePt t="52988" x="3511550" y="1225550"/>
          <p14:tracePt t="53004" x="3536950" y="1225550"/>
          <p14:tracePt t="53021" x="3556000" y="1225550"/>
          <p14:tracePt t="53054" x="3575050" y="1225550"/>
          <p14:tracePt t="53088" x="3594100" y="1219200"/>
          <p14:tracePt t="53104" x="3600450" y="1200150"/>
          <p14:tracePt t="53121" x="3600450" y="1181100"/>
          <p14:tracePt t="53138" x="3600450" y="1168400"/>
          <p14:tracePt t="53154" x="3600450" y="1130300"/>
          <p14:tracePt t="53171" x="3600450" y="1123950"/>
          <p14:tracePt t="53188" x="3581400" y="1085850"/>
          <p14:tracePt t="53204" x="3562350" y="1079500"/>
          <p14:tracePt t="53221" x="3530600" y="1047750"/>
          <p14:tracePt t="53238" x="3492500" y="1028700"/>
          <p14:tracePt t="53254" x="3473450" y="1016000"/>
          <p14:tracePt t="53271" x="3429000" y="990600"/>
          <p14:tracePt t="53287" x="3397250" y="990600"/>
          <p14:tracePt t="53304" x="3352800" y="971550"/>
          <p14:tracePt t="53321" x="3327400" y="965200"/>
          <p14:tracePt t="53338" x="3263900" y="946150"/>
          <p14:tracePt t="53354" x="3251200" y="939800"/>
          <p14:tracePt t="53371" x="3219450" y="927100"/>
          <p14:tracePt t="53388" x="3162300" y="920750"/>
          <p14:tracePt t="53404" x="3098800" y="908050"/>
          <p14:tracePt t="53421" x="3009900" y="882650"/>
          <p14:tracePt t="53437" x="2959100" y="876300"/>
          <p14:tracePt t="53454" x="2940050" y="876300"/>
          <p14:tracePt t="53471" x="2863850" y="876300"/>
          <p14:tracePt t="53487" x="2813050" y="876300"/>
          <p14:tracePt t="53504" x="2749550" y="876300"/>
          <p14:tracePt t="53521" x="2698750" y="876300"/>
          <p14:tracePt t="53537" x="2635250" y="876300"/>
          <p14:tracePt t="53554" x="2603500" y="889000"/>
          <p14:tracePt t="53571" x="2590800" y="889000"/>
          <p14:tracePt t="53587" x="2565400" y="901700"/>
          <p14:tracePt t="53604" x="2533650" y="908050"/>
          <p14:tracePt t="53621" x="2489200" y="939800"/>
          <p14:tracePt t="53637" x="2470150" y="952500"/>
          <p14:tracePt t="53654" x="2451100" y="965200"/>
          <p14:tracePt t="53671" x="2425700" y="996950"/>
          <p14:tracePt t="53687" x="2406650" y="1016000"/>
          <p14:tracePt t="53704" x="2400300" y="1022350"/>
          <p14:tracePt t="53720" x="2393950" y="1028700"/>
          <p14:tracePt t="53737" x="2393950" y="1041400"/>
          <p14:tracePt t="53754" x="2393950" y="1060450"/>
          <p14:tracePt t="53770" x="2393950" y="1066800"/>
          <p14:tracePt t="53787" x="2393950" y="1079500"/>
          <p14:tracePt t="53820" x="2393950" y="1098550"/>
          <p14:tracePt t="53837" x="2413000" y="1111250"/>
          <p14:tracePt t="53854" x="2419350" y="1117600"/>
          <p14:tracePt t="53870" x="2457450" y="1123950"/>
          <p14:tracePt t="53887" x="2476500" y="1123950"/>
          <p14:tracePt t="53904" x="2501900" y="1130300"/>
          <p14:tracePt t="53920" x="2520950" y="1136650"/>
          <p14:tracePt t="53937" x="2540000" y="1149350"/>
          <p14:tracePt t="53954" x="2578100" y="1168400"/>
          <p14:tracePt t="53970" x="2622550" y="1174750"/>
          <p14:tracePt t="53987" x="2673350" y="1187450"/>
          <p14:tracePt t="54004" x="2711450" y="1200150"/>
          <p14:tracePt t="54020" x="2774950" y="1219200"/>
          <p14:tracePt t="54037" x="2819400" y="1219200"/>
          <p14:tracePt t="54054" x="2857500" y="1219200"/>
          <p14:tracePt t="54070" x="2895600" y="1219200"/>
          <p14:tracePt t="54087" x="2927350" y="1219200"/>
          <p14:tracePt t="54104" x="2946400" y="1219200"/>
          <p14:tracePt t="54120" x="2978150" y="1219200"/>
          <p14:tracePt t="54137" x="2984500" y="1219200"/>
          <p14:tracePt t="54154" x="3003550" y="1219200"/>
          <p14:tracePt t="54170" x="3054350" y="1219200"/>
          <p14:tracePt t="54187" x="3092450" y="1219200"/>
          <p14:tracePt t="54204" x="3143250" y="1219200"/>
          <p14:tracePt t="54220" x="3162300" y="1219200"/>
          <p14:tracePt t="54237" x="3244850" y="1219200"/>
          <p14:tracePt t="54254" x="3263900" y="1219200"/>
          <p14:tracePt t="54270" x="3289300" y="1219200"/>
          <p14:tracePt t="54287" x="3308350" y="1219200"/>
          <p14:tracePt t="54303" x="3333750" y="1219200"/>
          <p14:tracePt t="54320" x="3359150" y="1219200"/>
          <p14:tracePt t="54337" x="3371850" y="1219200"/>
          <p14:tracePt t="54353" x="3397250" y="1219200"/>
          <p14:tracePt t="54370" x="3416300" y="1212850"/>
          <p14:tracePt t="54387" x="3441700" y="1212850"/>
          <p14:tracePt t="54403" x="3460750" y="1212850"/>
          <p14:tracePt t="54420" x="3473450" y="1212850"/>
          <p14:tracePt t="54437" x="3498850" y="1200150"/>
          <p14:tracePt t="54453" x="3524250" y="1193800"/>
          <p14:tracePt t="54470" x="3543300" y="1181100"/>
          <p14:tracePt t="54487" x="3556000" y="1174750"/>
          <p14:tracePt t="54503" x="3568700" y="1174750"/>
          <p14:tracePt t="54520" x="3594100" y="1155700"/>
          <p14:tracePt t="54537" x="3613150" y="1149350"/>
          <p14:tracePt t="54553" x="3625850" y="1123950"/>
          <p14:tracePt t="54570" x="3638550" y="1117600"/>
          <p14:tracePt t="54587" x="3638550" y="1104900"/>
          <p14:tracePt t="54603" x="3644900" y="1098550"/>
          <p14:tracePt t="54620" x="3644900" y="1079500"/>
          <p14:tracePt t="54636" x="3644900" y="1054100"/>
          <p14:tracePt t="54653" x="3632200" y="1016000"/>
          <p14:tracePt t="54670" x="3568700" y="965200"/>
          <p14:tracePt t="54686" x="3536950" y="952500"/>
          <p14:tracePt t="54703" x="3511550" y="939800"/>
          <p14:tracePt t="54721" x="3454400" y="908050"/>
          <p14:tracePt t="54736" x="3429000" y="895350"/>
          <p14:tracePt t="54753" x="3365500" y="882650"/>
          <p14:tracePt t="54770" x="3308350" y="863600"/>
          <p14:tracePt t="54786" x="3213100" y="844550"/>
          <p14:tracePt t="54803" x="3124200" y="838200"/>
          <p14:tracePt t="54820" x="3060700" y="838200"/>
          <p14:tracePt t="54836" x="2965450" y="838200"/>
          <p14:tracePt t="54853" x="2863850" y="838200"/>
          <p14:tracePt t="54870" x="2743200" y="838200"/>
          <p14:tracePt t="54886" x="2647950" y="838200"/>
          <p14:tracePt t="54903" x="2635250" y="838200"/>
          <p14:tracePt t="54920" x="2578100" y="838200"/>
          <p14:tracePt t="54936" x="2520950" y="850900"/>
          <p14:tracePt t="54953" x="2470150" y="869950"/>
          <p14:tracePt t="54970" x="2444750" y="876300"/>
          <p14:tracePt t="54986" x="2425700" y="889000"/>
          <p14:tracePt t="55003" x="2387600" y="914400"/>
          <p14:tracePt t="55020" x="2368550" y="927100"/>
          <p14:tracePt t="55036" x="2343150" y="946150"/>
          <p14:tracePt t="55053" x="2336800" y="958850"/>
          <p14:tracePt t="55069" x="2330450" y="977900"/>
          <p14:tracePt t="55086" x="2324100" y="996950"/>
          <p14:tracePt t="55103" x="2324100" y="1003300"/>
          <p14:tracePt t="55119" x="2324100" y="1028700"/>
          <p14:tracePt t="55136" x="2324100" y="1054100"/>
          <p14:tracePt t="55153" x="2324100" y="1085850"/>
          <p14:tracePt t="55169" x="2349500" y="1130300"/>
          <p14:tracePt t="55186" x="2381250" y="1168400"/>
          <p14:tracePt t="55203" x="2419350" y="1187450"/>
          <p14:tracePt t="55219" x="2444750" y="1193800"/>
          <p14:tracePt t="55236" x="2495550" y="1206500"/>
          <p14:tracePt t="55253" x="2533650" y="1225550"/>
          <p14:tracePt t="55269" x="2552700" y="1225550"/>
          <p14:tracePt t="55286" x="2571750" y="1225550"/>
          <p14:tracePt t="55302" x="2609850" y="1231900"/>
          <p14:tracePt t="55319" x="2635250" y="1238250"/>
          <p14:tracePt t="55336" x="2660650" y="1238250"/>
          <p14:tracePt t="55352" x="2705100" y="1250950"/>
          <p14:tracePt t="55369" x="2762250" y="1257300"/>
          <p14:tracePt t="55386" x="2800350" y="1270000"/>
          <p14:tracePt t="55403" x="2863850" y="1276350"/>
          <p14:tracePt t="55419" x="2908300" y="1276350"/>
          <p14:tracePt t="55436" x="2946400" y="1276350"/>
          <p14:tracePt t="55452" x="2965450" y="1276350"/>
          <p14:tracePt t="55469" x="2990850" y="1276350"/>
          <p14:tracePt t="55486" x="3016250" y="1276350"/>
          <p14:tracePt t="55503" x="3035300" y="1276350"/>
          <p14:tracePt t="55519" x="3067050" y="1263650"/>
          <p14:tracePt t="55536" x="3086100" y="1263650"/>
          <p14:tracePt t="55553" x="3136900" y="1263650"/>
          <p14:tracePt t="55569" x="3168650" y="1263650"/>
          <p14:tracePt t="55586" x="3181350" y="1257300"/>
          <p14:tracePt t="55602" x="3225800" y="1257300"/>
          <p14:tracePt t="55619" x="3244850" y="1250950"/>
          <p14:tracePt t="55636" x="3276600" y="1250950"/>
          <p14:tracePt t="55653" x="3327400" y="1225550"/>
          <p14:tracePt t="55669" x="3346450" y="1225550"/>
          <p14:tracePt t="55686" x="3378200" y="1206500"/>
          <p14:tracePt t="55702" x="3429000" y="1193800"/>
          <p14:tracePt t="55719" x="3473450" y="1168400"/>
          <p14:tracePt t="55736" x="3479800" y="1168400"/>
          <p14:tracePt t="55781" x="3479800" y="1162050"/>
          <p14:tracePt t="55791" x="3486150" y="1162050"/>
          <p14:tracePt t="55821" x="3498850" y="1162050"/>
          <p14:tracePt t="55857" x="3511550" y="1162050"/>
          <p14:tracePt t="55871" x="3517900" y="1155700"/>
          <p14:tracePt t="55897" x="3524250" y="1143000"/>
          <p14:tracePt t="55907" x="3530600" y="1143000"/>
          <p14:tracePt t="55917" x="3536950" y="1136650"/>
          <p14:tracePt t="55931" x="3543300" y="1123950"/>
          <p14:tracePt t="56043" x="3543300" y="1117600"/>
          <p14:tracePt t="56054" x="3549650" y="1117600"/>
          <p14:tracePt t="56073" x="3556000" y="1111250"/>
          <p14:tracePt t="56079" x="3556000" y="1104900"/>
          <p14:tracePt t="56239" x="3562350" y="1104900"/>
          <p14:tracePt t="56411" x="3568700" y="1098550"/>
          <p14:tracePt t="57813" x="3575050" y="1098550"/>
          <p14:tracePt t="57935" x="3562350" y="1098550"/>
          <p14:tracePt t="57949" x="3556000" y="1098550"/>
          <p14:tracePt t="57955" x="3549650" y="1098550"/>
          <p14:tracePt t="57967" x="3543300" y="1098550"/>
          <p14:tracePt t="57984" x="3536950" y="1098550"/>
          <p14:tracePt t="58001" x="3530600" y="1098550"/>
          <p14:tracePt t="58313" x="3517900" y="1098550"/>
          <p14:tracePt t="58318" x="3511550" y="1098550"/>
          <p14:tracePt t="58353" x="3505200" y="1098550"/>
          <p14:tracePt t="61914" x="3498850" y="1098550"/>
          <p14:tracePt t="61986" x="3498850" y="1092200"/>
          <p14:tracePt t="61996" x="3498850" y="1079500"/>
          <p14:tracePt t="62006" x="3498850" y="1073150"/>
          <p14:tracePt t="62016" x="3498850" y="1060450"/>
          <p14:tracePt t="62031" x="3505200" y="1054100"/>
          <p14:tracePt t="62048" x="3505200" y="1035050"/>
          <p14:tracePt t="62065" x="3505200" y="1022350"/>
          <p14:tracePt t="62081" x="3505200" y="1016000"/>
          <p14:tracePt t="62098" x="3505200" y="1009650"/>
          <p14:tracePt t="62131" x="3498850" y="984250"/>
          <p14:tracePt t="62148" x="3467100" y="965200"/>
          <p14:tracePt t="62165" x="3435350" y="939800"/>
          <p14:tracePt t="62181" x="3422650" y="933450"/>
          <p14:tracePt t="62198" x="3378200" y="908050"/>
          <p14:tracePt t="62214" x="3359150" y="889000"/>
          <p14:tracePt t="62231" x="3346450" y="889000"/>
          <p14:tracePt t="62248" x="3295650" y="876300"/>
          <p14:tracePt t="62264" x="3270250" y="857250"/>
          <p14:tracePt t="62281" x="3232150" y="844550"/>
          <p14:tracePt t="62298" x="3200400" y="838200"/>
          <p14:tracePt t="62314" x="3149600" y="812800"/>
          <p14:tracePt t="62331" x="3111500" y="812800"/>
          <p14:tracePt t="62348" x="3060700" y="793750"/>
          <p14:tracePt t="62364" x="2978150" y="768350"/>
          <p14:tracePt t="62381" x="2933700" y="762000"/>
          <p14:tracePt t="62398" x="2882900" y="755650"/>
          <p14:tracePt t="62414" x="2863850" y="755650"/>
          <p14:tracePt t="62431" x="2844800" y="755650"/>
          <p14:tracePt t="62448" x="2800350" y="749300"/>
          <p14:tracePt t="62464" x="2781300" y="749300"/>
          <p14:tracePt t="62481" x="2736850" y="749300"/>
          <p14:tracePt t="62498" x="2692400" y="749300"/>
          <p14:tracePt t="62514" x="2673350" y="749300"/>
          <p14:tracePt t="62531" x="2603500" y="749300"/>
          <p14:tracePt t="62548" x="2559050" y="762000"/>
          <p14:tracePt t="62564" x="2520950" y="768350"/>
          <p14:tracePt t="62581" x="2495550" y="793750"/>
          <p14:tracePt t="62597" x="2457450" y="819150"/>
          <p14:tracePt t="62614" x="2444750" y="838200"/>
          <p14:tracePt t="62631" x="2413000" y="850900"/>
          <p14:tracePt t="62648" x="2406650" y="863600"/>
          <p14:tracePt t="62664" x="2406650" y="882650"/>
          <p14:tracePt t="62681" x="2393950" y="908050"/>
          <p14:tracePt t="62698" x="2393950" y="914400"/>
          <p14:tracePt t="62714" x="2387600" y="939800"/>
          <p14:tracePt t="62747" x="2387600" y="952500"/>
          <p14:tracePt t="62764" x="2387600" y="971550"/>
          <p14:tracePt t="62781" x="2387600" y="984250"/>
          <p14:tracePt t="62797" x="2387600" y="996950"/>
          <p14:tracePt t="62814" x="2419350" y="1022350"/>
          <p14:tracePt t="62831" x="2432050" y="1022350"/>
          <p14:tracePt t="62847" x="2444750" y="1028700"/>
          <p14:tracePt t="62864" x="2470150" y="1035050"/>
          <p14:tracePt t="62881" x="2520950" y="1047750"/>
          <p14:tracePt t="62897" x="2559050" y="1073150"/>
          <p14:tracePt t="62914" x="2628900" y="1085850"/>
          <p14:tracePt t="62931" x="2686050" y="1098550"/>
          <p14:tracePt t="62947" x="2755900" y="1111250"/>
          <p14:tracePt t="62964" x="2844800" y="1143000"/>
          <p14:tracePt t="62981" x="2901950" y="1155700"/>
          <p14:tracePt t="62997" x="2927350" y="1155700"/>
          <p14:tracePt t="63014" x="2984500" y="1162050"/>
          <p14:tracePt t="63030" x="3054350" y="1174750"/>
          <p14:tracePt t="63047" x="3124200" y="1193800"/>
          <p14:tracePt t="63064" x="3194050" y="1200150"/>
          <p14:tracePt t="63080" x="3289300" y="1219200"/>
          <p14:tracePt t="63097" x="3333750" y="1219200"/>
          <p14:tracePt t="63114" x="3378200" y="1219200"/>
          <p14:tracePt t="63130" x="3429000" y="1219200"/>
          <p14:tracePt t="63147" x="3460750" y="1219200"/>
          <p14:tracePt t="63164" x="3505200" y="1219200"/>
          <p14:tracePt t="63180" x="3536950" y="1219200"/>
          <p14:tracePt t="63197" x="3556000" y="1212850"/>
          <p14:tracePt t="63214" x="3587750" y="1193800"/>
          <p14:tracePt t="63230" x="3600450" y="1193800"/>
          <p14:tracePt t="63247" x="3632200" y="1181100"/>
          <p14:tracePt t="63264" x="3657600" y="1149350"/>
          <p14:tracePt t="63280" x="3670300" y="1136650"/>
          <p14:tracePt t="63297" x="3683000" y="1111250"/>
          <p14:tracePt t="63314" x="3683000" y="1092200"/>
          <p14:tracePt t="63330" x="3683000" y="1085850"/>
          <p14:tracePt t="63348" x="3683000" y="1073150"/>
          <p14:tracePt t="63364" x="3676650" y="1047750"/>
          <p14:tracePt t="63380" x="3663950" y="1035050"/>
          <p14:tracePt t="63397" x="3632200" y="1009650"/>
          <p14:tracePt t="63414" x="3568700" y="971550"/>
          <p14:tracePt t="63430" x="3505200" y="920750"/>
          <p14:tracePt t="63447" x="3416300" y="895350"/>
          <p14:tracePt t="63464" x="3346450" y="869950"/>
          <p14:tracePt t="63480" x="3321050" y="869950"/>
          <p14:tracePt t="63497" x="3276600" y="869950"/>
          <p14:tracePt t="63513" x="3206750" y="863600"/>
          <p14:tracePt t="63530" x="3143250" y="857250"/>
          <p14:tracePt t="63547" x="3092450" y="850900"/>
          <p14:tracePt t="63563" x="3067050" y="850900"/>
          <p14:tracePt t="63580" x="3003550" y="850900"/>
          <p14:tracePt t="63597" x="2946400" y="850900"/>
          <p14:tracePt t="63613" x="2882900" y="850900"/>
          <p14:tracePt t="63630" x="2825750" y="850900"/>
          <p14:tracePt t="63647" x="2762250" y="850900"/>
          <p14:tracePt t="63663" x="2717800" y="850900"/>
          <p14:tracePt t="63680" x="2673350" y="850900"/>
          <p14:tracePt t="63697" x="2647950" y="850900"/>
          <p14:tracePt t="63713" x="2616200" y="850900"/>
          <p14:tracePt t="63730" x="2578100" y="850900"/>
          <p14:tracePt t="63747" x="2559050" y="850900"/>
          <p14:tracePt t="63763" x="2533650" y="857250"/>
          <p14:tracePt t="63780" x="2501900" y="876300"/>
          <p14:tracePt t="63797" x="2476500" y="882650"/>
          <p14:tracePt t="63813" x="2438400" y="908050"/>
          <p14:tracePt t="63830" x="2413000" y="939800"/>
          <p14:tracePt t="63847" x="2406650" y="952500"/>
          <p14:tracePt t="63849" x="2400300" y="977900"/>
          <p14:tracePt t="63863" x="2400300" y="990600"/>
          <p14:tracePt t="63880" x="2400300" y="1022350"/>
          <p14:tracePt t="63897" x="2400300" y="1047750"/>
          <p14:tracePt t="63913" x="2413000" y="1085850"/>
          <p14:tracePt t="63930" x="2457450" y="1130300"/>
          <p14:tracePt t="63947" x="2501900" y="1149350"/>
          <p14:tracePt t="63963" x="2571750" y="1168400"/>
          <p14:tracePt t="63980" x="2647950" y="1200150"/>
          <p14:tracePt t="63996" x="2724150" y="1219200"/>
          <p14:tracePt t="64014" x="2832100" y="1257300"/>
          <p14:tracePt t="64030" x="2863850" y="1263650"/>
          <p14:tracePt t="64047" x="2876550" y="1263650"/>
          <p14:tracePt t="64063" x="2901950" y="1263650"/>
          <p14:tracePt t="64080" x="2908300" y="1263650"/>
          <p14:tracePt t="64096" x="2914650" y="1263650"/>
          <p14:tracePt t="64113" x="2933700" y="1263650"/>
          <p14:tracePt t="64130" x="2965450" y="1263650"/>
          <p14:tracePt t="64146" x="2984500" y="1263650"/>
          <p14:tracePt t="64163" x="2990850" y="1263650"/>
          <p14:tracePt t="64196" x="2997200" y="1263650"/>
          <p14:tracePt t="64216" x="3003550" y="1263650"/>
          <p14:tracePt t="64231" x="3009900" y="1263650"/>
          <p14:tracePt t="64250" x="3016250" y="1263650"/>
          <p14:tracePt t="64263" x="3022600" y="1263650"/>
          <p14:tracePt t="64292" x="3028950" y="1263650"/>
          <p14:tracePt t="64297" x="3035300" y="1263650"/>
          <p14:tracePt t="64322" x="3048000" y="1263650"/>
          <p14:tracePt t="64332" x="3054350" y="1263650"/>
          <p14:tracePt t="64346" x="3073400" y="1263650"/>
          <p14:tracePt t="64363" x="3098800" y="1263650"/>
          <p14:tracePt t="64380" x="3136900" y="1257300"/>
          <p14:tracePt t="64396" x="3187700" y="1244600"/>
          <p14:tracePt t="64413" x="3213100" y="1244600"/>
          <p14:tracePt t="64429" x="3232150" y="1231900"/>
          <p14:tracePt t="64446" x="3238500" y="1225550"/>
          <p14:tracePt t="64479" x="3251200" y="1225550"/>
          <p14:tracePt t="64496" x="3257550" y="1225550"/>
          <p14:tracePt t="64513" x="3263900" y="1225550"/>
          <p14:tracePt t="64530" x="3282950" y="1219200"/>
          <p14:tracePt t="64546" x="3295650" y="1219200"/>
          <p14:tracePt t="64564" x="3352800" y="1206500"/>
          <p14:tracePt t="64580" x="3378200" y="1200150"/>
          <p14:tracePt t="64596" x="3403600" y="1193800"/>
          <p14:tracePt t="64613" x="3416300" y="1193800"/>
          <p14:tracePt t="64630" x="3422650" y="1187450"/>
          <p14:tracePt t="64646" x="3435350" y="1187450"/>
          <p14:tracePt t="64710" x="3441700" y="1187450"/>
          <p14:tracePt t="64732" x="3448050" y="1187450"/>
          <p14:tracePt t="64742" x="3454400" y="1187450"/>
          <p14:tracePt t="64748" x="3460750" y="1187450"/>
          <p14:tracePt t="64768" x="3467100" y="1187450"/>
          <p14:tracePt t="64779" x="3473450" y="1187450"/>
          <p14:tracePt t="64796" x="3479800" y="1187450"/>
          <p14:tracePt t="64813" x="3492500" y="1187450"/>
          <p14:tracePt t="64829" x="3511550" y="1187450"/>
          <p14:tracePt t="64862" x="3536950" y="1187450"/>
          <p14:tracePt t="64879" x="3562350" y="1181100"/>
          <p14:tracePt t="64896" x="3575050" y="1181100"/>
          <p14:tracePt t="64912" x="3594100" y="1174750"/>
          <p14:tracePt t="64946" x="3600450" y="1174750"/>
          <p14:tracePt t="65192" x="3594100" y="1174750"/>
          <p14:tracePt t="65202" x="3587750" y="1181100"/>
          <p14:tracePt t="65212" x="3575050" y="1193800"/>
          <p14:tracePt t="65229" x="3536950" y="1219200"/>
          <p14:tracePt t="65246" x="3517900" y="1225550"/>
          <p14:tracePt t="65262" x="3486150" y="1225550"/>
          <p14:tracePt t="65279" x="3441700" y="1244600"/>
          <p14:tracePt t="65296" x="3384550" y="1250950"/>
          <p14:tracePt t="65312" x="3238500" y="1263650"/>
          <p14:tracePt t="65329" x="3206750" y="1263650"/>
          <p14:tracePt t="65346" x="3086100" y="1263650"/>
          <p14:tracePt t="65362" x="3022600" y="1263650"/>
          <p14:tracePt t="65380" x="2965450" y="1263650"/>
          <p14:tracePt t="65395" x="2844800" y="1263650"/>
          <p14:tracePt t="65412" x="2736850" y="1263650"/>
          <p14:tracePt t="65429" x="2660650" y="1263650"/>
          <p14:tracePt t="65446" x="2597150" y="1250950"/>
          <p14:tracePt t="65462" x="2514600" y="1206500"/>
          <p14:tracePt t="65479" x="2489200" y="1187450"/>
          <p14:tracePt t="65495" x="2470150" y="1168400"/>
          <p14:tracePt t="65512" x="2419350" y="1111250"/>
          <p14:tracePt t="65529" x="2406650" y="1073150"/>
          <p14:tracePt t="65546" x="2393950" y="1035050"/>
          <p14:tracePt t="65562" x="2393950" y="1028700"/>
          <p14:tracePt t="65579" x="2393950" y="1016000"/>
          <p14:tracePt t="65595" x="2393950" y="996950"/>
          <p14:tracePt t="65612" x="2393950" y="958850"/>
          <p14:tracePt t="65629" x="2406650" y="927100"/>
          <p14:tracePt t="65645" x="2438400" y="882650"/>
          <p14:tracePt t="65662" x="2451100" y="869950"/>
          <p14:tracePt t="65679" x="2463800" y="838200"/>
          <p14:tracePt t="65695" x="2489200" y="838200"/>
          <p14:tracePt t="65712" x="2514600" y="825500"/>
          <p14:tracePt t="65729" x="2559050" y="806450"/>
          <p14:tracePt t="65745" x="2609850" y="800100"/>
          <p14:tracePt t="65762" x="2692400" y="787400"/>
          <p14:tracePt t="65779" x="2724150" y="787400"/>
          <p14:tracePt t="65795" x="2787650" y="787400"/>
          <p14:tracePt t="65812" x="2838450" y="787400"/>
          <p14:tracePt t="65829" x="2882900" y="787400"/>
          <p14:tracePt t="65845" x="2946400" y="787400"/>
          <p14:tracePt t="65862" x="2984500" y="787400"/>
          <p14:tracePt t="65878" x="3003550" y="787400"/>
          <p14:tracePt t="65895" x="3048000" y="787400"/>
          <p14:tracePt t="65912" x="3098800" y="787400"/>
          <p14:tracePt t="65928" x="3124200" y="787400"/>
          <p14:tracePt t="65945" x="3175000" y="793750"/>
          <p14:tracePt t="65962" x="3232150" y="800100"/>
          <p14:tracePt t="65978" x="3270250" y="806450"/>
          <p14:tracePt t="65995" x="3308350" y="812800"/>
          <p14:tracePt t="66012" x="3333750" y="831850"/>
          <p14:tracePt t="66028" x="3365500" y="850900"/>
          <p14:tracePt t="66045" x="3378200" y="857250"/>
          <p14:tracePt t="66062" x="3397250" y="869950"/>
          <p14:tracePt t="66078" x="3422650" y="908050"/>
          <p14:tracePt t="66112" x="3441700" y="914400"/>
          <p14:tracePt t="66128" x="3454400" y="927100"/>
          <p14:tracePt t="66145" x="3460750" y="927100"/>
          <p14:tracePt t="66178" x="3473450" y="927100"/>
          <p14:tracePt t="66195" x="3479800" y="939800"/>
          <p14:tracePt t="66212" x="3486150" y="946150"/>
          <p14:tracePt t="66228" x="3492500" y="946150"/>
          <p14:tracePt t="66245" x="3492500" y="958850"/>
          <p14:tracePt t="66262" x="3492500" y="984250"/>
          <p14:tracePt t="66278" x="3511550" y="1009650"/>
          <p14:tracePt t="66295" x="3530600" y="1041400"/>
          <p14:tracePt t="66312" x="3536950" y="1047750"/>
          <p14:tracePt t="66328" x="3536950" y="1060450"/>
          <p14:tracePt t="66345" x="3536950" y="1079500"/>
          <p14:tracePt t="66361" x="3536950" y="1092200"/>
          <p14:tracePt t="66378" x="3536950" y="1123950"/>
          <p14:tracePt t="66395" x="3536950" y="1149350"/>
          <p14:tracePt t="66411" x="3530600" y="1181100"/>
          <p14:tracePt t="66428" x="3511550" y="1193800"/>
          <p14:tracePt t="66445" x="3511550" y="1206500"/>
          <p14:tracePt t="66461" x="3492500" y="1225550"/>
          <p14:tracePt t="66478" x="3486150" y="1231900"/>
          <p14:tracePt t="66511" x="3467100" y="1238250"/>
          <p14:tracePt t="66528" x="3454400" y="1244600"/>
          <p14:tracePt t="66545" x="3429000" y="1250950"/>
          <p14:tracePt t="66561" x="3397250" y="1263650"/>
          <p14:tracePt t="66579" x="3365500" y="1270000"/>
          <p14:tracePt t="66595" x="3308350" y="1270000"/>
          <p14:tracePt t="66611" x="3270250" y="1270000"/>
          <p14:tracePt t="66628" x="3263900" y="1270000"/>
          <p14:tracePt t="66645" x="3219450" y="1270000"/>
          <p14:tracePt t="66661" x="3200400" y="1270000"/>
          <p14:tracePt t="66678" x="3194050" y="1270000"/>
          <p14:tracePt t="66695" x="3175000" y="1270000"/>
          <p14:tracePt t="66712" x="3136900" y="1270000"/>
          <p14:tracePt t="66728" x="3117850" y="1270000"/>
          <p14:tracePt t="66745" x="3092450" y="1270000"/>
          <p14:tracePt t="66762" x="3041650" y="1270000"/>
          <p14:tracePt t="66778" x="3022600" y="1270000"/>
          <p14:tracePt t="66794" x="3003550" y="1270000"/>
          <p14:tracePt t="66811" x="2990850" y="1270000"/>
          <p14:tracePt t="66828" x="2971800" y="1270000"/>
          <p14:tracePt t="66861" x="2959100" y="1270000"/>
          <p14:tracePt t="66895" x="2952750" y="1270000"/>
          <p14:tracePt t="66911" x="2946400" y="1270000"/>
          <p14:tracePt t="66928" x="2940050" y="1270000"/>
          <p14:tracePt t="66945" x="2933700" y="1270000"/>
          <p14:tracePt t="66961" x="2921000" y="1263650"/>
          <p14:tracePt t="66978" x="2908300" y="1263650"/>
          <p14:tracePt t="66994" x="2895600" y="1263650"/>
          <p14:tracePt t="67011" x="2889250" y="1263650"/>
          <p14:tracePt t="67028" x="2882900" y="1263650"/>
          <p14:tracePt t="67044" x="2870200" y="1263650"/>
          <p14:tracePt t="67061" x="2857500" y="1257300"/>
          <p14:tracePt t="67078" x="2844800" y="1257300"/>
          <p14:tracePt t="67094" x="2825750" y="1250950"/>
          <p14:tracePt t="67111" x="2813050" y="1250950"/>
          <p14:tracePt t="67128" x="2806700" y="1250950"/>
          <p14:tracePt t="67144" x="2800350" y="1250950"/>
          <p14:tracePt t="67161" x="2787650" y="1250950"/>
          <p14:tracePt t="67178" x="2781300" y="1244600"/>
          <p14:tracePt t="67194" x="2774950" y="1244600"/>
          <p14:tracePt t="67211" x="2743200" y="1219200"/>
          <p14:tracePt t="67228" x="2717800" y="1219200"/>
          <p14:tracePt t="67244" x="2698750" y="1206500"/>
          <p14:tracePt t="67261" x="2692400" y="1200150"/>
          <p14:tracePt t="67277" x="2679700" y="1193800"/>
          <p14:tracePt t="67311" x="2673350" y="1174750"/>
          <p14:tracePt t="67327" x="2667000" y="1174750"/>
          <p14:tracePt t="67344" x="2660650" y="1168400"/>
          <p14:tracePt t="67361" x="2660650" y="1162050"/>
          <p14:tracePt t="67379" x="2660650" y="1155700"/>
          <p14:tracePt t="67394" x="2660650" y="1149350"/>
          <p14:tracePt t="67411" x="2660650" y="1136650"/>
          <p14:tracePt t="67428" x="2660650" y="1123950"/>
          <p14:tracePt t="67444" x="2660650" y="1111250"/>
          <p14:tracePt t="67461" x="2673350" y="1085850"/>
          <p14:tracePt t="67478" x="2679700" y="1085850"/>
          <p14:tracePt t="67494" x="2705100" y="1066800"/>
          <p14:tracePt t="67511" x="2736850" y="1041400"/>
          <p14:tracePt t="67527" x="2755900" y="1028700"/>
          <p14:tracePt t="67544" x="2762250" y="1022350"/>
          <p14:tracePt t="67561" x="2787650" y="1009650"/>
          <p14:tracePt t="67577" x="2787650" y="996950"/>
          <p14:tracePt t="67594" x="2794000" y="996950"/>
          <p14:tracePt t="67611" x="2813050" y="984250"/>
          <p14:tracePt t="67627" x="2819400" y="977900"/>
          <p14:tracePt t="67644" x="2838450" y="958850"/>
          <p14:tracePt t="67660" x="2857500" y="939800"/>
          <p14:tracePt t="67677" x="2863850" y="927100"/>
          <p14:tracePt t="67694" x="2921000" y="889000"/>
          <p14:tracePt t="67710" x="2952750" y="863600"/>
          <p14:tracePt t="67727" x="2984500" y="838200"/>
          <p14:tracePt t="67744" x="3009900" y="819150"/>
          <p14:tracePt t="67760" x="3041650" y="819150"/>
          <p14:tracePt t="67777" x="3060700" y="812800"/>
          <p14:tracePt t="67794" x="3098800" y="806450"/>
          <p14:tracePt t="67810" x="3136900" y="793750"/>
          <p14:tracePt t="67827" x="3168650" y="793750"/>
          <p14:tracePt t="67844" x="3225800" y="793750"/>
          <p14:tracePt t="67846" x="3238500" y="793750"/>
          <p14:tracePt t="67860" x="3257550" y="793750"/>
          <p14:tracePt t="67877" x="3308350" y="793750"/>
          <p14:tracePt t="67894" x="3352800" y="793750"/>
          <p14:tracePt t="67910" x="3378200" y="806450"/>
          <p14:tracePt t="67927" x="3454400" y="831850"/>
          <p14:tracePt t="67944" x="3473450" y="831850"/>
          <p14:tracePt t="67960" x="3486150" y="831850"/>
          <p14:tracePt t="67977" x="3511550" y="844550"/>
          <p14:tracePt t="67994" x="3530600" y="850900"/>
          <p14:tracePt t="68010" x="3549650" y="863600"/>
          <p14:tracePt t="68027" x="3568700" y="876300"/>
          <p14:tracePt t="68044" x="3594100" y="895350"/>
          <p14:tracePt t="68060" x="3619500" y="914400"/>
          <p14:tracePt t="68077" x="3632200" y="927100"/>
          <p14:tracePt t="68094" x="3651250" y="952500"/>
          <p14:tracePt t="68110" x="3663950" y="965200"/>
          <p14:tracePt t="68127" x="3670300" y="971550"/>
          <p14:tracePt t="68144" x="3683000" y="977900"/>
          <p14:tracePt t="68160" x="3683000" y="984250"/>
          <p14:tracePt t="68177" x="3683000" y="1003300"/>
          <p14:tracePt t="68194" x="3683000" y="1016000"/>
          <p14:tracePt t="68210" x="3676650" y="1035050"/>
          <p14:tracePt t="68227" x="3670300" y="1054100"/>
          <p14:tracePt t="68244" x="3657600" y="1079500"/>
          <p14:tracePt t="68260" x="3651250" y="1092200"/>
          <p14:tracePt t="68277" x="3638550" y="1111250"/>
          <p14:tracePt t="68293" x="3632200" y="1123950"/>
          <p14:tracePt t="68310" x="3619500" y="1130300"/>
          <p14:tracePt t="68327" x="3581400" y="1162050"/>
          <p14:tracePt t="68343" x="3575050" y="1174750"/>
          <p14:tracePt t="68360" x="3543300" y="1187450"/>
          <p14:tracePt t="68377" x="3517900" y="1200150"/>
          <p14:tracePt t="68393" x="3479800" y="1206500"/>
          <p14:tracePt t="68410" x="3441700" y="1225550"/>
          <p14:tracePt t="68427" x="3403600" y="1238250"/>
          <p14:tracePt t="68443" x="3384550" y="1244600"/>
          <p14:tracePt t="68460" x="3346450" y="1250950"/>
          <p14:tracePt t="68477" x="3289300" y="1263650"/>
          <p14:tracePt t="68493" x="3263900" y="1263650"/>
          <p14:tracePt t="68510" x="3232150" y="1263650"/>
          <p14:tracePt t="68527" x="3206750" y="1263650"/>
          <p14:tracePt t="68543" x="3155950" y="1263650"/>
          <p14:tracePt t="68560" x="3130550" y="1263650"/>
          <p14:tracePt t="68577" x="3098800" y="1263650"/>
          <p14:tracePt t="68593" x="3073400" y="1263650"/>
          <p14:tracePt t="68610" x="3041650" y="1263650"/>
          <p14:tracePt t="68627" x="3016250" y="1263650"/>
          <p14:tracePt t="68643" x="2978150" y="1263650"/>
          <p14:tracePt t="68660" x="2933700" y="1263650"/>
          <p14:tracePt t="68676" x="2895600" y="1263650"/>
          <p14:tracePt t="68693" x="2857500" y="1250950"/>
          <p14:tracePt t="68710" x="2838450" y="1250950"/>
          <p14:tracePt t="68726" x="2825750" y="1244600"/>
          <p14:tracePt t="68743" x="2806700" y="1231900"/>
          <p14:tracePt t="68760" x="2781300" y="1219200"/>
          <p14:tracePt t="68777" x="2755900" y="1206500"/>
          <p14:tracePt t="68793" x="2724150" y="1193800"/>
          <p14:tracePt t="68811" x="2705100" y="1174750"/>
          <p14:tracePt t="68826" x="2698750" y="1168400"/>
          <p14:tracePt t="68843" x="2686050" y="1162050"/>
          <p14:tracePt t="68860" x="2673350" y="1149350"/>
          <p14:tracePt t="68876" x="2660650" y="1130300"/>
          <p14:tracePt t="68893" x="2660650" y="1117600"/>
          <p14:tracePt t="68910" x="2660650" y="1098550"/>
          <p14:tracePt t="68926" x="2660650" y="1073150"/>
          <p14:tracePt t="68943" x="2660650" y="1060450"/>
          <p14:tracePt t="68960" x="2660650" y="1035050"/>
          <p14:tracePt t="68976" x="2660650" y="1016000"/>
          <p14:tracePt t="68992" x="2660650" y="977900"/>
          <p14:tracePt t="69009" x="2686050" y="939800"/>
          <p14:tracePt t="69026" x="2698750" y="927100"/>
          <p14:tracePt t="69042" x="2743200" y="876300"/>
          <p14:tracePt t="69059" x="2787650" y="850900"/>
          <p14:tracePt t="69075" x="2819400" y="825500"/>
          <p14:tracePt t="69092" x="2857500" y="806450"/>
          <p14:tracePt t="69109" x="2889250" y="787400"/>
          <p14:tracePt t="69126" x="2927350" y="774700"/>
          <p14:tracePt t="69142" x="2965450" y="755650"/>
          <p14:tracePt t="69159" x="3003550" y="730250"/>
          <p14:tracePt t="69176" x="3022600" y="730250"/>
          <p14:tracePt t="69193" x="3086100" y="730250"/>
          <p14:tracePt t="69209" x="3111500" y="730250"/>
          <p14:tracePt t="69226" x="3162300" y="730250"/>
          <p14:tracePt t="69243" x="3219450" y="730250"/>
          <p14:tracePt t="69259" x="3270250" y="730250"/>
          <p14:tracePt t="69276" x="3308350" y="730250"/>
          <p14:tracePt t="69293" x="3352800" y="730250"/>
          <p14:tracePt t="69309" x="3378200" y="730250"/>
          <p14:tracePt t="69326" x="3397250" y="736600"/>
          <p14:tracePt t="69342" x="3441700" y="755650"/>
          <p14:tracePt t="69359" x="3460750" y="774700"/>
          <p14:tracePt t="69375" x="3486150" y="781050"/>
          <p14:tracePt t="69392" x="3511550" y="800100"/>
          <p14:tracePt t="69409" x="3530600" y="806450"/>
          <p14:tracePt t="69425" x="3549650" y="819150"/>
          <p14:tracePt t="69442" x="3549650" y="825500"/>
          <p14:tracePt t="69459" x="3568700" y="838200"/>
          <p14:tracePt t="69475" x="3568700" y="857250"/>
          <p14:tracePt t="69492" x="3581400" y="889000"/>
          <p14:tracePt t="69509" x="3587750" y="927100"/>
          <p14:tracePt t="69526" x="3606800" y="946150"/>
          <p14:tracePt t="69543" x="3606800" y="952500"/>
          <p14:tracePt t="69559" x="3619500" y="971550"/>
          <p14:tracePt t="69576" x="3625850" y="977900"/>
          <p14:tracePt t="69592" x="3625850" y="984250"/>
          <p14:tracePt t="69609" x="3625850" y="990600"/>
          <p14:tracePt t="69626" x="3638550" y="1022350"/>
          <p14:tracePt t="69642" x="3638550" y="1028700"/>
          <p14:tracePt t="69659" x="3638550" y="1041400"/>
          <p14:tracePt t="69675" x="3638550" y="1047750"/>
          <p14:tracePt t="69692" x="3638550" y="1054100"/>
          <p14:tracePt t="69708" x="3638550" y="1060450"/>
          <p14:tracePt t="69742" x="3638550" y="1066800"/>
          <p14:tracePt t="69758" x="3638550" y="1073150"/>
          <p14:tracePt t="69775" x="3638550" y="1079500"/>
          <p14:tracePt t="72325" x="3638550" y="1092200"/>
          <p14:tracePt t="72336" x="3651250" y="1098550"/>
          <p14:tracePt t="72340" x="3657600" y="1098550"/>
          <p14:tracePt t="72357" x="3676650" y="1111250"/>
          <p14:tracePt t="72374" x="3683000" y="1111250"/>
          <p14:tracePt t="72377" x="3714750" y="1123950"/>
          <p14:tracePt t="72395" x="3721100" y="1123950"/>
          <p14:tracePt t="72409" x="3727450" y="1123950"/>
          <p14:tracePt t="72424" x="3727450" y="1130300"/>
          <p14:tracePt t="72440" x="3733800" y="1130300"/>
          <p14:tracePt t="72461" x="3740150" y="1143000"/>
          <p14:tracePt t="72474" x="3746500" y="1143000"/>
          <p14:tracePt t="72490" x="3746500" y="1149350"/>
          <p14:tracePt t="72507" x="3765550" y="1155700"/>
          <p14:tracePt t="72524" x="3771900" y="1155700"/>
          <p14:tracePt t="72540" x="3778250" y="1162050"/>
          <p14:tracePt t="72612" x="3784600" y="1162050"/>
          <p14:tracePt t="72628" x="3797300" y="1162050"/>
          <p14:tracePt t="72648" x="3810000" y="1168400"/>
          <p14:tracePt t="72652" x="3829050" y="1187450"/>
          <p14:tracePt t="72662" x="3835400" y="1187450"/>
          <p14:tracePt t="72673" x="3848100" y="1187450"/>
          <p14:tracePt t="72690" x="3886200" y="1200150"/>
          <p14:tracePt t="72706" x="3898900" y="1200150"/>
          <p14:tracePt t="72723" x="3905250" y="1200150"/>
          <p14:tracePt t="72770" x="3911600" y="1200150"/>
          <p14:tracePt t="72872" x="3905250" y="1200150"/>
          <p14:tracePt t="72882" x="3898900" y="1200150"/>
          <p14:tracePt t="72892" x="3879850" y="1200150"/>
          <p14:tracePt t="72907" x="3867150" y="1200150"/>
          <p14:tracePt t="72924" x="3810000" y="1193800"/>
          <p14:tracePt t="72940" x="3733800" y="1181100"/>
          <p14:tracePt t="72957" x="3651250" y="1168400"/>
          <p14:tracePt t="72973" x="3619500" y="1168400"/>
          <p14:tracePt t="72990" x="3606800" y="1168400"/>
          <p14:tracePt t="73034" x="3594100" y="1168400"/>
          <p14:tracePt t="73053" x="3587750" y="1168400"/>
          <p14:tracePt t="73093" x="3581400" y="1168400"/>
          <p14:tracePt t="73276" x="3568700" y="1162050"/>
          <p14:tracePt t="73316" x="3575050" y="1162050"/>
          <p14:tracePt t="73366" x="3581400" y="1162050"/>
          <p14:tracePt t="73412" x="3587750" y="1155700"/>
          <p14:tracePt t="73522" x="3594100" y="1155700"/>
          <p14:tracePt t="73612" x="3600450" y="1155700"/>
          <p14:tracePt t="73618" x="3606800" y="1155700"/>
          <p14:tracePt t="73632" x="3613150" y="1155700"/>
          <p14:tracePt t="73652" x="3619500" y="1155700"/>
          <p14:tracePt t="73662" x="3625850" y="1155700"/>
          <p14:tracePt t="73715" x="3632200" y="1155700"/>
          <p14:tracePt t="73719" x="3644900" y="1155700"/>
          <p14:tracePt t="73776" x="3657600" y="1155700"/>
          <p14:tracePt t="73790" x="3663950" y="1155700"/>
          <p14:tracePt t="73796" x="3670300" y="1155700"/>
          <p14:tracePt t="73809" x="3676650" y="1155700"/>
          <p14:tracePt t="73823" x="3683000" y="1155700"/>
          <p14:tracePt t="73840" x="3695700" y="1162050"/>
          <p14:tracePt t="73856" x="3708400" y="1162050"/>
          <p14:tracePt t="73874" x="3714750" y="1162050"/>
          <p14:tracePt t="73889" x="3721100" y="1162050"/>
          <p14:tracePt t="73916" x="3727450" y="1162050"/>
          <p14:tracePt t="73923" x="3733800" y="1162050"/>
          <p14:tracePt t="73939" x="3746500" y="1168400"/>
          <p14:tracePt t="73956" x="3752850" y="1181100"/>
          <p14:tracePt t="73973" x="3759200" y="1181100"/>
          <p14:tracePt t="73991" x="3765550" y="1181100"/>
          <p14:tracePt t="74006" x="3771900" y="1181100"/>
          <p14:tracePt t="74023" x="3778250" y="1181100"/>
          <p14:tracePt t="74039" x="3810000" y="1187450"/>
          <p14:tracePt t="74056" x="3829050" y="1193800"/>
          <p14:tracePt t="74073" x="3860800" y="1200150"/>
          <p14:tracePt t="74089" x="3886200" y="1206500"/>
          <p14:tracePt t="74106" x="3905250" y="1206500"/>
          <p14:tracePt t="74123" x="3930650" y="1212850"/>
          <p14:tracePt t="74139" x="3956050" y="1212850"/>
          <p14:tracePt t="74156" x="3981450" y="1212850"/>
          <p14:tracePt t="74173" x="4006850" y="1212850"/>
          <p14:tracePt t="74189" x="4019550" y="1212850"/>
          <p14:tracePt t="74206" x="4032250" y="1212850"/>
          <p14:tracePt t="74223" x="4044950" y="1212850"/>
          <p14:tracePt t="74239" x="4064000" y="1219200"/>
          <p14:tracePt t="74256" x="4089400" y="1219200"/>
          <p14:tracePt t="74272" x="4114800" y="1219200"/>
          <p14:tracePt t="74289" x="4140200" y="1219200"/>
          <p14:tracePt t="74306" x="4171950" y="1219200"/>
          <p14:tracePt t="74322" x="4235450" y="1238250"/>
          <p14:tracePt t="74339" x="4286250" y="1238250"/>
          <p14:tracePt t="74356" x="4356100" y="1250950"/>
          <p14:tracePt t="74372" x="4419600" y="1250950"/>
          <p14:tracePt t="74389" x="4470400" y="1257300"/>
          <p14:tracePt t="74406" x="4527550" y="1257300"/>
          <p14:tracePt t="74423" x="4540250" y="1257300"/>
          <p14:tracePt t="74448" x="4546600" y="1257300"/>
          <p14:tracePt t="74456" x="4552950" y="1257300"/>
          <p14:tracePt t="74472" x="4565650" y="1257300"/>
          <p14:tracePt t="74489" x="4603750" y="1257300"/>
          <p14:tracePt t="74506" x="4635500" y="1257300"/>
          <p14:tracePt t="74522" x="4667250" y="1257300"/>
          <p14:tracePt t="74539" x="4699000" y="1257300"/>
          <p14:tracePt t="74556" x="4724400" y="1257300"/>
          <p14:tracePt t="74572" x="4743450" y="1257300"/>
          <p14:tracePt t="74589" x="4781550" y="1257300"/>
          <p14:tracePt t="74606" x="4800600" y="1257300"/>
          <p14:tracePt t="74622" x="4806950" y="1257300"/>
          <p14:tracePt t="74639" x="4826000" y="1231900"/>
          <p14:tracePt t="74655" x="4838700" y="1225550"/>
          <p14:tracePt t="74672" x="4845050" y="1225550"/>
          <p14:tracePt t="74689" x="4864100" y="1219200"/>
          <p14:tracePt t="74705" x="4876800" y="1219200"/>
          <p14:tracePt t="74722" x="4883150" y="1219200"/>
          <p14:tracePt t="74852" x="4876800" y="1219200"/>
          <p14:tracePt t="74868" x="4870450" y="1219200"/>
          <p14:tracePt t="74878" x="4864100" y="1219200"/>
          <p14:tracePt t="74888" x="4851400" y="1225550"/>
          <p14:tracePt t="74892" x="4851400" y="1238250"/>
          <p14:tracePt t="74905" x="4845050" y="1244600"/>
          <p14:tracePt t="74922" x="4819650" y="1250950"/>
          <p14:tracePt t="74939" x="4794250" y="1250950"/>
          <p14:tracePt t="74955" x="4775200" y="1250950"/>
          <p14:tracePt t="74972" x="4749800" y="1257300"/>
          <p14:tracePt t="74989" x="4705350" y="1270000"/>
          <p14:tracePt t="75005" x="4686300" y="1276350"/>
          <p14:tracePt t="75022" x="4667250" y="1289050"/>
          <p14:tracePt t="75039" x="4629150" y="1295400"/>
          <p14:tracePt t="75055" x="4603750" y="1301750"/>
          <p14:tracePt t="75072" x="4546600" y="1301750"/>
          <p14:tracePt t="75089" x="4489450" y="1301750"/>
          <p14:tracePt t="75105" x="4413250" y="1301750"/>
          <p14:tracePt t="75122" x="4318000" y="1301750"/>
          <p14:tracePt t="75139" x="4286250" y="1301750"/>
          <p14:tracePt t="75155" x="4229100" y="1301750"/>
          <p14:tracePt t="75172" x="4191000" y="1301750"/>
          <p14:tracePt t="75189" x="4152900" y="1295400"/>
          <p14:tracePt t="75205" x="4133850" y="1295400"/>
          <p14:tracePt t="75222" x="4108450" y="1295400"/>
          <p14:tracePt t="75238" x="4102100" y="1295400"/>
          <p14:tracePt t="75255" x="4064000" y="1295400"/>
          <p14:tracePt t="75272" x="4000500" y="1295400"/>
          <p14:tracePt t="75288" x="3949700" y="1289050"/>
          <p14:tracePt t="75305" x="3898900" y="1276350"/>
          <p14:tracePt t="75322" x="3860800" y="1270000"/>
          <p14:tracePt t="75338" x="3848100" y="1270000"/>
          <p14:tracePt t="75355" x="3829050" y="1270000"/>
          <p14:tracePt t="75372" x="3816350" y="1270000"/>
          <p14:tracePt t="75388" x="3810000" y="1270000"/>
          <p14:tracePt t="75405" x="3771900" y="1270000"/>
          <p14:tracePt t="75422" x="3759200" y="1270000"/>
          <p14:tracePt t="75438" x="3746500" y="1270000"/>
          <p14:tracePt t="75455" x="3733800" y="1270000"/>
          <p14:tracePt t="75472" x="3714750" y="1270000"/>
          <p14:tracePt t="75488" x="3702050" y="1270000"/>
          <p14:tracePt t="75505" x="3695700" y="1263650"/>
          <p14:tracePt t="75522" x="3689350" y="1263650"/>
          <p14:tracePt t="75538" x="3683000" y="1257300"/>
          <p14:tracePt t="75580" x="3676650" y="1257300"/>
          <p14:tracePt t="75958" x="3670300" y="1257300"/>
          <p14:tracePt t="75962" x="3663950" y="1257300"/>
          <p14:tracePt t="75974" x="3657600" y="1257300"/>
          <p14:tracePt t="75988" x="3644900" y="1257300"/>
          <p14:tracePt t="76005" x="3606800" y="1276350"/>
          <p14:tracePt t="76021" x="3575050" y="1295400"/>
          <p14:tracePt t="76038" x="3568700" y="1301750"/>
          <p14:tracePt t="76055" x="3543300" y="1314450"/>
          <p14:tracePt t="76071" x="3536950" y="1314450"/>
          <p14:tracePt t="76088" x="3524250" y="1320800"/>
          <p14:tracePt t="76104" x="3505200" y="1320800"/>
          <p14:tracePt t="76121" x="3479800" y="1346200"/>
          <p14:tracePt t="76138" x="3448050" y="1371600"/>
          <p14:tracePt t="76154" x="3422650" y="1390650"/>
          <p14:tracePt t="76171" x="3378200" y="1416050"/>
          <p14:tracePt t="76188" x="3359150" y="1428750"/>
          <p14:tracePt t="76204" x="3333750" y="1460500"/>
          <p14:tracePt t="76221" x="3289300" y="1492250"/>
          <p14:tracePt t="76255" x="3270250" y="1511300"/>
          <p14:tracePt t="76271" x="3263900" y="1524000"/>
          <p14:tracePt t="76288" x="3225800" y="1562100"/>
          <p14:tracePt t="76304" x="3206750" y="1600200"/>
          <p14:tracePt t="76321" x="3206750" y="1612900"/>
          <p14:tracePt t="76338" x="3162300" y="1663700"/>
          <p14:tracePt t="76354" x="3143250" y="1695450"/>
          <p14:tracePt t="76371" x="3105150" y="1746250"/>
          <p14:tracePt t="76388" x="3079750" y="1803400"/>
          <p14:tracePt t="76404" x="3016250" y="1905000"/>
          <p14:tracePt t="76421" x="2959100" y="1974850"/>
          <p14:tracePt t="76438" x="2933700" y="2000250"/>
          <p14:tracePt t="76454" x="2895600" y="2063750"/>
          <p14:tracePt t="76471" x="2863850" y="2101850"/>
          <p14:tracePt t="76488" x="2819400" y="2159000"/>
          <p14:tracePt t="76504" x="2794000" y="2197100"/>
          <p14:tracePt t="76521" x="2787650" y="2203450"/>
          <p14:tracePt t="76537" x="2762250" y="2260600"/>
          <p14:tracePt t="76554" x="2743200" y="2279650"/>
          <p14:tracePt t="76571" x="2724150" y="2311400"/>
          <p14:tracePt t="76587" x="2717800" y="2330450"/>
          <p14:tracePt t="76604" x="2686050" y="2368550"/>
          <p14:tracePt t="76621" x="2673350" y="2393950"/>
          <p14:tracePt t="76637" x="2660650" y="2413000"/>
          <p14:tracePt t="76654" x="2654300" y="2432050"/>
          <p14:tracePt t="76671" x="2641600" y="2451100"/>
          <p14:tracePt t="76687" x="2635250" y="2470150"/>
          <p14:tracePt t="76704" x="2635250" y="2476500"/>
          <p14:tracePt t="76721" x="2628900" y="2501900"/>
          <p14:tracePt t="76737" x="2622550" y="2508250"/>
          <p14:tracePt t="76754" x="2609850" y="2520950"/>
          <p14:tracePt t="76771" x="2609850" y="2540000"/>
          <p14:tracePt t="76787" x="2609850" y="2552700"/>
          <p14:tracePt t="76804" x="2609850" y="2559050"/>
          <p14:tracePt t="76821" x="2609850" y="2584450"/>
          <p14:tracePt t="76837" x="2609850" y="2603500"/>
          <p14:tracePt t="76854" x="2609850" y="2616200"/>
          <p14:tracePt t="76871" x="2609850" y="2622550"/>
          <p14:tracePt t="76887" x="2609850" y="2635250"/>
          <p14:tracePt t="76904" x="2609850" y="2641600"/>
          <p14:tracePt t="76921" x="2616200" y="2679700"/>
          <p14:tracePt t="76937" x="2641600" y="2711450"/>
          <p14:tracePt t="76954" x="2667000" y="2730500"/>
          <p14:tracePt t="76971" x="2717800" y="2736850"/>
          <p14:tracePt t="76987" x="2768600" y="2736850"/>
          <p14:tracePt t="77004" x="2838450" y="2736850"/>
          <p14:tracePt t="77020" x="2927350" y="2736850"/>
          <p14:tracePt t="77037" x="3041650" y="2711450"/>
          <p14:tracePt t="77054" x="3232150" y="2597150"/>
          <p14:tracePt t="77070" x="3352800" y="2489200"/>
          <p14:tracePt t="77087" x="3403600" y="2451100"/>
          <p14:tracePt t="77104" x="3517900" y="2311400"/>
          <p14:tracePt t="77120" x="3581400" y="2209800"/>
          <p14:tracePt t="77137" x="3638550" y="2108200"/>
          <p14:tracePt t="77154" x="3689350" y="2019300"/>
          <p14:tracePt t="77170" x="3810000" y="1816100"/>
          <p14:tracePt t="77187" x="3841750" y="1758950"/>
          <p14:tracePt t="77204" x="3886200" y="1701800"/>
          <p14:tracePt t="77220" x="3930650" y="1638300"/>
          <p14:tracePt t="77237" x="3949700" y="1600200"/>
          <p14:tracePt t="77254" x="3981450" y="1473200"/>
          <p14:tracePt t="77270" x="4000500" y="1397000"/>
          <p14:tracePt t="77287" x="4000500" y="1320800"/>
          <p14:tracePt t="77304" x="4000500" y="1289050"/>
          <p14:tracePt t="77320" x="4000500" y="1244600"/>
          <p14:tracePt t="77337" x="4000500" y="1225550"/>
          <p14:tracePt t="77354" x="4000500" y="1187450"/>
          <p14:tracePt t="77371" x="3994150" y="1181100"/>
          <p14:tracePt t="77387" x="3975100" y="1149350"/>
          <p14:tracePt t="77404" x="3968750" y="1149350"/>
          <p14:tracePt t="77420" x="3968750" y="1136650"/>
          <p14:tracePt t="77437" x="3962400" y="1130300"/>
          <p14:tracePt t="77538" x="3962400" y="1123950"/>
          <p14:tracePt t="77548" x="3962400" y="1117600"/>
          <p14:tracePt t="77568" x="3968750" y="1117600"/>
          <p14:tracePt t="77578" x="3981450" y="1123950"/>
          <p14:tracePt t="77589" x="4000500" y="1130300"/>
          <p14:tracePt t="77605" x="4013200" y="1136650"/>
          <p14:tracePt t="77620" x="4032250" y="1143000"/>
          <p14:tracePt t="77637" x="4083050" y="1174750"/>
          <p14:tracePt t="77653" x="4152900" y="1200150"/>
          <p14:tracePt t="77670" x="4267200" y="1244600"/>
          <p14:tracePt t="77687" x="4305300" y="1250950"/>
          <p14:tracePt t="77703" x="4387850" y="1263650"/>
          <p14:tracePt t="77720" x="4432300" y="1263650"/>
          <p14:tracePt t="77737" x="4464050" y="1263650"/>
          <p14:tracePt t="77753" x="4514850" y="1263650"/>
          <p14:tracePt t="77770" x="4559300" y="1257300"/>
          <p14:tracePt t="77787" x="4572000" y="1257300"/>
          <p14:tracePt t="77803" x="4610100" y="1257300"/>
          <p14:tracePt t="77820" x="4730750" y="1231900"/>
          <p14:tracePt t="77837" x="4806950" y="1225550"/>
          <p14:tracePt t="77853" x="4883150" y="1206500"/>
          <p14:tracePt t="77870" x="4933950" y="1193800"/>
          <p14:tracePt t="77887" x="5010150" y="1149350"/>
          <p14:tracePt t="77903" x="5041900" y="1123950"/>
          <p14:tracePt t="77920" x="5054600" y="1098550"/>
          <p14:tracePt t="77937" x="5067300" y="1066800"/>
          <p14:tracePt t="77953" x="5080000" y="1054100"/>
          <p14:tracePt t="77970" x="5086350" y="1035050"/>
          <p14:tracePt t="77986" x="5099050" y="990600"/>
          <p14:tracePt t="78003" x="5099050" y="946150"/>
          <p14:tracePt t="78020" x="5099050" y="927100"/>
          <p14:tracePt t="78036" x="5099050" y="895350"/>
          <p14:tracePt t="78053" x="5060950" y="844550"/>
          <p14:tracePt t="78070" x="5048250" y="831850"/>
          <p14:tracePt t="78086" x="4978400" y="806450"/>
          <p14:tracePt t="78103" x="4832350" y="787400"/>
          <p14:tracePt t="78120" x="4724400" y="781050"/>
          <p14:tracePt t="78136" x="4616450" y="768350"/>
          <p14:tracePt t="78154" x="4495800" y="755650"/>
          <p14:tracePt t="78170" x="4457700" y="742950"/>
          <p14:tracePt t="78186" x="4375150" y="736600"/>
          <p14:tracePt t="78203" x="4305300" y="736600"/>
          <p14:tracePt t="78220" x="4235450" y="736600"/>
          <p14:tracePt t="78236" x="4114800" y="736600"/>
          <p14:tracePt t="78253" x="4057650" y="736600"/>
          <p14:tracePt t="78270" x="3962400" y="736600"/>
          <p14:tracePt t="78286" x="3867150" y="736600"/>
          <p14:tracePt t="78303" x="3810000" y="742950"/>
          <p14:tracePt t="78320" x="3733800" y="762000"/>
          <p14:tracePt t="78336" x="3670300" y="781050"/>
          <p14:tracePt t="78353" x="3651250" y="800100"/>
          <p14:tracePt t="78370" x="3606800" y="819150"/>
          <p14:tracePt t="78386" x="3575050" y="844550"/>
          <p14:tracePt t="78403" x="3556000" y="863600"/>
          <p14:tracePt t="78406" x="3549650" y="869950"/>
          <p14:tracePt t="78420" x="3543300" y="876300"/>
          <p14:tracePt t="78436" x="3511550" y="908050"/>
          <p14:tracePt t="78453" x="3511550" y="920750"/>
          <p14:tracePt t="78469" x="3498850" y="946150"/>
          <p14:tracePt t="78486" x="3498850" y="965200"/>
          <p14:tracePt t="78503" x="3498850" y="990600"/>
          <p14:tracePt t="78520" x="3498850" y="1022350"/>
          <p14:tracePt t="78536" x="3498850" y="1066800"/>
          <p14:tracePt t="78553" x="3505200" y="1079500"/>
          <p14:tracePt t="78569" x="3524250" y="1104900"/>
          <p14:tracePt t="78586" x="3543300" y="1123950"/>
          <p14:tracePt t="78603" x="3600450" y="1162050"/>
          <p14:tracePt t="78619" x="3632200" y="1181100"/>
          <p14:tracePt t="78636" x="3638550" y="1181100"/>
          <p14:tracePt t="78653" x="3676650" y="1200150"/>
          <p14:tracePt t="78669" x="3714750" y="1212850"/>
          <p14:tracePt t="78686" x="3752850" y="1231900"/>
          <p14:tracePt t="78703" x="3803650" y="1257300"/>
          <p14:tracePt t="78719" x="3854450" y="1263650"/>
          <p14:tracePt t="78736" x="3905250" y="1282700"/>
          <p14:tracePt t="78753" x="3937000" y="1282700"/>
          <p14:tracePt t="78769" x="4000500" y="1308100"/>
          <p14:tracePt t="78786" x="4038600" y="1314450"/>
          <p14:tracePt t="78803" x="4127500" y="1327150"/>
          <p14:tracePt t="78820" x="4178300" y="1346200"/>
          <p14:tracePt t="78836" x="4203700" y="1346200"/>
          <p14:tracePt t="78852" x="4267200" y="1346200"/>
          <p14:tracePt t="78870" x="4324350" y="1346200"/>
          <p14:tracePt t="78886" x="4368800" y="1339850"/>
          <p14:tracePt t="78902" x="4406900" y="1333500"/>
          <p14:tracePt t="78920" x="4476750" y="1308100"/>
          <p14:tracePt t="78936" x="4508500" y="1295400"/>
          <p14:tracePt t="78952" x="4565650" y="1289050"/>
          <p14:tracePt t="78969" x="4629150" y="1282700"/>
          <p14:tracePt t="78986" x="4699000" y="1270000"/>
          <p14:tracePt t="79002" x="4768850" y="1231900"/>
          <p14:tracePt t="79019" x="4794250" y="1225550"/>
          <p14:tracePt t="79036" x="4819650" y="1193800"/>
          <p14:tracePt t="79052" x="4826000" y="1187450"/>
          <p14:tracePt t="79069" x="4845050" y="1168400"/>
          <p14:tracePt t="79086" x="4870450" y="1136650"/>
          <p14:tracePt t="79102" x="4883150" y="1117600"/>
          <p14:tracePt t="79119" x="4883150" y="1098550"/>
          <p14:tracePt t="79136" x="4883150" y="1073150"/>
          <p14:tracePt t="79152" x="4883150" y="1041400"/>
          <p14:tracePt t="79169" x="4883150" y="1028700"/>
          <p14:tracePt t="79186" x="4883150" y="1022350"/>
          <p14:tracePt t="79202" x="4883150" y="996950"/>
          <p14:tracePt t="79219" x="4883150" y="984250"/>
          <p14:tracePt t="79236" x="4876800" y="965200"/>
          <p14:tracePt t="79252" x="4857750" y="946150"/>
          <p14:tracePt t="79269" x="4845050" y="939800"/>
          <p14:tracePt t="79286" x="4794250" y="927100"/>
          <p14:tracePt t="79302" x="4768850" y="927100"/>
          <p14:tracePt t="79319" x="4743450" y="927100"/>
          <p14:tracePt t="79335" x="4692650" y="908050"/>
          <p14:tracePt t="79352" x="4654550" y="901700"/>
          <p14:tracePt t="79369" x="4610100" y="901700"/>
          <p14:tracePt t="79385" x="4559300" y="901700"/>
          <p14:tracePt t="79402" x="4527550" y="901700"/>
          <p14:tracePt t="79419" x="4495800" y="901700"/>
          <p14:tracePt t="79422" x="4445000" y="901700"/>
          <p14:tracePt t="79436" x="4406900" y="901700"/>
          <p14:tracePt t="79452" x="4356100" y="901700"/>
          <p14:tracePt t="79469" x="4292600" y="901700"/>
          <p14:tracePt t="79486" x="4248150" y="901700"/>
          <p14:tracePt t="79502" x="4203700" y="901700"/>
          <p14:tracePt t="79519" x="4140200" y="901700"/>
          <p14:tracePt t="79535" x="4114800" y="901700"/>
          <p14:tracePt t="79552" x="4089400" y="901700"/>
          <p14:tracePt t="79569" x="4051300" y="901700"/>
          <p14:tracePt t="79585" x="4025900" y="908050"/>
          <p14:tracePt t="79602" x="3981450" y="908050"/>
          <p14:tracePt t="79619" x="3924300" y="908050"/>
          <p14:tracePt t="79635" x="3911600" y="908050"/>
          <p14:tracePt t="79652" x="3854450" y="908050"/>
          <p14:tracePt t="79669" x="3816350" y="908050"/>
          <p14:tracePt t="79685" x="3784600" y="908050"/>
          <p14:tracePt t="79702" x="3765550" y="908050"/>
          <p14:tracePt t="79719" x="3752850" y="914400"/>
          <p14:tracePt t="79735" x="3733800" y="927100"/>
          <p14:tracePt t="79752" x="3702050" y="939800"/>
          <p14:tracePt t="79769" x="3676650" y="965200"/>
          <p14:tracePt t="79785" x="3651250" y="984250"/>
          <p14:tracePt t="79802" x="3625850" y="1016000"/>
          <p14:tracePt t="79819" x="3606800" y="1035050"/>
          <p14:tracePt t="79835" x="3600450" y="1054100"/>
          <p14:tracePt t="79852" x="3594100" y="1060450"/>
          <p14:tracePt t="79868" x="3587750" y="1073150"/>
          <p14:tracePt t="79886" x="3581400" y="1098550"/>
          <p14:tracePt t="79902" x="3581400" y="1117600"/>
          <p14:tracePt t="79918" x="3581400" y="1123950"/>
          <p14:tracePt t="79921" x="3581400" y="1130300"/>
          <p14:tracePt t="79935" x="3581400" y="1143000"/>
          <p14:tracePt t="79952" x="3581400" y="1149350"/>
          <p14:tracePt t="79968" x="3587750" y="1174750"/>
          <p14:tracePt t="79985" x="3600450" y="1174750"/>
          <p14:tracePt t="80002" x="3606800" y="1187450"/>
          <p14:tracePt t="80018" x="3651250" y="1206500"/>
          <p14:tracePt t="80035" x="3695700" y="1225550"/>
          <p14:tracePt t="80052" x="3797300" y="1263650"/>
          <p14:tracePt t="80068" x="3886200" y="1282700"/>
          <p14:tracePt t="80085" x="3994150" y="1289050"/>
          <p14:tracePt t="80102" x="4057650" y="1314450"/>
          <p14:tracePt t="80118" x="4076700" y="1314450"/>
          <p14:tracePt t="80135" x="4121150" y="1320800"/>
          <p14:tracePt t="80152" x="4178300" y="1333500"/>
          <p14:tracePt t="80168" x="4222750" y="1333500"/>
          <p14:tracePt t="80185" x="4260850" y="1333500"/>
          <p14:tracePt t="80202" x="4305300" y="1333500"/>
          <p14:tracePt t="80218" x="4381500" y="1333500"/>
          <p14:tracePt t="80235" x="4432300" y="1333500"/>
          <p14:tracePt t="80252" x="4508500" y="1333500"/>
          <p14:tracePt t="80268" x="4572000" y="1333500"/>
          <p14:tracePt t="80285" x="4635500" y="1333500"/>
          <p14:tracePt t="80302" x="4679950" y="1308100"/>
          <p14:tracePt t="80318" x="4724400" y="1295400"/>
          <p14:tracePt t="80335" x="4743450" y="1263650"/>
          <p14:tracePt t="80352" x="4768850" y="1244600"/>
          <p14:tracePt t="80368" x="4800600" y="1225550"/>
          <p14:tracePt t="80385" x="4826000" y="1206500"/>
          <p14:tracePt t="80402" x="4864100" y="1174750"/>
          <p14:tracePt t="80418" x="4876800" y="1162050"/>
          <p14:tracePt t="80435" x="4889500" y="1155700"/>
          <p14:tracePt t="80571" x="4895850" y="1155700"/>
          <p14:tracePt t="80595" x="4895850" y="1162050"/>
          <p14:tracePt t="80605" x="4895850" y="1168400"/>
          <p14:tracePt t="80615" x="4895850" y="1181100"/>
          <p14:tracePt t="80620" x="4895850" y="1187450"/>
          <p14:tracePt t="80637" x="4876800" y="1212850"/>
          <p14:tracePt t="80652" x="4864100" y="1225550"/>
          <p14:tracePt t="80668" x="4845050" y="1244600"/>
          <p14:tracePt t="80685" x="4813300" y="1270000"/>
          <p14:tracePt t="80701" x="4749800" y="1308100"/>
          <p14:tracePt t="80718" x="4730750" y="1314450"/>
          <p14:tracePt t="80735" x="4711700" y="1314450"/>
          <p14:tracePt t="80751" x="4660900" y="1333500"/>
          <p14:tracePt t="80768" x="4622800" y="1333500"/>
          <p14:tracePt t="80784" x="4584700" y="1339850"/>
          <p14:tracePt t="80801" x="4546600" y="1358900"/>
          <p14:tracePt t="80818" x="4464050" y="1365250"/>
          <p14:tracePt t="80834" x="4438650" y="1365250"/>
          <p14:tracePt t="80851" x="4394200" y="1365250"/>
          <p14:tracePt t="80868" x="4324350" y="1365250"/>
          <p14:tracePt t="80884" x="4279900" y="1365250"/>
          <p14:tracePt t="80902" x="4222750" y="1365250"/>
          <p14:tracePt t="80918" x="4159250" y="1358900"/>
          <p14:tracePt t="80934" x="4152900" y="1352550"/>
          <p14:tracePt t="80951" x="4108450" y="1339850"/>
          <p14:tracePt t="80968" x="4006850" y="1289050"/>
          <p14:tracePt t="80984" x="3956050" y="1270000"/>
          <p14:tracePt t="81001" x="3898900" y="1244600"/>
          <p14:tracePt t="81018" x="3860800" y="1231900"/>
          <p14:tracePt t="81034" x="3848100" y="1225550"/>
          <p14:tracePt t="81051" x="3816350" y="1219200"/>
          <p14:tracePt t="81068" x="3810000" y="1206500"/>
          <p14:tracePt t="81084" x="3790950" y="1193800"/>
          <p14:tracePt t="81101" x="3765550" y="1174750"/>
          <p14:tracePt t="81117" x="3746500" y="1162050"/>
          <p14:tracePt t="81134" x="3733800" y="1149350"/>
          <p14:tracePt t="81151" x="3721100" y="1130300"/>
          <p14:tracePt t="81168" x="3714750" y="1130300"/>
          <p14:tracePt t="81184" x="3708400" y="1098550"/>
          <p14:tracePt t="81201" x="3708400" y="1092200"/>
          <p14:tracePt t="81218" x="3708400" y="1079500"/>
          <p14:tracePt t="81251" x="3708400" y="1060450"/>
          <p14:tracePt t="81267" x="3708400" y="1041400"/>
          <p14:tracePt t="81284" x="3708400" y="1016000"/>
          <p14:tracePt t="81301" x="3708400" y="990600"/>
          <p14:tracePt t="81318" x="3714750" y="965200"/>
          <p14:tracePt t="81334" x="3727450" y="927100"/>
          <p14:tracePt t="81351" x="3759200" y="901700"/>
          <p14:tracePt t="81367" x="3790950" y="882650"/>
          <p14:tracePt t="81384" x="3816350" y="850900"/>
          <p14:tracePt t="81401" x="3841750" y="844550"/>
          <p14:tracePt t="81405" x="3848100" y="838200"/>
          <p14:tracePt t="81418" x="3860800" y="831850"/>
          <p14:tracePt t="81434" x="3886200" y="812800"/>
          <p14:tracePt t="81451" x="3905250" y="812800"/>
          <p14:tracePt t="81467" x="3962400" y="800100"/>
          <p14:tracePt t="81484" x="4013200" y="781050"/>
          <p14:tracePt t="81501" x="4051300" y="774700"/>
          <p14:tracePt t="81517" x="4121150" y="762000"/>
          <p14:tracePt t="81534" x="4203700" y="749300"/>
          <p14:tracePt t="81551" x="4273550" y="749300"/>
          <p14:tracePt t="81567" x="4324350" y="749300"/>
          <p14:tracePt t="81584" x="4349750" y="742950"/>
          <p14:tracePt t="81601" x="4432300" y="730250"/>
          <p14:tracePt t="81617" x="4476750" y="730250"/>
          <p14:tracePt t="81634" x="4533900" y="730250"/>
          <p14:tracePt t="81650" x="4597400" y="730250"/>
          <p14:tracePt t="81667" x="4686300" y="730250"/>
          <p14:tracePt t="81684" x="4730750" y="730250"/>
          <p14:tracePt t="81701" x="4787900" y="730250"/>
          <p14:tracePt t="81717" x="4838700" y="730250"/>
          <p14:tracePt t="81734" x="4864100" y="730250"/>
          <p14:tracePt t="81750" x="4895850" y="730250"/>
          <p14:tracePt t="81767" x="4921250" y="736600"/>
          <p14:tracePt t="81784" x="4959350" y="762000"/>
          <p14:tracePt t="81800" x="4997450" y="787400"/>
          <p14:tracePt t="81817" x="5035550" y="819150"/>
          <p14:tracePt t="81834" x="5060950" y="863600"/>
          <p14:tracePt t="81850" x="5073650" y="920750"/>
          <p14:tracePt t="81867" x="5073650" y="939800"/>
          <p14:tracePt t="81884" x="5073650" y="977900"/>
          <p14:tracePt t="81900" x="5073650" y="1009650"/>
          <p14:tracePt t="81917" x="5073650" y="1022350"/>
          <p14:tracePt t="81934" x="5060950" y="1054100"/>
          <p14:tracePt t="81950" x="5048250" y="1079500"/>
          <p14:tracePt t="81967" x="4997450" y="1155700"/>
          <p14:tracePt t="81984" x="4991100" y="1168400"/>
          <p14:tracePt t="82000" x="4959350" y="1212850"/>
          <p14:tracePt t="82017" x="4946650" y="1231900"/>
          <p14:tracePt t="82034" x="4921250" y="1244600"/>
          <p14:tracePt t="82050" x="4908550" y="1250950"/>
          <p14:tracePt t="82067" x="4902200" y="1250950"/>
          <p14:tracePt t="82083" x="4864100" y="1263650"/>
          <p14:tracePt t="82100" x="4826000" y="1263650"/>
          <p14:tracePt t="82117" x="4787900" y="1270000"/>
          <p14:tracePt t="82133" x="4711700" y="1270000"/>
          <p14:tracePt t="82150" x="4667250" y="1270000"/>
          <p14:tracePt t="82167" x="4622800" y="1270000"/>
          <p14:tracePt t="82184" x="4572000" y="1270000"/>
          <p14:tracePt t="82200" x="4502150" y="1270000"/>
          <p14:tracePt t="82217" x="4464050" y="1270000"/>
          <p14:tracePt t="82233" x="4381500" y="1263650"/>
          <p14:tracePt t="82250" x="4349750" y="1257300"/>
          <p14:tracePt t="82267" x="4305300" y="1244600"/>
          <p14:tracePt t="82283" x="4222750" y="1244600"/>
          <p14:tracePt t="82300" x="4197350" y="1231900"/>
          <p14:tracePt t="82317" x="4114800" y="1219200"/>
          <p14:tracePt t="82333" x="4083050" y="1212850"/>
          <p14:tracePt t="82350" x="4057650" y="1206500"/>
          <p14:tracePt t="82367" x="4000500" y="1200150"/>
          <p14:tracePt t="82383" x="3975100" y="1200150"/>
          <p14:tracePt t="82400" x="3943350" y="1193800"/>
          <p14:tracePt t="82417" x="3911600" y="1174750"/>
          <p14:tracePt t="82433" x="3873500" y="1174750"/>
          <p14:tracePt t="82450" x="3854450" y="1174750"/>
          <p14:tracePt t="82467" x="3835400" y="1162050"/>
          <p14:tracePt t="82483" x="3797300" y="1149350"/>
          <p14:tracePt t="82500" x="3765550" y="1143000"/>
          <p14:tracePt t="82516" x="3733800" y="1117600"/>
          <p14:tracePt t="82533" x="3714750" y="1117600"/>
          <p14:tracePt t="82550" x="3702050" y="1117600"/>
          <p14:tracePt t="82567" x="3689350" y="1117600"/>
          <p14:tracePt t="82583" x="3683000" y="1111250"/>
          <p14:tracePt t="82600" x="3670300" y="1104900"/>
          <p14:tracePt t="82617" x="3663950" y="1098550"/>
          <p14:tracePt t="82633" x="3651250" y="1079500"/>
          <p14:tracePt t="82650" x="3644900" y="1060450"/>
          <p14:tracePt t="82666" x="3644900" y="1041400"/>
          <p14:tracePt t="82683" x="3644900" y="996950"/>
          <p14:tracePt t="82700" x="3644900" y="965200"/>
          <p14:tracePt t="82716" x="3651250" y="920750"/>
          <p14:tracePt t="82734" x="3663950" y="889000"/>
          <p14:tracePt t="82750" x="3676650" y="876300"/>
          <p14:tracePt t="82766" x="3695700" y="850900"/>
          <p14:tracePt t="82783" x="3759200" y="812800"/>
          <p14:tracePt t="82800" x="3867150" y="742950"/>
          <p14:tracePt t="82816" x="3905250" y="723900"/>
          <p14:tracePt t="82833" x="3924300" y="711200"/>
          <p14:tracePt t="82850" x="4019550" y="685800"/>
          <p14:tracePt t="82866" x="4095750" y="685800"/>
          <p14:tracePt t="82883" x="4165600" y="685800"/>
          <p14:tracePt t="82900" x="4222750" y="685800"/>
          <p14:tracePt t="82916" x="4241800" y="685800"/>
          <p14:tracePt t="82933" x="4254500" y="685800"/>
          <p14:tracePt t="83007" x="4260850" y="692150"/>
          <p14:tracePt t="83011" x="4260850" y="698500"/>
          <p14:tracePt t="83018" x="4260850" y="704850"/>
          <p14:tracePt t="83033" x="4254500" y="711200"/>
          <p14:tracePt t="83049" x="4216400" y="768350"/>
          <p14:tracePt t="83066" x="4108450" y="863600"/>
          <p14:tracePt t="83083" x="3892550" y="1073150"/>
          <p14:tracePt t="83100" x="3733800" y="1206500"/>
          <p14:tracePt t="83116" x="3638550" y="1276350"/>
          <p14:tracePt t="83133" x="3282950" y="1568450"/>
          <p14:tracePt t="83149" x="3035300" y="1752600"/>
          <p14:tracePt t="83166" x="2762250" y="1943100"/>
          <p14:tracePt t="83183" x="2578100" y="2089150"/>
          <p14:tracePt t="83200" x="2266950" y="2317750"/>
          <p14:tracePt t="83216" x="2152650" y="2406650"/>
          <p14:tracePt t="83233" x="2000250" y="2533650"/>
          <p14:tracePt t="83249" x="1847850" y="2647950"/>
          <p14:tracePt t="83266" x="1727200" y="2730500"/>
          <p14:tracePt t="83283" x="1536700" y="2851150"/>
          <p14:tracePt t="83299" x="1352550" y="2959100"/>
          <p14:tracePt t="83316" x="1270000" y="3016250"/>
          <p14:tracePt t="83333" x="1117600" y="3086100"/>
          <p14:tracePt t="83349" x="908050" y="3206750"/>
          <p14:tracePt t="83366" x="831850" y="3251200"/>
          <p14:tracePt t="83383" x="819150" y="3257550"/>
          <p14:tracePt t="83441" x="812800" y="3257550"/>
          <p14:tracePt t="83451" x="793750" y="3257550"/>
          <p14:tracePt t="83461" x="787400" y="3238500"/>
          <p14:tracePt t="83471" x="774700" y="3219450"/>
          <p14:tracePt t="83483" x="755650" y="3162300"/>
          <p14:tracePt t="83500" x="742950" y="3143250"/>
          <p14:tracePt t="83516" x="730250" y="3098800"/>
          <p14:tracePt t="83533" x="723900" y="3079750"/>
          <p14:tracePt t="83549" x="723900" y="3067050"/>
          <p14:tracePt t="83566" x="723900" y="3060700"/>
          <p14:tracePt t="83582" x="723900" y="3048000"/>
          <p14:tracePt t="83616" x="723900" y="3035300"/>
          <p14:tracePt t="83739" x="723900" y="3041650"/>
          <p14:tracePt t="83743" x="723900" y="3060700"/>
          <p14:tracePt t="83753" x="723900" y="3073400"/>
          <p14:tracePt t="83766" x="730250" y="3092450"/>
          <p14:tracePt t="83782" x="736600" y="3111500"/>
          <p14:tracePt t="83799" x="749300" y="3130550"/>
          <p14:tracePt t="83816" x="755650" y="3149600"/>
          <p14:tracePt t="83832" x="781050" y="3175000"/>
          <p14:tracePt t="83849" x="793750" y="3194050"/>
          <p14:tracePt t="83866" x="806450" y="3206750"/>
          <p14:tracePt t="83899" x="831850" y="3232150"/>
          <p14:tracePt t="83916" x="844550" y="3238500"/>
          <p14:tracePt t="83932" x="882650" y="3257550"/>
          <p14:tracePt t="83949" x="920750" y="3276600"/>
          <p14:tracePt t="83966" x="977900" y="3295650"/>
          <p14:tracePt t="83982" x="996950" y="3295650"/>
          <p14:tracePt t="83999" x="1028700" y="3295650"/>
          <p14:tracePt t="84015" x="1060450" y="3302000"/>
          <p14:tracePt t="84032" x="1117600" y="3314700"/>
          <p14:tracePt t="84049" x="1225550" y="3346450"/>
          <p14:tracePt t="84065" x="1320800" y="3346450"/>
          <p14:tracePt t="84082" x="1333500" y="3346450"/>
          <p14:tracePt t="84099" x="1377950" y="3346450"/>
          <p14:tracePt t="84116" x="1390650" y="3346450"/>
          <p14:tracePt t="84132" x="1416050" y="3346450"/>
          <p14:tracePt t="84149" x="1447800" y="3352800"/>
          <p14:tracePt t="84166" x="1466850" y="3352800"/>
          <p14:tracePt t="84182" x="1511300" y="3359150"/>
          <p14:tracePt t="84199" x="1543050" y="3359150"/>
          <p14:tracePt t="84215" x="1555750" y="3359150"/>
          <p14:tracePt t="84232" x="1568450" y="3359150"/>
          <p14:tracePt t="84249" x="1574800" y="3359150"/>
          <p14:tracePt t="84282" x="1587500" y="3359150"/>
          <p14:tracePt t="84299" x="1600200" y="3359150"/>
          <p14:tracePt t="84315" x="1612900" y="3359150"/>
          <p14:tracePt t="84333" x="1638300" y="3359150"/>
          <p14:tracePt t="84349" x="1644650" y="3359150"/>
          <p14:tracePt t="84365" x="1682750" y="3359150"/>
          <p14:tracePt t="84383" x="1701800" y="3359150"/>
          <p14:tracePt t="84399" x="1733550" y="3359150"/>
          <p14:tracePt t="84415" x="1790700" y="3359150"/>
          <p14:tracePt t="84432" x="1835150" y="3359150"/>
          <p14:tracePt t="84449" x="1879600" y="3359150"/>
          <p14:tracePt t="84465" x="1974850" y="3359150"/>
          <p14:tracePt t="84482" x="2032000" y="3359150"/>
          <p14:tracePt t="84498" x="2082800" y="3359150"/>
          <p14:tracePt t="84515" x="2127250" y="3359150"/>
          <p14:tracePt t="84532" x="2171700" y="3359150"/>
          <p14:tracePt t="84549" x="2197100" y="3359150"/>
          <p14:tracePt t="84565" x="2228850" y="3359150"/>
          <p14:tracePt t="84582" x="2266950" y="3352800"/>
          <p14:tracePt t="84598" x="2305050" y="3340100"/>
          <p14:tracePt t="84615" x="2419350" y="3340100"/>
          <p14:tracePt t="84632" x="2482850" y="3340100"/>
          <p14:tracePt t="84648" x="2520950" y="3340100"/>
          <p14:tracePt t="84665" x="2616200" y="3340100"/>
          <p14:tracePt t="84682" x="2724150" y="3340100"/>
          <p14:tracePt t="84699" x="2774950" y="3340100"/>
          <p14:tracePt t="84715" x="2819400" y="3333750"/>
          <p14:tracePt t="84732" x="2901950" y="3321050"/>
          <p14:tracePt t="84748" x="2959100" y="3314700"/>
          <p14:tracePt t="84765" x="3054350" y="3314700"/>
          <p14:tracePt t="84782" x="3162300" y="3314700"/>
          <p14:tracePt t="84798" x="3282950" y="3314700"/>
          <p14:tracePt t="84815" x="3403600" y="3314700"/>
          <p14:tracePt t="84832" x="3435350" y="3314700"/>
          <p14:tracePt t="84848" x="3473450" y="3314700"/>
          <p14:tracePt t="84865" x="3530600" y="3314700"/>
          <p14:tracePt t="84882" x="3575050" y="3314700"/>
          <p14:tracePt t="84899" x="3676650" y="3314700"/>
          <p14:tracePt t="84915" x="3778250" y="3302000"/>
          <p14:tracePt t="84931" x="3822700" y="3289300"/>
          <p14:tracePt t="84949" x="3987800" y="3263900"/>
          <p14:tracePt t="84965" x="4133850" y="3263900"/>
          <p14:tracePt t="84981" x="4286250" y="3276600"/>
          <p14:tracePt t="84998" x="4400550" y="3295650"/>
          <p14:tracePt t="85015" x="4527550" y="3295650"/>
          <p14:tracePt t="85031" x="4572000" y="3295650"/>
          <p14:tracePt t="85048" x="4635500" y="3295650"/>
          <p14:tracePt t="85065" x="4692650" y="3295650"/>
          <p14:tracePt t="85082" x="4724400" y="3295650"/>
          <p14:tracePt t="85099" x="4806950" y="3295650"/>
          <p14:tracePt t="85115" x="4857750" y="3295650"/>
          <p14:tracePt t="85132" x="4959350" y="3314700"/>
          <p14:tracePt t="85148" x="5060950" y="3321050"/>
          <p14:tracePt t="85165" x="5207000" y="3321050"/>
          <p14:tracePt t="85181" x="5302250" y="3321050"/>
          <p14:tracePt t="85198" x="5353050" y="3321050"/>
          <p14:tracePt t="85215" x="5372100" y="3321050"/>
          <p14:tracePt t="85231" x="5403850" y="3333750"/>
          <p14:tracePt t="85248" x="5429250" y="3340100"/>
          <p14:tracePt t="85265" x="5480050" y="3340100"/>
          <p14:tracePt t="85281" x="5530850" y="3340100"/>
          <p14:tracePt t="85298" x="5657850" y="3340100"/>
          <p14:tracePt t="85315" x="5734050" y="3340100"/>
          <p14:tracePt t="85331" x="5861050" y="3340100"/>
          <p14:tracePt t="85348" x="5943600" y="3333750"/>
          <p14:tracePt t="85365" x="6019800" y="3327400"/>
          <p14:tracePt t="85381" x="6115050" y="3308350"/>
          <p14:tracePt t="85398" x="6197600" y="3308350"/>
          <p14:tracePt t="85415" x="6223000" y="3302000"/>
          <p14:tracePt t="85431" x="6254750" y="3295650"/>
          <p14:tracePt t="85434" x="6280150" y="3289300"/>
          <p14:tracePt t="85448" x="6362700" y="3263900"/>
          <p14:tracePt t="85465" x="6477000" y="3257550"/>
          <p14:tracePt t="85481" x="6629400" y="3257550"/>
          <p14:tracePt t="85498" x="6667500" y="3257550"/>
          <p14:tracePt t="85514" x="6819900" y="3257550"/>
          <p14:tracePt t="85531" x="6908800" y="3276600"/>
          <p14:tracePt t="85548" x="6934200" y="3276600"/>
          <p14:tracePt t="85627" x="6940550" y="3282950"/>
          <p14:tracePt t="85679" x="6940550" y="3289300"/>
          <p14:tracePt t="85695" x="6940550" y="3295650"/>
          <p14:tracePt t="85701" x="6934200" y="3302000"/>
          <p14:tracePt t="85714" x="6927850" y="3321050"/>
          <p14:tracePt t="85731" x="6877050" y="3340100"/>
          <p14:tracePt t="85748" x="6813550" y="3365500"/>
          <p14:tracePt t="85764" x="6705600" y="3397250"/>
          <p14:tracePt t="85781" x="6546850" y="3422650"/>
          <p14:tracePt t="85798" x="6457950" y="3454400"/>
          <p14:tracePt t="85814" x="6305550" y="3473450"/>
          <p14:tracePt t="85831" x="6140450" y="3498850"/>
          <p14:tracePt t="85848" x="5975350" y="3530600"/>
          <p14:tracePt t="85864" x="5727700" y="3549650"/>
          <p14:tracePt t="85881" x="5543550" y="3568700"/>
          <p14:tracePt t="85897" x="5467350" y="3587750"/>
          <p14:tracePt t="85914" x="5327650" y="3600450"/>
          <p14:tracePt t="85931" x="5238750" y="3619500"/>
          <p14:tracePt t="85947" x="5067300" y="3619500"/>
          <p14:tracePt t="85964" x="4940300" y="3619500"/>
          <p14:tracePt t="85981" x="4889500" y="3619500"/>
          <p14:tracePt t="85997" x="4692650" y="3619500"/>
          <p14:tracePt t="86014" x="4546600" y="3619500"/>
          <p14:tracePt t="86031" x="4387850" y="3594100"/>
          <p14:tracePt t="86047" x="4229100" y="3549650"/>
          <p14:tracePt t="86064" x="4006850" y="3517900"/>
          <p14:tracePt t="86081" x="3898900" y="3498850"/>
          <p14:tracePt t="86097" x="3759200" y="3492500"/>
          <p14:tracePt t="86114" x="3670300" y="3486150"/>
          <p14:tracePt t="86131" x="3613150" y="3486150"/>
          <p14:tracePt t="86147" x="3511550" y="3473450"/>
          <p14:tracePt t="86164" x="3473450" y="3473450"/>
          <p14:tracePt t="86181" x="3384550" y="3448050"/>
          <p14:tracePt t="86197" x="3314700" y="3448050"/>
          <p14:tracePt t="86214" x="3251200" y="3441700"/>
          <p14:tracePt t="86231" x="3105150" y="3416300"/>
          <p14:tracePt t="86247" x="2990850" y="3416300"/>
          <p14:tracePt t="86264" x="2914650" y="3409950"/>
          <p14:tracePt t="86281" x="2787650" y="3384550"/>
          <p14:tracePt t="86297" x="2571750" y="3352800"/>
          <p14:tracePt t="86314" x="2444750" y="3346450"/>
          <p14:tracePt t="86331" x="2324100" y="3340100"/>
          <p14:tracePt t="86347" x="2216150" y="3340100"/>
          <p14:tracePt t="86364" x="2184400" y="3340100"/>
          <p14:tracePt t="86381" x="2114550" y="3340100"/>
          <p14:tracePt t="86397" x="2038350" y="3333750"/>
          <p14:tracePt t="86414" x="1974850" y="3308350"/>
          <p14:tracePt t="86431" x="1847850" y="3295650"/>
          <p14:tracePt t="86447" x="1790700" y="3295650"/>
          <p14:tracePt t="86464" x="1771650" y="3295650"/>
          <p14:tracePt t="86481" x="1714500" y="3289300"/>
          <p14:tracePt t="86497" x="1670050" y="3289300"/>
          <p14:tracePt t="86514" x="1644650" y="3289300"/>
          <p14:tracePt t="86530" x="1638300" y="3282950"/>
          <p14:tracePt t="86588" x="1631950" y="3276600"/>
          <p14:tracePt t="86725" x="1638300" y="3276600"/>
          <p14:tracePt t="86730" x="1657350" y="3276600"/>
          <p14:tracePt t="86740" x="1682750" y="3276600"/>
          <p14:tracePt t="86749" x="1746250" y="3276600"/>
          <p14:tracePt t="86764" x="1765300" y="3276600"/>
          <p14:tracePt t="86780" x="1911350" y="3276600"/>
          <p14:tracePt t="86797" x="2038350" y="3276600"/>
          <p14:tracePt t="86814" x="2152650" y="3289300"/>
          <p14:tracePt t="86830" x="2279650" y="3295650"/>
          <p14:tracePt t="86847" x="2343150" y="3295650"/>
          <p14:tracePt t="86864" x="2400300" y="3295650"/>
          <p14:tracePt t="86880" x="2470150" y="3295650"/>
          <p14:tracePt t="86897" x="2578100" y="3295650"/>
          <p14:tracePt t="86914" x="2774950" y="3295650"/>
          <p14:tracePt t="86916" x="2800350" y="3295650"/>
          <p14:tracePt t="86930" x="2882900" y="3295650"/>
          <p14:tracePt t="86947" x="3041650" y="3295650"/>
          <p14:tracePt t="86963" x="3194050" y="3295650"/>
          <p14:tracePt t="86980" x="3333750" y="3295650"/>
          <p14:tracePt t="86997" x="3524250" y="3295650"/>
          <p14:tracePt t="87014" x="3651250" y="3302000"/>
          <p14:tracePt t="87030" x="3714750" y="3302000"/>
          <p14:tracePt t="87047" x="3816350" y="3333750"/>
          <p14:tracePt t="87063" x="3924300" y="3333750"/>
          <p14:tracePt t="87080" x="4006850" y="3340100"/>
          <p14:tracePt t="87097" x="4108450" y="3359150"/>
          <p14:tracePt t="87113" x="4267200" y="3359150"/>
          <p14:tracePt t="87130" x="4349750" y="3359150"/>
          <p14:tracePt t="87147" x="4495800" y="3359150"/>
          <p14:tracePt t="87163" x="4629150" y="3359150"/>
          <p14:tracePt t="87180" x="4737100" y="3359150"/>
          <p14:tracePt t="87197" x="4876800" y="3359150"/>
          <p14:tracePt t="87213" x="5003800" y="3359150"/>
          <p14:tracePt t="87230" x="5054600" y="3359150"/>
          <p14:tracePt t="87247" x="5156200" y="3359150"/>
          <p14:tracePt t="87263" x="5321300" y="3359150"/>
          <p14:tracePt t="87280" x="5448300" y="3359150"/>
          <p14:tracePt t="87296" x="5600700" y="3359150"/>
          <p14:tracePt t="87313" x="5683250" y="3359150"/>
          <p14:tracePt t="87330" x="5918200" y="3359150"/>
          <p14:tracePt t="87346" x="6026150" y="3359150"/>
          <p14:tracePt t="87363" x="6134100" y="3359150"/>
          <p14:tracePt t="87380" x="6216650" y="3359150"/>
          <p14:tracePt t="87396" x="6337300" y="3340100"/>
          <p14:tracePt t="87413" x="6394450" y="3321050"/>
          <p14:tracePt t="87416" x="6438900" y="3321050"/>
          <p14:tracePt t="87430" x="6483350" y="3321050"/>
          <p14:tracePt t="87446" x="6572250" y="3321050"/>
          <p14:tracePt t="87463" x="6692900" y="3321050"/>
          <p14:tracePt t="87480" x="6845300" y="3321050"/>
          <p14:tracePt t="87496" x="6934200" y="3321050"/>
          <p14:tracePt t="87513" x="6959600" y="3314700"/>
          <p14:tracePt t="87530" x="7004050" y="3308350"/>
          <p14:tracePt t="87547" x="7023100" y="3302000"/>
          <p14:tracePt t="87563" x="7035800" y="3302000"/>
          <p14:tracePt t="87642" x="7029450" y="3302000"/>
          <p14:tracePt t="87654" x="7023100" y="3302000"/>
          <p14:tracePt t="87658" x="7004050" y="3314700"/>
          <p14:tracePt t="87668" x="6985000" y="3327400"/>
          <p14:tracePt t="87680" x="6921500" y="3340100"/>
          <p14:tracePt t="87696" x="6864350" y="3346450"/>
          <p14:tracePt t="87713" x="6762750" y="3359150"/>
          <p14:tracePt t="87729" x="6635750" y="3384550"/>
          <p14:tracePt t="87746" x="6508750" y="3390900"/>
          <p14:tracePt t="87763" x="6280150" y="3409950"/>
          <p14:tracePt t="87779" x="6108700" y="3409950"/>
          <p14:tracePt t="87796" x="6038850" y="3409950"/>
          <p14:tracePt t="87813" x="5867400" y="3416300"/>
          <p14:tracePt t="87829" x="5657850" y="3416300"/>
          <p14:tracePt t="87846" x="5492750" y="3416300"/>
          <p14:tracePt t="87863" x="5340350" y="3416300"/>
          <p14:tracePt t="87880" x="5245100" y="3422650"/>
          <p14:tracePt t="87896" x="5086350" y="3441700"/>
          <p14:tracePt t="87913" x="4997450" y="3441700"/>
          <p14:tracePt t="87915" x="4908550" y="3441700"/>
          <p14:tracePt t="87929" x="4838700" y="3441700"/>
          <p14:tracePt t="87946" x="4673600" y="3448050"/>
          <p14:tracePt t="87963" x="4502150" y="3454400"/>
          <p14:tracePt t="87980" x="4260850" y="3454400"/>
          <p14:tracePt t="87996" x="4140200" y="3454400"/>
          <p14:tracePt t="88013" x="3962400" y="3454400"/>
          <p14:tracePt t="88029" x="3778250" y="3454400"/>
          <p14:tracePt t="88046" x="3663950" y="3454400"/>
          <p14:tracePt t="88063" x="3467100" y="3454400"/>
          <p14:tracePt t="88079" x="3321050" y="3454400"/>
          <p14:tracePt t="88096" x="3244850" y="3454400"/>
          <p14:tracePt t="88113" x="3022600" y="3454400"/>
          <p14:tracePt t="88129" x="2882900" y="3454400"/>
          <p14:tracePt t="88146" x="2743200" y="3454400"/>
          <p14:tracePt t="88163" x="2609850" y="3435350"/>
          <p14:tracePt t="88179" x="2432050" y="3435350"/>
          <p14:tracePt t="88196" x="2368550" y="3435350"/>
          <p14:tracePt t="88213" x="2273300" y="3435350"/>
          <p14:tracePt t="88229" x="2235200" y="3435350"/>
          <p14:tracePt t="88246" x="2203450" y="3435350"/>
          <p14:tracePt t="88263" x="2133600" y="3429000"/>
          <p14:tracePt t="88279" x="2108200" y="3422650"/>
          <p14:tracePt t="88296" x="2006600" y="3416300"/>
          <p14:tracePt t="88312" x="1905000" y="3390900"/>
          <p14:tracePt t="88329" x="1803400" y="3371850"/>
          <p14:tracePt t="88346" x="1651000" y="3359150"/>
          <p14:tracePt t="88362" x="1587500" y="3346450"/>
          <p14:tracePt t="88379" x="1555750" y="3346450"/>
          <p14:tracePt t="88396" x="1492250" y="3327400"/>
          <p14:tracePt t="88412" x="1479550" y="3327400"/>
          <p14:tracePt t="88572" x="1498600" y="3327400"/>
          <p14:tracePt t="88582" x="1555750" y="3333750"/>
          <p14:tracePt t="88588" x="1574800" y="3333750"/>
          <p14:tracePt t="88598" x="1612900" y="3340100"/>
          <p14:tracePt t="88612" x="1720850" y="3346450"/>
          <p14:tracePt t="88629" x="1822450" y="3352800"/>
          <p14:tracePt t="88646" x="1911350" y="3352800"/>
          <p14:tracePt t="88662" x="2044700" y="3365500"/>
          <p14:tracePt t="88679" x="2120900" y="3384550"/>
          <p14:tracePt t="88696" x="2247900" y="3384550"/>
          <p14:tracePt t="88712" x="2425700" y="3384550"/>
          <p14:tracePt t="88729" x="2584450" y="3403600"/>
          <p14:tracePt t="88745" x="2755900" y="3403600"/>
          <p14:tracePt t="88762" x="2882900" y="3403600"/>
          <p14:tracePt t="88779" x="3054350" y="3409950"/>
          <p14:tracePt t="88795" x="3219450" y="3429000"/>
          <p14:tracePt t="88812" x="3378200" y="3429000"/>
          <p14:tracePt t="88829" x="3606800" y="3429000"/>
          <p14:tracePt t="88846" x="3727450" y="3429000"/>
          <p14:tracePt t="88862" x="3790950" y="3429000"/>
          <p14:tracePt t="88880" x="3930650" y="3429000"/>
          <p14:tracePt t="88895" x="4038600" y="3429000"/>
          <p14:tracePt t="88912" x="4159250" y="3429000"/>
          <p14:tracePt t="88929" x="4279900" y="3429000"/>
          <p14:tracePt t="88945" x="4495800" y="3429000"/>
          <p14:tracePt t="88962" x="4603750" y="3429000"/>
          <p14:tracePt t="88979" x="4762500" y="3429000"/>
          <p14:tracePt t="88995" x="4908550" y="3416300"/>
          <p14:tracePt t="89012" x="5080000" y="3416300"/>
          <p14:tracePt t="89029" x="5302250" y="3403600"/>
          <p14:tracePt t="89045" x="5441950" y="3403600"/>
          <p14:tracePt t="89062" x="5505450" y="3403600"/>
          <p14:tracePt t="89079" x="5607050" y="3403600"/>
          <p14:tracePt t="89095" x="5727700" y="3403600"/>
          <p14:tracePt t="89112" x="5886450" y="3390900"/>
          <p14:tracePt t="89129" x="6013450" y="3390900"/>
          <p14:tracePt t="89145" x="6076950" y="3390900"/>
          <p14:tracePt t="89162" x="6242050" y="3390900"/>
          <p14:tracePt t="89179" x="6356350" y="3371850"/>
          <p14:tracePt t="89195" x="6445250" y="3365500"/>
          <p14:tracePt t="89212" x="6521450" y="3346450"/>
          <p14:tracePt t="89229" x="6623050" y="3327400"/>
          <p14:tracePt t="89245" x="6654800" y="3327400"/>
          <p14:tracePt t="89262" x="6711950" y="3321050"/>
          <p14:tracePt t="89279" x="6743700" y="3314700"/>
          <p14:tracePt t="89295" x="6775450" y="3308350"/>
          <p14:tracePt t="89312" x="6794500" y="3295650"/>
          <p14:tracePt t="89390" x="6769100" y="3308350"/>
          <p14:tracePt t="89394" x="6756400" y="3308350"/>
          <p14:tracePt t="89404" x="6724650" y="3327400"/>
          <p14:tracePt t="89412" x="6686550" y="3346450"/>
          <p14:tracePt t="89428" x="6610350" y="3365500"/>
          <p14:tracePt t="89445" x="6356350" y="3441700"/>
          <p14:tracePt t="89462" x="6146800" y="3473450"/>
          <p14:tracePt t="89478" x="5848350" y="3486150"/>
          <p14:tracePt t="89495" x="5537200" y="3498850"/>
          <p14:tracePt t="89512" x="5143500" y="3505200"/>
          <p14:tracePt t="89528" x="5016500" y="3505200"/>
          <p14:tracePt t="89545" x="4857750" y="3505200"/>
          <p14:tracePt t="89562" x="4673600" y="3505200"/>
          <p14:tracePt t="89578" x="4438650" y="3486150"/>
          <p14:tracePt t="89595" x="4095750" y="3454400"/>
          <p14:tracePt t="89611" x="3759200" y="3454400"/>
          <p14:tracePt t="89628" x="3606800" y="3454400"/>
          <p14:tracePt t="89645" x="3143250" y="3454400"/>
          <p14:tracePt t="89661" x="2933700" y="3448050"/>
          <p14:tracePt t="89678" x="2800350" y="3422650"/>
          <p14:tracePt t="89695" x="2743200" y="3422650"/>
          <p14:tracePt t="89711" x="2673350" y="3422650"/>
          <p14:tracePt t="89728" x="2622550" y="3416300"/>
          <p14:tracePt t="89745" x="2552700" y="3403600"/>
          <p14:tracePt t="89761" x="2419350" y="3371850"/>
          <p14:tracePt t="89778" x="2292350" y="3346450"/>
          <p14:tracePt t="89795" x="2095500" y="3314700"/>
          <p14:tracePt t="89811" x="1949450" y="3276600"/>
          <p14:tracePt t="89828" x="1905000" y="3263900"/>
          <p14:tracePt t="89845" x="1797050" y="3206750"/>
          <p14:tracePt t="89861" x="1752600" y="3175000"/>
          <p14:tracePt t="89878" x="1714500" y="3136900"/>
          <p14:tracePt t="89895" x="1689100" y="3098800"/>
          <p14:tracePt t="89911" x="1676400" y="3079750"/>
          <p14:tracePt t="89928" x="1612900" y="3003550"/>
          <p14:tracePt t="89945" x="1549400" y="2946400"/>
          <p14:tracePt t="89962" x="1485900" y="2901950"/>
          <p14:tracePt t="89978" x="1435100" y="2895600"/>
          <p14:tracePt t="89995" x="1346200" y="2882900"/>
          <p14:tracePt t="90011" x="1320800" y="2876550"/>
          <p14:tracePt t="90028" x="1238250" y="2851150"/>
          <p14:tracePt t="90045" x="1168400" y="2838450"/>
          <p14:tracePt t="90061" x="1104900" y="2832100"/>
          <p14:tracePt t="90078" x="1092200" y="2832100"/>
          <p14:tracePt t="90095" x="1054100" y="2832100"/>
          <p14:tracePt t="90111" x="1028700" y="2832100"/>
          <p14:tracePt t="90128" x="990600" y="2844800"/>
          <p14:tracePt t="90145" x="895350" y="2851150"/>
          <p14:tracePt t="90161" x="819150" y="2857500"/>
          <p14:tracePt t="90178" x="787400" y="2870200"/>
          <p14:tracePt t="90194" x="768350" y="2876550"/>
          <p14:tracePt t="90211" x="755650" y="2889250"/>
          <p14:tracePt t="90228" x="749300" y="2908300"/>
          <p14:tracePt t="90244" x="749300" y="2921000"/>
          <p14:tracePt t="90261" x="749300" y="2946400"/>
          <p14:tracePt t="90278" x="749300" y="2984500"/>
          <p14:tracePt t="90294" x="749300" y="3003550"/>
          <p14:tracePt t="90311" x="749300" y="3022600"/>
          <p14:tracePt t="90328" x="762000" y="3060700"/>
          <p14:tracePt t="90344" x="768350" y="3073400"/>
          <p14:tracePt t="90361" x="793750" y="3105150"/>
          <p14:tracePt t="90378" x="825500" y="3143250"/>
          <p14:tracePt t="90394" x="844550" y="3162300"/>
          <p14:tracePt t="90411" x="920750" y="3200400"/>
          <p14:tracePt t="90428" x="996950" y="3225800"/>
          <p14:tracePt t="90444" x="1054100" y="3232150"/>
          <p14:tracePt t="90461" x="1079500" y="3238500"/>
          <p14:tracePt t="90478" x="1098550" y="3244850"/>
          <p14:tracePt t="90494" x="1104900" y="3244850"/>
          <p14:tracePt t="90511" x="1174750" y="3282950"/>
          <p14:tracePt t="90528" x="1270000" y="3333750"/>
          <p14:tracePt t="90544" x="1403350" y="3371850"/>
          <p14:tracePt t="90561" x="1670050" y="3422650"/>
          <p14:tracePt t="90577" x="1784350" y="3441700"/>
          <p14:tracePt t="90594" x="1924050" y="3448050"/>
          <p14:tracePt t="90611" x="2019300" y="3454400"/>
          <p14:tracePt t="90627" x="2057400" y="3460750"/>
          <p14:tracePt t="90644" x="2076450" y="3460750"/>
          <p14:tracePt t="90661" x="2089150" y="3460750"/>
          <p14:tracePt t="90677" x="2114550" y="3460750"/>
          <p14:tracePt t="90694" x="2159000" y="3460750"/>
          <p14:tracePt t="90711" x="2292350" y="3486150"/>
          <p14:tracePt t="90727" x="2425700" y="3498850"/>
          <p14:tracePt t="90744" x="2540000" y="3517900"/>
          <p14:tracePt t="90761" x="2730500" y="3549650"/>
          <p14:tracePt t="90777" x="2806700" y="3549650"/>
          <p14:tracePt t="90794" x="2895600" y="3549650"/>
          <p14:tracePt t="90811" x="2952750" y="3549650"/>
          <p14:tracePt t="90827" x="3016250" y="3549650"/>
          <p14:tracePt t="90844" x="3117850" y="3549650"/>
          <p14:tracePt t="90861" x="3187700" y="3549650"/>
          <p14:tracePt t="90877" x="3327400" y="3549650"/>
          <p14:tracePt t="90894" x="3473450" y="3549650"/>
          <p14:tracePt t="90912" x="3632200" y="3549650"/>
          <p14:tracePt t="90928" x="3708400" y="3549650"/>
          <p14:tracePt t="90929" x="3727450" y="3549650"/>
          <p14:tracePt t="90944" x="3810000" y="3568700"/>
          <p14:tracePt t="90961" x="3898900" y="3568700"/>
          <p14:tracePt t="90977" x="3917950" y="3568700"/>
          <p14:tracePt t="90994" x="4019550" y="3575050"/>
          <p14:tracePt t="91011" x="4121150" y="3575050"/>
          <p14:tracePt t="91027" x="4222750" y="3575050"/>
          <p14:tracePt t="91044" x="4394200" y="3575050"/>
          <p14:tracePt t="91060" x="4489450" y="3575050"/>
          <p14:tracePt t="91077" x="4610100" y="3575050"/>
          <p14:tracePt t="91094" x="4749800" y="3575050"/>
          <p14:tracePt t="91110" x="4895850" y="3575050"/>
          <p14:tracePt t="91127" x="5054600" y="3581400"/>
          <p14:tracePt t="91144" x="5187950" y="3600450"/>
          <p14:tracePt t="91160" x="5264150" y="3600450"/>
          <p14:tracePt t="91177" x="5314950" y="3600450"/>
          <p14:tracePt t="91194" x="5378450" y="3600450"/>
          <p14:tracePt t="91210" x="5492750" y="3600450"/>
          <p14:tracePt t="91227" x="5581650" y="3625850"/>
          <p14:tracePt t="91244" x="5689600" y="3632200"/>
          <p14:tracePt t="91260" x="5727700" y="3638550"/>
          <p14:tracePt t="91277" x="5880100" y="3651250"/>
          <p14:tracePt t="91294" x="5988050" y="3651250"/>
          <p14:tracePt t="91310" x="6115050" y="3670300"/>
          <p14:tracePt t="91327" x="6210300" y="3676650"/>
          <p14:tracePt t="91344" x="6343650" y="3676650"/>
          <p14:tracePt t="91360" x="6400800" y="3676650"/>
          <p14:tracePt t="91377" x="6451600" y="3676650"/>
          <p14:tracePt t="91394" x="6521450" y="3676650"/>
          <p14:tracePt t="91410" x="6591300" y="3676650"/>
          <p14:tracePt t="91428" x="6756400" y="3676650"/>
          <p14:tracePt t="91444" x="6883400" y="3676650"/>
          <p14:tracePt t="91460" x="6953250" y="3676650"/>
          <p14:tracePt t="91477" x="7086600" y="3663950"/>
          <p14:tracePt t="91494" x="7162800" y="3644900"/>
          <p14:tracePt t="91510" x="7270750" y="3613150"/>
          <p14:tracePt t="91527" x="7321550" y="3606800"/>
          <p14:tracePt t="91543" x="7340600" y="3600450"/>
          <p14:tracePt t="91560" x="7372350" y="3575050"/>
          <p14:tracePt t="91577" x="7391400" y="3562350"/>
          <p14:tracePt t="91593" x="7423150" y="3543300"/>
          <p14:tracePt t="91610" x="7454900" y="3511550"/>
          <p14:tracePt t="91627" x="7537450" y="3473450"/>
          <p14:tracePt t="91644" x="7556500" y="3460750"/>
          <p14:tracePt t="91660" x="7581900" y="3448050"/>
          <p14:tracePt t="91677" x="7594600" y="3429000"/>
          <p14:tracePt t="91710" x="7600950" y="3429000"/>
          <p14:tracePt t="91727" x="7613650" y="3409950"/>
          <p14:tracePt t="91743" x="7613650" y="3403600"/>
          <p14:tracePt t="91760" x="7613650" y="3397250"/>
          <p14:tracePt t="91777" x="7613650" y="3390900"/>
          <p14:tracePt t="91793" x="7613650" y="3371850"/>
          <p14:tracePt t="91810" x="7613650" y="3352800"/>
          <p14:tracePt t="91827" x="7594600" y="3340100"/>
          <p14:tracePt t="91843" x="7569200" y="3308350"/>
          <p14:tracePt t="91860" x="7499350" y="3282950"/>
          <p14:tracePt t="91876" x="7404100" y="3244850"/>
          <p14:tracePt t="91893" x="7264400" y="3219450"/>
          <p14:tracePt t="91910" x="7016750" y="3181350"/>
          <p14:tracePt t="91927" x="6908800" y="3162300"/>
          <p14:tracePt t="91929" x="6800850" y="3155950"/>
          <p14:tracePt t="91943" x="6699250" y="3155950"/>
          <p14:tracePt t="91960" x="6534150" y="3149600"/>
          <p14:tracePt t="91977" x="6324600" y="3143250"/>
          <p14:tracePt t="91993" x="5969000" y="3111500"/>
          <p14:tracePt t="92010" x="5791200" y="3111500"/>
          <p14:tracePt t="92027" x="5702300" y="3111500"/>
          <p14:tracePt t="92044" x="5435600" y="3111500"/>
          <p14:tracePt t="92060" x="5232400" y="3098800"/>
          <p14:tracePt t="92076" x="4978400" y="3067050"/>
          <p14:tracePt t="92093" x="4762500" y="3067050"/>
          <p14:tracePt t="92110" x="4495800" y="3060700"/>
          <p14:tracePt t="92126" x="4368800" y="3041650"/>
          <p14:tracePt t="92143" x="4165600" y="3016250"/>
          <p14:tracePt t="92160" x="3911600" y="2971800"/>
          <p14:tracePt t="92176" x="3683000" y="2946400"/>
          <p14:tracePt t="92193" x="3460750" y="2921000"/>
          <p14:tracePt t="92210" x="3263900" y="2908300"/>
          <p14:tracePt t="92226" x="3105150" y="2908300"/>
          <p14:tracePt t="92243" x="2990850" y="2908300"/>
          <p14:tracePt t="92260" x="2927350" y="2895600"/>
          <p14:tracePt t="92276" x="2889250" y="2889250"/>
          <p14:tracePt t="92293" x="2813050" y="2889250"/>
          <p14:tracePt t="92310" x="2654300" y="2876550"/>
          <p14:tracePt t="92326" x="2552700" y="2876550"/>
          <p14:tracePt t="92343" x="2432050" y="2857500"/>
          <p14:tracePt t="92360" x="2260600" y="2844800"/>
          <p14:tracePt t="92376" x="2146300" y="2838450"/>
          <p14:tracePt t="92393" x="2012950" y="2838450"/>
          <p14:tracePt t="92410" x="1892300" y="2838450"/>
          <p14:tracePt t="92426" x="1790700" y="2838450"/>
          <p14:tracePt t="92443" x="1651000" y="2838450"/>
          <p14:tracePt t="92446" x="1631950" y="2838450"/>
          <p14:tracePt t="92460" x="1574800" y="2838450"/>
          <p14:tracePt t="92476" x="1498600" y="2838450"/>
          <p14:tracePt t="92493" x="1416050" y="2838450"/>
          <p14:tracePt t="92510" x="1333500" y="2838450"/>
          <p14:tracePt t="92526" x="1168400" y="2819400"/>
          <p14:tracePt t="92543" x="1079500" y="2806700"/>
          <p14:tracePt t="92560" x="1035050" y="2800350"/>
          <p14:tracePt t="92576" x="933450" y="2787650"/>
          <p14:tracePt t="92593" x="876300" y="2787650"/>
          <p14:tracePt t="92609" x="800100" y="2781300"/>
          <p14:tracePt t="92626" x="762000" y="2781300"/>
          <p14:tracePt t="92643" x="730250" y="2781300"/>
          <p14:tracePt t="92659" x="723900" y="2781300"/>
          <p14:tracePt t="92676" x="717550" y="2781300"/>
          <p14:tracePt t="92693" x="711200" y="2781300"/>
          <p14:tracePt t="92709" x="698500" y="2794000"/>
          <p14:tracePt t="92726" x="692150" y="2806700"/>
          <p14:tracePt t="92743" x="679450" y="2838450"/>
          <p14:tracePt t="92759" x="679450" y="2844800"/>
          <p14:tracePt t="92776" x="673100" y="2870200"/>
          <p14:tracePt t="92793" x="673100" y="2889250"/>
          <p14:tracePt t="92809" x="673100" y="2895600"/>
          <p14:tracePt t="92826" x="679450" y="2914650"/>
          <p14:tracePt t="92843" x="692150" y="2927350"/>
          <p14:tracePt t="92859" x="736600" y="2990850"/>
          <p14:tracePt t="92876" x="762000" y="3016250"/>
          <p14:tracePt t="92893" x="787400" y="3028950"/>
          <p14:tracePt t="92909" x="812800" y="3048000"/>
          <p14:tracePt t="92926" x="850900" y="3067050"/>
          <p14:tracePt t="92942" x="889000" y="3079750"/>
          <p14:tracePt t="92959" x="933450" y="3111500"/>
          <p14:tracePt t="92976" x="1009650" y="3143250"/>
          <p14:tracePt t="92992" x="1054100" y="3162300"/>
          <p14:tracePt t="93010" x="1104900" y="3181350"/>
          <p14:tracePt t="93026" x="1149350" y="3200400"/>
          <p14:tracePt t="93042" x="1162050" y="3213100"/>
          <p14:tracePt t="93060" x="1225550" y="3225800"/>
          <p14:tracePt t="93076" x="1238250" y="3225800"/>
          <p14:tracePt t="93092" x="1314450" y="3232150"/>
          <p14:tracePt t="93109" x="1365250" y="3244850"/>
          <p14:tracePt t="93126" x="1397000" y="3244850"/>
          <p14:tracePt t="93142" x="1473200" y="3251200"/>
          <p14:tracePt t="93159" x="1530350" y="3270250"/>
          <p14:tracePt t="93176" x="1574800" y="3289300"/>
          <p14:tracePt t="93192" x="1606550" y="3295650"/>
          <p14:tracePt t="93209" x="1638300" y="3308350"/>
          <p14:tracePt t="93226" x="1644650" y="3308350"/>
          <p14:tracePt t="93242" x="1651000" y="3308350"/>
          <p14:tracePt t="93903" x="1638300" y="3302000"/>
          <p14:tracePt t="93909" x="1619250" y="3270250"/>
          <p14:tracePt t="93913" x="1600200" y="3257550"/>
          <p14:tracePt t="93925" x="1574800" y="3194050"/>
          <p14:tracePt t="93942" x="1492250" y="3060700"/>
          <p14:tracePt t="93959" x="1397000" y="2863850"/>
          <p14:tracePt t="93975" x="1358900" y="2711450"/>
          <p14:tracePt t="93992" x="1238250" y="2343150"/>
          <p14:tracePt t="94008" x="1193800" y="2114550"/>
          <p14:tracePt t="94025" x="1174750" y="2051050"/>
          <p14:tracePt t="94042" x="1168400" y="1949450"/>
          <p14:tracePt t="94058" x="1130300" y="1803400"/>
          <p14:tracePt t="94075" x="1111250" y="1701800"/>
          <p14:tracePt t="94092" x="1111250" y="1612900"/>
          <p14:tracePt t="94108" x="1104900" y="1568450"/>
          <p14:tracePt t="94125" x="1092200" y="1435100"/>
          <p14:tracePt t="94142" x="1079500" y="1377950"/>
          <p14:tracePt t="94158" x="1066800" y="1295400"/>
          <p14:tracePt t="94175" x="1047750" y="1181100"/>
          <p14:tracePt t="94192" x="1035050" y="1009650"/>
          <p14:tracePt t="94208" x="1028700" y="927100"/>
          <p14:tracePt t="94225" x="1028700" y="850900"/>
          <p14:tracePt t="94242" x="1028700" y="787400"/>
          <p14:tracePt t="94258" x="1028700" y="768350"/>
          <p14:tracePt t="94343" x="1022350" y="762000"/>
          <p14:tracePt t="94357" x="1016000" y="762000"/>
          <p14:tracePt t="94367" x="1009650" y="762000"/>
          <p14:tracePt t="94383" x="996950" y="762000"/>
          <p14:tracePt t="94393" x="977900" y="787400"/>
          <p14:tracePt t="94408" x="965200" y="800100"/>
          <p14:tracePt t="94425" x="939800" y="844550"/>
          <p14:tracePt t="94441" x="914400" y="882650"/>
          <p14:tracePt t="94458" x="901700" y="908050"/>
          <p14:tracePt t="94475" x="895350" y="952500"/>
          <p14:tracePt t="94492" x="882650" y="990600"/>
          <p14:tracePt t="94508" x="876300" y="1003300"/>
          <p14:tracePt t="94525" x="876300" y="1047750"/>
          <p14:tracePt t="94542" x="876300" y="1098550"/>
          <p14:tracePt t="94558" x="876300" y="1193800"/>
          <p14:tracePt t="94575" x="876300" y="1270000"/>
          <p14:tracePt t="94591" x="876300" y="1295400"/>
          <p14:tracePt t="94608" x="876300" y="1346200"/>
          <p14:tracePt t="94625" x="889000" y="1390650"/>
          <p14:tracePt t="94641" x="889000" y="1397000"/>
          <p14:tracePt t="94658" x="895350" y="1403350"/>
          <p14:tracePt t="94973" x="895350" y="1397000"/>
          <p14:tracePt t="94977" x="889000" y="1377950"/>
          <p14:tracePt t="94991" x="876300" y="1358900"/>
          <p14:tracePt t="95008" x="869950" y="1320800"/>
          <p14:tracePt t="95024" x="869950" y="1314450"/>
          <p14:tracePt t="95041" x="863600" y="1282700"/>
          <p14:tracePt t="95058" x="850900" y="1257300"/>
          <p14:tracePt t="95092" x="844550" y="1238250"/>
          <p14:tracePt t="95108" x="838200" y="1219200"/>
          <p14:tracePt t="95124" x="825500" y="1174750"/>
          <p14:tracePt t="95141" x="819150" y="1162050"/>
          <p14:tracePt t="95158" x="812800" y="1130300"/>
          <p14:tracePt t="95174" x="793750" y="1111250"/>
          <p14:tracePt t="95191" x="787400" y="1092200"/>
          <p14:tracePt t="95208" x="781050" y="1092200"/>
          <p14:tracePt t="95224" x="768350" y="1092200"/>
          <p14:tracePt t="95241" x="762000" y="1092200"/>
          <p14:tracePt t="95257" x="755650" y="1092200"/>
          <p14:tracePt t="95274" x="730250" y="1092200"/>
          <p14:tracePt t="95291" x="698500" y="1098550"/>
          <p14:tracePt t="95307" x="666750" y="1111250"/>
          <p14:tracePt t="95324" x="603250" y="1149350"/>
          <p14:tracePt t="95341" x="558800" y="1155700"/>
          <p14:tracePt t="95357" x="539750" y="1162050"/>
          <p14:tracePt t="95374" x="508000" y="1168400"/>
          <p14:tracePt t="95391" x="469900" y="1168400"/>
          <p14:tracePt t="95407" x="431800" y="1168400"/>
          <p14:tracePt t="95424" x="406400" y="1168400"/>
          <p14:tracePt t="95441" x="381000" y="1168400"/>
          <p14:tracePt t="95457" x="374650" y="1168400"/>
          <p14:tracePt t="95460" x="368300" y="1168400"/>
          <p14:tracePt t="95474" x="355600" y="1168400"/>
          <p14:tracePt t="95491" x="349250" y="1168400"/>
          <p14:tracePt t="95507" x="336550" y="1168400"/>
          <p14:tracePt t="95524" x="323850" y="1168400"/>
          <p14:tracePt t="95541" x="317500" y="1174750"/>
          <p14:tracePt t="95557" x="304800" y="1174750"/>
          <p14:tracePt t="95574" x="292100" y="1187450"/>
          <p14:tracePt t="95649" x="292100" y="1193800"/>
          <p14:tracePt t="95659" x="292100" y="1200150"/>
          <p14:tracePt t="95669" x="292100" y="1206500"/>
          <p14:tracePt t="95683" x="292100" y="1212850"/>
          <p14:tracePt t="95691" x="292100" y="1225550"/>
          <p14:tracePt t="95707" x="292100" y="1244600"/>
          <p14:tracePt t="95724" x="292100" y="1282700"/>
          <p14:tracePt t="95740" x="298450" y="1308100"/>
          <p14:tracePt t="95757" x="311150" y="1308100"/>
          <p14:tracePt t="95774" x="330200" y="1333500"/>
          <p14:tracePt t="95790" x="361950" y="1339850"/>
          <p14:tracePt t="95807" x="381000" y="1346200"/>
          <p14:tracePt t="95824" x="400050" y="1352550"/>
          <p14:tracePt t="95841" x="406400" y="1352550"/>
          <p14:tracePt t="95857" x="425450" y="1352550"/>
          <p14:tracePt t="95874" x="450850" y="1352550"/>
          <p14:tracePt t="95890" x="469900" y="1352550"/>
          <p14:tracePt t="95907" x="482600" y="1352550"/>
          <p14:tracePt t="95924" x="508000" y="1352550"/>
          <p14:tracePt t="95940" x="514350" y="1346200"/>
          <p14:tracePt t="95957" x="539750" y="1339850"/>
          <p14:tracePt t="95987" x="546100" y="1339850"/>
          <p14:tracePt t="96011" x="552450" y="1339850"/>
          <p14:tracePt t="96021" x="558800" y="1339850"/>
          <p14:tracePt t="96037" x="565150" y="1339850"/>
          <p14:tracePt t="96047" x="571500" y="1339850"/>
          <p14:tracePt t="96057" x="577850" y="1333500"/>
          <p14:tracePt t="96163" x="577850" y="1327150"/>
          <p14:tracePt t="96183" x="584200" y="1327150"/>
          <p14:tracePt t="96189" x="590550" y="1327150"/>
          <p14:tracePt t="96199" x="596900" y="1327150"/>
          <p14:tracePt t="96209" x="609600" y="1327150"/>
          <p14:tracePt t="96224" x="622300" y="1327150"/>
          <p14:tracePt t="96240" x="641350" y="1327150"/>
          <p14:tracePt t="96257" x="666750" y="1327150"/>
          <p14:tracePt t="96273" x="685800" y="1327150"/>
          <p14:tracePt t="96290" x="711200" y="1327150"/>
          <p14:tracePt t="96307" x="723900" y="1327150"/>
          <p14:tracePt t="96323" x="736600" y="1327150"/>
          <p14:tracePt t="96809" x="742950" y="1327150"/>
          <p14:tracePt t="96875" x="749300" y="1327150"/>
          <p14:tracePt t="96889" x="755650" y="1320800"/>
          <p14:tracePt t="96945" x="762000" y="1320800"/>
          <p14:tracePt t="96949" x="768350" y="1320800"/>
          <p14:tracePt t="96965" x="774700" y="1320800"/>
          <p14:tracePt t="96973" x="787400" y="1314450"/>
          <p14:tracePt t="96990" x="793750" y="1314450"/>
          <p14:tracePt t="97006" x="812800" y="1314450"/>
          <p14:tracePt t="97023" x="825500" y="1314450"/>
          <p14:tracePt t="97040" x="838200" y="1314450"/>
          <p14:tracePt t="97056" x="844550" y="1314450"/>
          <p14:tracePt t="97073" x="850900" y="1314450"/>
          <p14:tracePt t="97111" x="857250" y="1314450"/>
          <p14:tracePt t="97167" x="863600" y="1314450"/>
          <p14:tracePt t="97172" x="869950" y="1320800"/>
          <p14:tracePt t="97181" x="869950" y="1333500"/>
          <p14:tracePt t="97191" x="882650" y="1339850"/>
          <p14:tracePt t="97206" x="889000" y="1346200"/>
          <p14:tracePt t="97223" x="901700" y="1358900"/>
          <p14:tracePt t="97239" x="908050" y="1358900"/>
          <p14:tracePt t="97256" x="914400" y="1358900"/>
          <p14:tracePt t="97273" x="927100" y="1358900"/>
          <p14:tracePt t="97289" x="933450" y="1358900"/>
          <p14:tracePt t="97306" x="952500" y="1358900"/>
          <p14:tracePt t="97323" x="971550" y="1358900"/>
          <p14:tracePt t="97339" x="977900" y="1358900"/>
          <p14:tracePt t="97373" x="984250" y="1358900"/>
          <p14:tracePt t="97519" x="990600" y="1358900"/>
          <p14:tracePt t="97545" x="990600" y="1352550"/>
          <p14:tracePt t="97575" x="996950" y="1352550"/>
          <p14:tracePt t="97595" x="1003300" y="1352550"/>
          <p14:tracePt t="97611" x="1009650" y="1346200"/>
          <p14:tracePt t="97635" x="1022350" y="1346200"/>
          <p14:tracePt t="97655" x="1028700" y="1339850"/>
          <p14:tracePt t="97665" x="1041400" y="1339850"/>
          <p14:tracePt t="97675" x="1047750" y="1339850"/>
          <p14:tracePt t="97689" x="1054100" y="1339850"/>
          <p14:tracePt t="97706" x="1073150" y="1339850"/>
          <p14:tracePt t="97723" x="1092200" y="1339850"/>
          <p14:tracePt t="97739" x="1123950" y="1339850"/>
          <p14:tracePt t="97756" x="1136650" y="1339850"/>
          <p14:tracePt t="97772" x="1143000" y="1339850"/>
          <p14:tracePt t="97789" x="1162050" y="1339850"/>
          <p14:tracePt t="97806" x="1174750" y="1339850"/>
          <p14:tracePt t="97822" x="1181100" y="1339850"/>
          <p14:tracePt t="97839" x="1187450" y="1339850"/>
          <p14:tracePt t="97872" x="1193800" y="1339850"/>
          <p14:tracePt t="97889" x="1200150" y="1339850"/>
          <p14:tracePt t="97906" x="1206500" y="1339850"/>
          <p14:tracePt t="97955" x="1212850" y="1339850"/>
          <p14:tracePt t="97975" x="1219200" y="1339850"/>
          <p14:tracePt t="97989" x="1225550" y="1339850"/>
          <p14:tracePt t="97999" x="1231900" y="1339850"/>
          <p14:tracePt t="98006" x="1238250" y="1339850"/>
          <p14:tracePt t="98022" x="1244600" y="1339850"/>
          <p14:tracePt t="98039" x="1250950" y="1339850"/>
          <p14:tracePt t="98055" x="1276350" y="1346200"/>
          <p14:tracePt t="98072" x="1282700" y="1346200"/>
          <p14:tracePt t="98089" x="1295400" y="1346200"/>
          <p14:tracePt t="98105" x="1320800" y="1346200"/>
          <p14:tracePt t="98122" x="1333500" y="1346200"/>
          <p14:tracePt t="98139" x="1352550" y="1346200"/>
          <p14:tracePt t="98156" x="1358900" y="1352550"/>
          <p14:tracePt t="98172" x="1365250" y="1358900"/>
          <p14:tracePt t="98237" x="1371600" y="1358900"/>
          <p14:tracePt t="98257" x="1377950" y="1358900"/>
          <p14:tracePt t="98274" x="1384300" y="1358900"/>
          <p14:tracePt t="98277" x="1390650" y="1365250"/>
          <p14:tracePt t="98473" x="1397000" y="1377950"/>
          <p14:tracePt t="98505" x="1390650" y="1377950"/>
          <p14:tracePt t="98515" x="1377950" y="1384300"/>
          <p14:tracePt t="98522" x="1371600" y="1384300"/>
          <p14:tracePt t="98539" x="1346200" y="1390650"/>
          <p14:tracePt t="98555" x="1308100" y="1397000"/>
          <p14:tracePt t="98572" x="1289050" y="1397000"/>
          <p14:tracePt t="98588" x="1282700" y="1397000"/>
          <p14:tracePt t="98605" x="1263650" y="1397000"/>
          <p14:tracePt t="98622" x="1250950" y="1397000"/>
          <p14:tracePt t="98638" x="1238250" y="1403350"/>
          <p14:tracePt t="98655" x="1225550" y="1403350"/>
          <p14:tracePt t="98672" x="1219200" y="1403350"/>
          <p14:tracePt t="98688" x="1212850" y="1403350"/>
          <p14:tracePt t="98705" x="1193800" y="1403350"/>
          <p14:tracePt t="98722" x="1174750" y="1409700"/>
          <p14:tracePt t="98755" x="1168400" y="1409700"/>
          <p14:tracePt t="99256" x="1162050" y="1409700"/>
          <p14:tracePt t="99301" x="1168400" y="1409700"/>
          <p14:tracePt t="99311" x="1181100" y="1409700"/>
          <p14:tracePt t="99321" x="1193800" y="1422400"/>
          <p14:tracePt t="99327" x="1212850" y="1428750"/>
          <p14:tracePt t="99338" x="1225550" y="1428750"/>
          <p14:tracePt t="99355" x="1244600" y="1435100"/>
          <p14:tracePt t="99371" x="1276350" y="1441450"/>
          <p14:tracePt t="99388" x="1289050" y="1447800"/>
          <p14:tracePt t="99404" x="1295400" y="1447800"/>
          <p14:tracePt t="99978" x="1301750" y="1447800"/>
          <p14:tracePt t="99987" x="1314450" y="1447800"/>
          <p14:tracePt t="99997" x="1327150" y="1447800"/>
          <p14:tracePt t="100004" x="1346200" y="1454150"/>
          <p14:tracePt t="100021" x="1352550" y="1460500"/>
          <p14:tracePt t="100038" x="1397000" y="1479550"/>
          <p14:tracePt t="100054" x="1416050" y="1479550"/>
          <p14:tracePt t="100071" x="1422400" y="1485900"/>
          <p14:tracePt t="100087" x="1435100" y="1485900"/>
          <p14:tracePt t="100104" x="1441450" y="1485900"/>
          <p14:tracePt t="100121" x="1460500" y="1485900"/>
          <p14:tracePt t="100137" x="1479550" y="1498600"/>
          <p14:tracePt t="100154" x="1517650" y="1511300"/>
          <p14:tracePt t="100171" x="1543050" y="1524000"/>
          <p14:tracePt t="100187" x="1568450" y="1530350"/>
          <p14:tracePt t="100204" x="1593850" y="1536700"/>
          <p14:tracePt t="100221" x="1612900" y="1543050"/>
          <p14:tracePt t="100237" x="1638300" y="1549400"/>
          <p14:tracePt t="100254" x="1676400" y="1562100"/>
          <p14:tracePt t="100271" x="1778000" y="1593850"/>
          <p14:tracePt t="100287" x="1835150" y="1600200"/>
          <p14:tracePt t="100304" x="1892300" y="1606550"/>
          <p14:tracePt t="100321" x="1987550" y="1638300"/>
          <p14:tracePt t="100337" x="2012950" y="1638300"/>
          <p14:tracePt t="100354" x="2051050" y="1644650"/>
          <p14:tracePt t="100371" x="2101850" y="1651000"/>
          <p14:tracePt t="100387" x="2120900" y="1651000"/>
          <p14:tracePt t="100404" x="2133600" y="1651000"/>
          <p14:tracePt t="100420" x="2146300" y="1651000"/>
          <p14:tracePt t="100437" x="2165350" y="1651000"/>
          <p14:tracePt t="100455" x="2203450" y="1644650"/>
          <p14:tracePt t="100471" x="2216150" y="1638300"/>
          <p14:tracePt t="100487" x="2222500" y="1631950"/>
          <p14:tracePt t="100504" x="2266950" y="1606550"/>
          <p14:tracePt t="100521" x="2286000" y="1587500"/>
          <p14:tracePt t="100537" x="2311400" y="1574800"/>
          <p14:tracePt t="100554" x="2330450" y="1555750"/>
          <p14:tracePt t="100571" x="2330450" y="1485900"/>
          <p14:tracePt t="100587" x="2330450" y="1473200"/>
          <p14:tracePt t="100604" x="2330450" y="1454150"/>
          <p14:tracePt t="100620" x="2330450" y="1428750"/>
          <p14:tracePt t="100637" x="2330450" y="1416050"/>
          <p14:tracePt t="100654" x="2324100" y="1377950"/>
          <p14:tracePt t="100670" x="2317750" y="1371600"/>
          <p14:tracePt t="100687" x="2311400" y="1352550"/>
          <p14:tracePt t="100704" x="2298700" y="1333500"/>
          <p14:tracePt t="100720" x="2292350" y="1327150"/>
          <p14:tracePt t="100737" x="2273300" y="1314450"/>
          <p14:tracePt t="100754" x="2260600" y="1308100"/>
          <p14:tracePt t="100770" x="2254250" y="1301750"/>
          <p14:tracePt t="100787" x="2228850" y="1295400"/>
          <p14:tracePt t="100803" x="2203450" y="1276350"/>
          <p14:tracePt t="100820" x="2152650" y="1263650"/>
          <p14:tracePt t="100837" x="2108200" y="1244600"/>
          <p14:tracePt t="100853" x="2025650" y="1231900"/>
          <p14:tracePt t="100870" x="1981200" y="1212850"/>
          <p14:tracePt t="100887" x="1892300" y="1187450"/>
          <p14:tracePt t="100903" x="1797050" y="1162050"/>
          <p14:tracePt t="100920" x="1746250" y="1162050"/>
          <p14:tracePt t="100937" x="1651000" y="1155700"/>
          <p14:tracePt t="100953" x="1619250" y="1155700"/>
          <p14:tracePt t="100956" x="1568450" y="1155700"/>
          <p14:tracePt t="100970" x="1543050" y="1155700"/>
          <p14:tracePt t="100987" x="1466850" y="1155700"/>
          <p14:tracePt t="101003" x="1403350" y="1149350"/>
          <p14:tracePt t="101020" x="1327150" y="1143000"/>
          <p14:tracePt t="101037" x="1282700" y="1143000"/>
          <p14:tracePt t="101053" x="1257300" y="1143000"/>
          <p14:tracePt t="101071" x="1238250" y="1143000"/>
          <p14:tracePt t="101087" x="1219200" y="1143000"/>
          <p14:tracePt t="101103" x="1200150" y="1143000"/>
          <p14:tracePt t="101120" x="1187450" y="1143000"/>
          <p14:tracePt t="101137" x="1155700" y="1149350"/>
          <p14:tracePt t="101153" x="1130300" y="1174750"/>
          <p14:tracePt t="101170" x="1111250" y="1187450"/>
          <p14:tracePt t="101187" x="1079500" y="1225550"/>
          <p14:tracePt t="101203" x="1066800" y="1238250"/>
          <p14:tracePt t="101220" x="1047750" y="1276350"/>
          <p14:tracePt t="101237" x="1047750" y="1295400"/>
          <p14:tracePt t="101253" x="1041400" y="1301750"/>
          <p14:tracePt t="101270" x="1041400" y="1320800"/>
          <p14:tracePt t="101287" x="1041400" y="1339850"/>
          <p14:tracePt t="101303" x="1054100" y="1371600"/>
          <p14:tracePt t="101320" x="1085850" y="1384300"/>
          <p14:tracePt t="101337" x="1098550" y="1384300"/>
          <p14:tracePt t="101353" x="1123950" y="1397000"/>
          <p14:tracePt t="101370" x="1149350" y="1403350"/>
          <p14:tracePt t="101387" x="1193800" y="1428750"/>
          <p14:tracePt t="101403" x="1238250" y="1441450"/>
          <p14:tracePt t="101420" x="1333500" y="1479550"/>
          <p14:tracePt t="101437" x="1377950" y="1492250"/>
          <p14:tracePt t="101453" x="1416050" y="1492250"/>
          <p14:tracePt t="101470" x="1447800" y="1498600"/>
          <p14:tracePt t="101486" x="1498600" y="1498600"/>
          <p14:tracePt t="101503" x="1587500" y="1524000"/>
          <p14:tracePt t="101520" x="1682750" y="1549400"/>
          <p14:tracePt t="101536" x="1733550" y="1549400"/>
          <p14:tracePt t="101553" x="1816100" y="1555750"/>
          <p14:tracePt t="101570" x="1898650" y="1555750"/>
          <p14:tracePt t="101586" x="1930400" y="1555750"/>
          <p14:tracePt t="101603" x="1949450" y="1555750"/>
          <p14:tracePt t="101620" x="1962150" y="1555750"/>
          <p14:tracePt t="101636" x="1981200" y="1555750"/>
          <p14:tracePt t="101653" x="2000250" y="1555750"/>
          <p14:tracePt t="101670" x="2038350" y="1543050"/>
          <p14:tracePt t="101686" x="2089150" y="1536700"/>
          <p14:tracePt t="101703" x="2190750" y="1517650"/>
          <p14:tracePt t="101720" x="2228850" y="1511300"/>
          <p14:tracePt t="101736" x="2324100" y="1485900"/>
          <p14:tracePt t="101753" x="2362200" y="1473200"/>
          <p14:tracePt t="101769" x="2400300" y="1460500"/>
          <p14:tracePt t="101786" x="2425700" y="1435100"/>
          <p14:tracePt t="101803" x="2438400" y="1422400"/>
          <p14:tracePt t="101819" x="2438400" y="1416050"/>
          <p14:tracePt t="101836" x="2444750" y="1403350"/>
          <p14:tracePt t="101853" x="2444750" y="1384300"/>
          <p14:tracePt t="101886" x="2444750" y="1371600"/>
          <p14:tracePt t="101903" x="2444750" y="1365250"/>
          <p14:tracePt t="101920" x="2438400" y="1346200"/>
          <p14:tracePt t="101936" x="2406650" y="1333500"/>
          <p14:tracePt t="101953" x="2362200" y="1295400"/>
          <p14:tracePt t="101969" x="2324100" y="1270000"/>
          <p14:tracePt t="101986" x="2260600" y="1225550"/>
          <p14:tracePt t="102003" x="2222500" y="1212850"/>
          <p14:tracePt t="102019" x="2197100" y="1206500"/>
          <p14:tracePt t="102036" x="2165350" y="1200150"/>
          <p14:tracePt t="102053" x="2089150" y="1162050"/>
          <p14:tracePt t="102069" x="2012950" y="1155700"/>
          <p14:tracePt t="102086" x="1924050" y="1143000"/>
          <p14:tracePt t="102103" x="1892300" y="1136650"/>
          <p14:tracePt t="102119" x="1758950" y="1136650"/>
          <p14:tracePt t="102136" x="1689100" y="1117600"/>
          <p14:tracePt t="102153" x="1638300" y="1111250"/>
          <p14:tracePt t="102169" x="1581150" y="1104900"/>
          <p14:tracePt t="102186" x="1543050" y="1104900"/>
          <p14:tracePt t="102203" x="1517650" y="1104900"/>
          <p14:tracePt t="102219" x="1492250" y="1104900"/>
          <p14:tracePt t="102236" x="1466850" y="1104900"/>
          <p14:tracePt t="102252" x="1441450" y="1104900"/>
          <p14:tracePt t="102269" x="1377950" y="1111250"/>
          <p14:tracePt t="102286" x="1352550" y="1117600"/>
          <p14:tracePt t="102302" x="1295400" y="1136650"/>
          <p14:tracePt t="102319" x="1250950" y="1149350"/>
          <p14:tracePt t="102336" x="1212850" y="1168400"/>
          <p14:tracePt t="102352" x="1149350" y="1187450"/>
          <p14:tracePt t="102369" x="1136650" y="1200150"/>
          <p14:tracePt t="102386" x="1123950" y="1200150"/>
          <p14:tracePt t="102403" x="1104900" y="1219200"/>
          <p14:tracePt t="102419" x="1079500" y="1231900"/>
          <p14:tracePt t="102436" x="1073150" y="1238250"/>
          <p14:tracePt t="102452" x="1066800" y="1250950"/>
          <p14:tracePt t="102469" x="1060450" y="1282700"/>
          <p14:tracePt t="102486" x="1054100" y="1301750"/>
          <p14:tracePt t="102502" x="1047750" y="1320800"/>
          <p14:tracePt t="102519" x="1041400" y="1327150"/>
          <p14:tracePt t="102536" x="1041400" y="1333500"/>
          <p14:tracePt t="102552" x="1041400" y="1346200"/>
          <p14:tracePt t="102569" x="1041400" y="1352550"/>
          <p14:tracePt t="102586" x="1041400" y="1365250"/>
          <p14:tracePt t="102602" x="1041400" y="1371600"/>
          <p14:tracePt t="102619" x="1041400" y="1377950"/>
          <p14:tracePt t="102636" x="1041400" y="1384300"/>
          <p14:tracePt t="102652" x="1060450" y="1409700"/>
          <p14:tracePt t="102685" x="1111250" y="1428750"/>
          <p14:tracePt t="102702" x="1143000" y="1454150"/>
          <p14:tracePt t="102719" x="1187450" y="1473200"/>
          <p14:tracePt t="102736" x="1250950" y="1511300"/>
          <p14:tracePt t="102752" x="1327150" y="1530350"/>
          <p14:tracePt t="102769" x="1371600" y="1536700"/>
          <p14:tracePt t="102786" x="1428750" y="1555750"/>
          <p14:tracePt t="102802" x="1466850" y="1568450"/>
          <p14:tracePt t="102819" x="1492250" y="1574800"/>
          <p14:tracePt t="102835" x="1530350" y="1581150"/>
          <p14:tracePt t="102852" x="1555750" y="1581150"/>
          <p14:tracePt t="102869" x="1562100" y="1587500"/>
          <p14:tracePt t="102885" x="1612900" y="1593850"/>
          <p14:tracePt t="102902" x="1676400" y="1600200"/>
          <p14:tracePt t="102919" x="1727200" y="1600200"/>
          <p14:tracePt t="102935" x="1771650" y="1600200"/>
          <p14:tracePt t="102952" x="1854200" y="1600200"/>
          <p14:tracePt t="102969" x="1879600" y="1600200"/>
          <p14:tracePt t="102985" x="1930400" y="1600200"/>
          <p14:tracePt t="103002" x="1962150" y="1600200"/>
          <p14:tracePt t="103019" x="1981200" y="1593850"/>
          <p14:tracePt t="103035" x="2012950" y="1574800"/>
          <p14:tracePt t="103052" x="2032000" y="1574800"/>
          <p14:tracePt t="103069" x="2051050" y="1555750"/>
          <p14:tracePt t="103085" x="2076450" y="1549400"/>
          <p14:tracePt t="103102" x="2089150" y="1543050"/>
          <p14:tracePt t="103119" x="2114550" y="1517650"/>
          <p14:tracePt t="103135" x="2152650" y="1492250"/>
          <p14:tracePt t="103152" x="2159000" y="1492250"/>
          <p14:tracePt t="103169" x="2184400" y="1454150"/>
          <p14:tracePt t="103185" x="2197100" y="1428750"/>
          <p14:tracePt t="103202" x="2203450" y="1416050"/>
          <p14:tracePt t="103219" x="2216150" y="1409700"/>
          <p14:tracePt t="103235" x="2216150" y="1397000"/>
          <p14:tracePt t="103252" x="2216150" y="1377950"/>
          <p14:tracePt t="103269" x="2216150" y="1365250"/>
          <p14:tracePt t="103285" x="2209800" y="1365250"/>
          <p14:tracePt t="103302" x="2190750" y="1352550"/>
          <p14:tracePt t="103319" x="2152650" y="1333500"/>
          <p14:tracePt t="103335" x="2127250" y="1327150"/>
          <p14:tracePt t="103352" x="2101850" y="1314450"/>
          <p14:tracePt t="103368" x="2070100" y="1301750"/>
          <p14:tracePt t="103385" x="2032000" y="1282700"/>
          <p14:tracePt t="103402" x="1974850" y="1250950"/>
          <p14:tracePt t="103419" x="1924050" y="1219200"/>
          <p14:tracePt t="103435" x="1835150" y="1187450"/>
          <p14:tracePt t="103452" x="1784350" y="1174750"/>
          <p14:tracePt t="103468" x="1739900" y="1162050"/>
          <p14:tracePt t="103485" x="1714500" y="1155700"/>
          <p14:tracePt t="103502" x="1676400" y="1155700"/>
          <p14:tracePt t="103518" x="1625600" y="1155700"/>
          <p14:tracePt t="103535" x="1600200" y="1155700"/>
          <p14:tracePt t="103552" x="1568450" y="1155700"/>
          <p14:tracePt t="103568" x="1536700" y="1155700"/>
          <p14:tracePt t="103585" x="1511300" y="1155700"/>
          <p14:tracePt t="103602" x="1479550" y="1155700"/>
          <p14:tracePt t="103618" x="1447800" y="1155700"/>
          <p14:tracePt t="103635" x="1416050" y="1155700"/>
          <p14:tracePt t="103652" x="1397000" y="1168400"/>
          <p14:tracePt t="103668" x="1384300" y="1174750"/>
          <p14:tracePt t="103685" x="1365250" y="1187450"/>
          <p14:tracePt t="103701" x="1358900" y="1193800"/>
          <p14:tracePt t="103718" x="1352550" y="1200150"/>
          <p14:tracePt t="103735" x="1327150" y="1219200"/>
          <p14:tracePt t="103751" x="1308100" y="1238250"/>
          <p14:tracePt t="103768" x="1301750" y="1250950"/>
          <p14:tracePt t="103785" x="1295400" y="1270000"/>
          <p14:tracePt t="103801" x="1282700" y="1301750"/>
          <p14:tracePt t="103818" x="1282700" y="1308100"/>
          <p14:tracePt t="103835" x="1276350" y="1320800"/>
          <p14:tracePt t="103851" x="1270000" y="1339850"/>
          <p14:tracePt t="103868" x="1270000" y="1365250"/>
          <p14:tracePt t="103885" x="1270000" y="1384300"/>
          <p14:tracePt t="103901" x="1270000" y="1409700"/>
          <p14:tracePt t="103918" x="1270000" y="1428750"/>
          <p14:tracePt t="103935" x="1276350" y="1460500"/>
          <p14:tracePt t="103951" x="1295400" y="1485900"/>
          <p14:tracePt t="103968" x="1352550" y="1530350"/>
          <p14:tracePt t="103985" x="1390650" y="1562100"/>
          <p14:tracePt t="104001" x="1416050" y="1574800"/>
          <p14:tracePt t="104003" x="1473200" y="1593850"/>
          <p14:tracePt t="104018" x="1504950" y="1593850"/>
          <p14:tracePt t="104034" x="1530350" y="1593850"/>
          <p14:tracePt t="104051" x="1543050" y="1593850"/>
          <p14:tracePt t="104068" x="1555750" y="1593850"/>
          <p14:tracePt t="104085" x="1568450" y="1593850"/>
          <p14:tracePt t="104101" x="1574800" y="1593850"/>
          <p14:tracePt t="104118" x="1587500" y="1593850"/>
          <p14:tracePt t="104134" x="1612900" y="1593850"/>
          <p14:tracePt t="104151" x="1631950" y="1587500"/>
          <p14:tracePt t="104168" x="1663700" y="1568450"/>
          <p14:tracePt t="104185" x="1682750" y="1562100"/>
          <p14:tracePt t="104274" x="1682750" y="1555750"/>
          <p14:tracePt t="104284" x="1689100" y="1555750"/>
          <p14:tracePt t="104294" x="1695450" y="1555750"/>
          <p14:tracePt t="104304" x="1701800" y="1555750"/>
          <p14:tracePt t="104318" x="1720850" y="1549400"/>
          <p14:tracePt t="104334" x="1746250" y="1536700"/>
          <p14:tracePt t="104351" x="1790700" y="1524000"/>
          <p14:tracePt t="104368" x="1866900" y="1511300"/>
          <p14:tracePt t="104384" x="1892300" y="1511300"/>
          <p14:tracePt t="104401" x="1943100" y="1504950"/>
          <p14:tracePt t="104418" x="1955800" y="1504950"/>
          <p14:tracePt t="104434" x="1974850" y="1498600"/>
          <p14:tracePt t="104451" x="1993900" y="1492250"/>
          <p14:tracePt t="104468" x="2006600" y="1492250"/>
          <p14:tracePt t="104484" x="2019300" y="1492250"/>
          <p14:tracePt t="104501" x="2051050" y="1485900"/>
          <p14:tracePt t="104518" x="2076450" y="1485900"/>
          <p14:tracePt t="104534" x="2108200" y="1485900"/>
          <p14:tracePt t="104551" x="2127250" y="1485900"/>
          <p14:tracePt t="104568" x="2152650" y="1473200"/>
          <p14:tracePt t="104622" x="2159000" y="1473200"/>
          <p14:tracePt t="104648" x="2165350" y="1466850"/>
          <p14:tracePt t="104774" x="2171700" y="1466850"/>
          <p14:tracePt t="104798" x="2178050" y="1466850"/>
          <p14:tracePt t="104808" x="2190750" y="1466850"/>
          <p14:tracePt t="104840" x="2197100" y="1466850"/>
          <p14:tracePt t="104854" x="2203450" y="1466850"/>
          <p14:tracePt t="104870" x="2209800" y="1466850"/>
          <p14:tracePt t="104880" x="2222500" y="1466850"/>
          <p14:tracePt t="104890" x="2235200" y="1466850"/>
          <p14:tracePt t="104900" x="2247900" y="1466850"/>
          <p14:tracePt t="104917" x="2279650" y="1466850"/>
          <p14:tracePt t="104934" x="2343150" y="1466850"/>
          <p14:tracePt t="104951" x="2413000" y="1466850"/>
          <p14:tracePt t="104967" x="2463800" y="1473200"/>
          <p14:tracePt t="104984" x="2520950" y="1473200"/>
          <p14:tracePt t="105000" x="2609850" y="1492250"/>
          <p14:tracePt t="105003" x="2641600" y="1492250"/>
          <p14:tracePt t="105017" x="2717800" y="1492250"/>
          <p14:tracePt t="105034" x="2806700" y="1492250"/>
          <p14:tracePt t="105050" x="2889250" y="1492250"/>
          <p14:tracePt t="105067" x="2959100" y="1498600"/>
          <p14:tracePt t="105084" x="3060700" y="1504950"/>
          <p14:tracePt t="105100" x="3143250" y="1511300"/>
          <p14:tracePt t="105117" x="3187700" y="1511300"/>
          <p14:tracePt t="105134" x="3225800" y="1511300"/>
          <p14:tracePt t="105150" x="3244850" y="1511300"/>
          <p14:tracePt t="105167" x="3276600" y="1511300"/>
          <p14:tracePt t="105184" x="3333750" y="1511300"/>
          <p14:tracePt t="105200" x="3403600" y="1511300"/>
          <p14:tracePt t="105217" x="3448050" y="1504950"/>
          <p14:tracePt t="105234" x="3486150" y="1498600"/>
          <p14:tracePt t="105250" x="3511550" y="1473200"/>
          <p14:tracePt t="105283" x="3524250" y="1466850"/>
          <p14:tracePt t="105300" x="3530600" y="1460500"/>
          <p14:tracePt t="105317" x="3536950" y="1441450"/>
          <p14:tracePt t="105333" x="3543300" y="1435100"/>
          <p14:tracePt t="105350" x="3556000" y="1416050"/>
          <p14:tracePt t="105367" x="3556000" y="1409700"/>
          <p14:tracePt t="105383" x="3562350" y="1409700"/>
          <p14:tracePt t="105482" x="3549650" y="1409700"/>
          <p14:tracePt t="105492" x="3543300" y="1409700"/>
          <p14:tracePt t="105503" x="3511550" y="1409700"/>
          <p14:tracePt t="105518" x="3492500" y="1409700"/>
          <p14:tracePt t="105534" x="3473450" y="1409700"/>
          <p14:tracePt t="105550" x="3416300" y="1416050"/>
          <p14:tracePt t="105567" x="3384550" y="1416050"/>
          <p14:tracePt t="105583" x="3378200" y="1416050"/>
          <p14:tracePt t="105600" x="3359150" y="1428750"/>
          <p14:tracePt t="105617" x="3352800" y="1428750"/>
          <p14:tracePt t="105633" x="3333750" y="1428750"/>
          <p14:tracePt t="105840" x="3327400" y="1428750"/>
          <p14:tracePt t="105866" x="3321050" y="1428750"/>
          <p14:tracePt t="105926" x="3314700" y="1428750"/>
          <p14:tracePt t="105936" x="3308350" y="1428750"/>
          <p14:tracePt t="106062" x="3302000" y="1441450"/>
          <p14:tracePt t="106084" x="3302000" y="1447800"/>
          <p14:tracePt t="106088" x="3308350" y="1460500"/>
          <p14:tracePt t="106101" x="3321050" y="1460500"/>
          <p14:tracePt t="106116" x="3359150" y="1466850"/>
          <p14:tracePt t="106133" x="3390900" y="1485900"/>
          <p14:tracePt t="106150" x="3422650" y="1485900"/>
          <p14:tracePt t="106166" x="3467100" y="1504950"/>
          <p14:tracePt t="106184" x="3492500" y="1504950"/>
          <p14:tracePt t="106200" x="3498850" y="1504950"/>
          <p14:tracePt t="106216" x="3517900" y="1504950"/>
          <p14:tracePt t="106233" x="3536950" y="1504950"/>
          <p14:tracePt t="106250" x="3562350" y="1504950"/>
          <p14:tracePt t="106266" x="3581400" y="1504950"/>
          <p14:tracePt t="106283" x="3587750" y="1504950"/>
          <p14:tracePt t="106300" x="3632200" y="1517650"/>
          <p14:tracePt t="106316" x="3676650" y="1524000"/>
          <p14:tracePt t="106333" x="3702050" y="1524000"/>
          <p14:tracePt t="106350" x="3727450" y="1524000"/>
          <p14:tracePt t="106366" x="3752850" y="1524000"/>
          <p14:tracePt t="106383" x="3765550" y="1524000"/>
          <p14:tracePt t="106400" x="3784600" y="1524000"/>
          <p14:tracePt t="106416" x="3822700" y="1524000"/>
          <p14:tracePt t="106433" x="3835400" y="1524000"/>
          <p14:tracePt t="106450" x="3854450" y="1524000"/>
          <p14:tracePt t="106466" x="3867150" y="1524000"/>
          <p14:tracePt t="106483" x="3873500" y="1524000"/>
          <p14:tracePt t="106500" x="3898900" y="1524000"/>
          <p14:tracePt t="106516" x="3917950" y="1524000"/>
          <p14:tracePt t="106520" x="3924300" y="1517650"/>
          <p14:tracePt t="106533" x="3943350" y="1498600"/>
          <p14:tracePt t="106550" x="3956050" y="1485900"/>
          <p14:tracePt t="106566" x="3962400" y="1479550"/>
          <p14:tracePt t="106583" x="3981450" y="1466850"/>
          <p14:tracePt t="106599" x="3987800" y="1454150"/>
          <p14:tracePt t="106616" x="3994150" y="1435100"/>
          <p14:tracePt t="106633" x="4000500" y="1428750"/>
          <p14:tracePt t="106649" x="4006850" y="1409700"/>
          <p14:tracePt t="106666" x="4006850" y="1403350"/>
          <p14:tracePt t="106683" x="4006850" y="1390650"/>
          <p14:tracePt t="106700" x="4006850" y="1365250"/>
          <p14:tracePt t="106716" x="4006850" y="1352550"/>
          <p14:tracePt t="106733" x="3949700" y="1320800"/>
          <p14:tracePt t="106750" x="3905250" y="1289050"/>
          <p14:tracePt t="106766" x="3860800" y="1270000"/>
          <p14:tracePt t="106783" x="3822700" y="1238250"/>
          <p14:tracePt t="106800" x="3752850" y="1206500"/>
          <p14:tracePt t="106816" x="3733800" y="1187450"/>
          <p14:tracePt t="106832" x="3708400" y="1181100"/>
          <p14:tracePt t="106850" x="3657600" y="1143000"/>
          <p14:tracePt t="106866" x="3638550" y="1136650"/>
          <p14:tracePt t="106883" x="3600450" y="1111250"/>
          <p14:tracePt t="106899" x="3556000" y="1098550"/>
          <p14:tracePt t="106916" x="3524250" y="1098550"/>
          <p14:tracePt t="106933" x="3486150" y="1085850"/>
          <p14:tracePt t="106949" x="3479800" y="1085850"/>
          <p14:tracePt t="106966" x="3454400" y="1085850"/>
          <p14:tracePt t="106982" x="3416300" y="1085850"/>
          <p14:tracePt t="106999" x="3397250" y="1098550"/>
          <p14:tracePt t="107016" x="3371850" y="1111250"/>
          <p14:tracePt t="107032" x="3346450" y="1130300"/>
          <p14:tracePt t="107049" x="3340100" y="1136650"/>
          <p14:tracePt t="107066" x="3333750" y="1136650"/>
          <p14:tracePt t="107082" x="3327400" y="1143000"/>
          <p14:tracePt t="107099" x="3321050" y="1149350"/>
          <p14:tracePt t="107116" x="3308350" y="1155700"/>
          <p14:tracePt t="107132" x="3302000" y="1168400"/>
          <p14:tracePt t="107149" x="3302000" y="1174750"/>
          <p14:tracePt t="107166" x="3282950" y="1187450"/>
          <p14:tracePt t="107182" x="3276600" y="1200150"/>
          <p14:tracePt t="107199" x="3270250" y="1219200"/>
          <p14:tracePt t="107216" x="3270250" y="1231900"/>
          <p14:tracePt t="107232" x="3263900" y="1244600"/>
          <p14:tracePt t="107249" x="3263900" y="1263650"/>
          <p14:tracePt t="107266" x="3263900" y="1276350"/>
          <p14:tracePt t="107282" x="3263900" y="1282700"/>
          <p14:tracePt t="107299" x="3263900" y="1314450"/>
          <p14:tracePt t="107316" x="3263900" y="1320800"/>
          <p14:tracePt t="107332" x="3263900" y="1346200"/>
          <p14:tracePt t="107349" x="3263900" y="1352550"/>
          <p14:tracePt t="107365" x="3270250" y="1358900"/>
          <p14:tracePt t="107382" x="3276600" y="1365250"/>
          <p14:tracePt t="107399" x="3302000" y="1365250"/>
          <p14:tracePt t="107415" x="3340100" y="1397000"/>
          <p14:tracePt t="107432" x="3384550" y="1409700"/>
          <p14:tracePt t="107449" x="3448050" y="1409700"/>
          <p14:tracePt t="107465" x="3479800" y="1409700"/>
          <p14:tracePt t="107482" x="3517900" y="1409700"/>
          <p14:tracePt t="107499" x="3549650" y="1409700"/>
          <p14:tracePt t="107515" x="3613150" y="1409700"/>
          <p14:tracePt t="107519" x="3651250" y="1390650"/>
          <p14:tracePt t="107532" x="3727450" y="1377950"/>
          <p14:tracePt t="107549" x="3829050" y="1346200"/>
          <p14:tracePt t="107565" x="3873500" y="1327150"/>
          <p14:tracePt t="107582" x="3968750" y="1301750"/>
          <p14:tracePt t="107599" x="4044950" y="1282700"/>
          <p14:tracePt t="107615" x="4127500" y="1257300"/>
          <p14:tracePt t="107632" x="4165600" y="1244600"/>
          <p14:tracePt t="107649" x="4171950" y="1244600"/>
          <p14:tracePt t="107665" x="4203700" y="1238250"/>
          <p14:tracePt t="107682" x="4216400" y="1238250"/>
          <p14:tracePt t="107699" x="4241800" y="1225550"/>
          <p14:tracePt t="107715" x="4273550" y="1206500"/>
          <p14:tracePt t="107732" x="4311650" y="1200150"/>
          <p14:tracePt t="107749" x="4337050" y="1193800"/>
          <p14:tracePt t="107765" x="4400550" y="1193800"/>
          <p14:tracePt t="107782" x="4438650" y="1181100"/>
          <p14:tracePt t="107799" x="4464050" y="1168400"/>
          <p14:tracePt t="107815" x="4514850" y="1143000"/>
          <p14:tracePt t="107832" x="4533900" y="1136650"/>
          <p14:tracePt t="107848" x="4546600" y="1136650"/>
          <p14:tracePt t="107865" x="4584700" y="1130300"/>
          <p14:tracePt t="107882" x="4597400" y="1130300"/>
          <p14:tracePt t="107898" x="4629150" y="1130300"/>
          <p14:tracePt t="107915" x="4641850" y="1123950"/>
          <p14:tracePt t="107932" x="4660900" y="1123950"/>
          <p14:tracePt t="107948" x="4679950" y="1123950"/>
          <p14:tracePt t="107965" x="4692650" y="1123950"/>
          <p14:tracePt t="107982" x="4705350" y="1123950"/>
          <p14:tracePt t="107998" x="4718050" y="1117600"/>
          <p14:tracePt t="108015" x="4749800" y="1111250"/>
          <p14:tracePt t="108032" x="4756150" y="1111250"/>
          <p14:tracePt t="108048" x="4762500" y="1111250"/>
          <p14:tracePt t="108065" x="4768850" y="1111250"/>
          <p14:tracePt t="108139" x="4743450" y="1117600"/>
          <p14:tracePt t="108149" x="4730750" y="1117600"/>
          <p14:tracePt t="108155" x="4711700" y="1130300"/>
          <p14:tracePt t="108165" x="4686300" y="1130300"/>
          <p14:tracePt t="108182" x="4629150" y="1136650"/>
          <p14:tracePt t="108198" x="4584700" y="1155700"/>
          <p14:tracePt t="108215" x="4527550" y="1162050"/>
          <p14:tracePt t="108231" x="4514850" y="1168400"/>
          <p14:tracePt t="108248" x="4489450" y="1168400"/>
          <p14:tracePt t="108265" x="4470400" y="1174750"/>
          <p14:tracePt t="108282" x="4464050" y="1174750"/>
          <p14:tracePt t="108390" x="4483100" y="1174750"/>
          <p14:tracePt t="108396" x="4502150" y="1174750"/>
          <p14:tracePt t="108407" x="4552950" y="1174750"/>
          <p14:tracePt t="108416" x="4616450" y="1174750"/>
          <p14:tracePt t="108432" x="4686300" y="1174750"/>
          <p14:tracePt t="108448" x="4787900" y="1174750"/>
          <p14:tracePt t="108465" x="4845050" y="1174750"/>
          <p14:tracePt t="108481" x="4864100" y="1174750"/>
          <p14:tracePt t="108498" x="4895850" y="1174750"/>
          <p14:tracePt t="108649" x="4876800" y="1174750"/>
          <p14:tracePt t="108659" x="4838700" y="1174750"/>
          <p14:tracePt t="108665" x="4826000" y="1174750"/>
          <p14:tracePt t="108681" x="4749800" y="1174750"/>
          <p14:tracePt t="108698" x="4724400" y="1174750"/>
          <p14:tracePt t="108715" x="4667250" y="1174750"/>
          <p14:tracePt t="108731" x="4660900" y="1174750"/>
          <p14:tracePt t="108764" x="4654550" y="1174750"/>
          <p14:tracePt t="108821" x="4654550" y="1181100"/>
          <p14:tracePt t="108825" x="4654550" y="1187450"/>
          <p14:tracePt t="108835" x="4660900" y="1187450"/>
          <p14:tracePt t="108851" x="4667250" y="1187450"/>
          <p14:tracePt t="108971" x="4654550" y="1187450"/>
          <p14:tracePt t="108983" x="4584700" y="1187450"/>
          <p14:tracePt t="108987" x="4559300" y="1187450"/>
          <p14:tracePt t="108998" x="4514850" y="1187450"/>
          <p14:tracePt t="109014" x="4356100" y="1187450"/>
          <p14:tracePt t="109031" x="4121150" y="1187450"/>
          <p14:tracePt t="109048" x="3898900" y="1187450"/>
          <p14:tracePt t="109064" x="3689350" y="1187450"/>
          <p14:tracePt t="109081" x="3625850" y="1187450"/>
          <p14:tracePt t="109098" x="3606800" y="1187450"/>
          <p14:tracePt t="109114" x="3600450" y="1187450"/>
          <p14:tracePt t="109148" x="3587750" y="1187450"/>
          <p14:tracePt t="109164" x="3575050" y="1187450"/>
          <p14:tracePt t="109181" x="3568700" y="1187450"/>
          <p14:tracePt t="109198" x="3536950" y="1187450"/>
          <p14:tracePt t="109214" x="3498850" y="1168400"/>
          <p14:tracePt t="109231" x="3448050" y="1143000"/>
          <p14:tracePt t="109247" x="3397250" y="1130300"/>
          <p14:tracePt t="109264" x="3365500" y="1123950"/>
          <p14:tracePt t="109281" x="3352800" y="1123950"/>
          <p14:tracePt t="109298" x="3340100" y="1117600"/>
          <p14:tracePt t="109314" x="3314700" y="1117600"/>
          <p14:tracePt t="109331" x="3302000" y="1117600"/>
          <p14:tracePt t="109347" x="3276600" y="1117600"/>
          <p14:tracePt t="109364" x="3263900" y="1130300"/>
          <p14:tracePt t="109381" x="3244850" y="1149350"/>
          <p14:tracePt t="109397" x="3206750" y="1168400"/>
          <p14:tracePt t="109414" x="3200400" y="1174750"/>
          <p14:tracePt t="109431" x="3175000" y="1212850"/>
          <p14:tracePt t="109447" x="3162300" y="1225550"/>
          <p14:tracePt t="109464" x="3155950" y="1244600"/>
          <p14:tracePt t="109481" x="3136900" y="1270000"/>
          <p14:tracePt t="109497" x="3136900" y="1289050"/>
          <p14:tracePt t="109514" x="3130550" y="1301750"/>
          <p14:tracePt t="109577" x="3130550" y="1308100"/>
          <p14:tracePt t="109603" x="3130550" y="1314450"/>
          <p14:tracePt t="109607" x="3130550" y="1333500"/>
          <p14:tracePt t="109617" x="3130550" y="1339850"/>
          <p14:tracePt t="109631" x="3155950" y="1365250"/>
          <p14:tracePt t="109647" x="3219450" y="1409700"/>
          <p14:tracePt t="109664" x="3244850" y="1416050"/>
          <p14:tracePt t="109681" x="3314700" y="1447800"/>
          <p14:tracePt t="109697" x="3365500" y="1460500"/>
          <p14:tracePt t="109714" x="3403600" y="1473200"/>
          <p14:tracePt t="109730" x="3416300" y="1479550"/>
          <p14:tracePt t="109789" x="3422650" y="1479550"/>
          <p14:tracePt t="109795" x="3429000" y="1479550"/>
          <p14:tracePt t="109809" x="3460750" y="1479550"/>
          <p14:tracePt t="109819" x="3467100" y="1479550"/>
          <p14:tracePt t="109830" x="3498850" y="1479550"/>
          <p14:tracePt t="109847" x="3536950" y="1479550"/>
          <p14:tracePt t="109864" x="3575050" y="1479550"/>
          <p14:tracePt t="109880" x="3619500" y="1479550"/>
          <p14:tracePt t="109897" x="3638550" y="1479550"/>
          <p14:tracePt t="109914" x="3689350" y="1479550"/>
          <p14:tracePt t="109930" x="3733800" y="1479550"/>
          <p14:tracePt t="109947" x="3771900" y="1479550"/>
          <p14:tracePt t="109964" x="3835400" y="1479550"/>
          <p14:tracePt t="109980" x="3879850" y="1479550"/>
          <p14:tracePt t="109997" x="3905250" y="1466850"/>
          <p14:tracePt t="110014" x="3930650" y="1460500"/>
          <p14:tracePt t="110030" x="3956050" y="1447800"/>
          <p14:tracePt t="110047" x="3987800" y="1435100"/>
          <p14:tracePt t="110064" x="4006850" y="1428750"/>
          <p14:tracePt t="110080" x="4019550" y="1428750"/>
          <p14:tracePt t="110097" x="4025900" y="1422400"/>
          <p14:tracePt t="110114" x="4044950" y="1416050"/>
          <p14:tracePt t="110133" x="4051300" y="1409700"/>
          <p14:tracePt t="110147" x="4051300" y="1403350"/>
          <p14:tracePt t="110163" x="4057650" y="1403350"/>
          <p14:tracePt t="110180" x="4064000" y="1397000"/>
          <p14:tracePt t="110239" x="4064000" y="1390650"/>
          <p14:tracePt t="110273" x="4064000" y="1377950"/>
          <p14:tracePt t="110293" x="4064000" y="1371600"/>
          <p14:tracePt t="110303" x="4064000" y="1352550"/>
          <p14:tracePt t="110313" x="4057650" y="1339850"/>
          <p14:tracePt t="110319" x="4044950" y="1333500"/>
          <p14:tracePt t="110330" x="4032250" y="1333500"/>
          <p14:tracePt t="110347" x="4013200" y="1320800"/>
          <p14:tracePt t="110363" x="3981450" y="1295400"/>
          <p14:tracePt t="110380" x="3968750" y="1295400"/>
          <p14:tracePt t="110397" x="3949700" y="1282700"/>
          <p14:tracePt t="110413" x="3924300" y="1250950"/>
          <p14:tracePt t="110430" x="3911600" y="1238250"/>
          <p14:tracePt t="110447" x="3886200" y="1206500"/>
          <p14:tracePt t="110463" x="3848100" y="1187450"/>
          <p14:tracePt t="110480" x="3829050" y="1181100"/>
          <p14:tracePt t="110497" x="3816350" y="1168400"/>
          <p14:tracePt t="110513" x="3778250" y="1155700"/>
          <p14:tracePt t="110530" x="3746500" y="1155700"/>
          <p14:tracePt t="110547" x="3721100" y="1155700"/>
          <p14:tracePt t="110563" x="3663950" y="1155700"/>
          <p14:tracePt t="110580" x="3638550" y="1149350"/>
          <p14:tracePt t="110596" x="3606800" y="1149350"/>
          <p14:tracePt t="110613" x="3549650" y="1149350"/>
          <p14:tracePt t="110630" x="3505200" y="1149350"/>
          <p14:tracePt t="110646" x="3460750" y="1155700"/>
          <p14:tracePt t="110663" x="3429000" y="1162050"/>
          <p14:tracePt t="110680" x="3409950" y="1162050"/>
          <p14:tracePt t="110696" x="3384550" y="1174750"/>
          <p14:tracePt t="110713" x="3378200" y="1174750"/>
          <p14:tracePt t="110730" x="3352800" y="1187450"/>
          <p14:tracePt t="110747" x="3333750" y="1212850"/>
          <p14:tracePt t="110763" x="3321050" y="1219200"/>
          <p14:tracePt t="110781" x="3282950" y="1257300"/>
          <p14:tracePt t="110796" x="3257550" y="1270000"/>
          <p14:tracePt t="110813" x="3238500" y="1289050"/>
          <p14:tracePt t="110830" x="3232150" y="1308100"/>
          <p14:tracePt t="110846" x="3232150" y="1314450"/>
          <p14:tracePt t="110863" x="3232150" y="1327150"/>
          <p14:tracePt t="110880" x="3232150" y="1333500"/>
          <p14:tracePt t="110896" x="3232150" y="1352550"/>
          <p14:tracePt t="110913" x="3232150" y="1358900"/>
          <p14:tracePt t="110930" x="3232150" y="1365250"/>
          <p14:tracePt t="110946" x="3232150" y="1371600"/>
          <p14:tracePt t="110963" x="3232150" y="1390650"/>
          <p14:tracePt t="110980" x="3282950" y="1409700"/>
          <p14:tracePt t="110996" x="3321050" y="1428750"/>
          <p14:tracePt t="111013" x="3409950" y="1454150"/>
          <p14:tracePt t="111030" x="3460750" y="1473200"/>
          <p14:tracePt t="111046" x="3492500" y="1473200"/>
          <p14:tracePt t="111049" x="3549650" y="1492250"/>
          <p14:tracePt t="111063" x="3600450" y="1524000"/>
          <p14:tracePt t="111079" x="3676650" y="1530350"/>
          <p14:tracePt t="111096" x="3759200" y="1555750"/>
          <p14:tracePt t="111113" x="3797300" y="1555750"/>
          <p14:tracePt t="111129" x="3860800" y="1555750"/>
          <p14:tracePt t="111146" x="3873500" y="1555750"/>
          <p14:tracePt t="111163" x="3930650" y="1555750"/>
          <p14:tracePt t="111179" x="3987800" y="1555750"/>
          <p14:tracePt t="111196" x="4038600" y="1549400"/>
          <p14:tracePt t="111213" x="4121150" y="1517650"/>
          <p14:tracePt t="111229" x="4171950" y="1498600"/>
          <p14:tracePt t="111246" x="4197350" y="1498600"/>
          <p14:tracePt t="111263" x="4235450" y="1479550"/>
          <p14:tracePt t="111279" x="4273550" y="1447800"/>
          <p14:tracePt t="111296" x="4305300" y="1416050"/>
          <p14:tracePt t="111313" x="4318000" y="1403350"/>
          <p14:tracePt t="111329" x="4324350" y="1397000"/>
          <p14:tracePt t="111346" x="4324350" y="1390650"/>
          <p14:tracePt t="111363" x="4324350" y="1384300"/>
          <p14:tracePt t="111379" x="4324350" y="1365250"/>
          <p14:tracePt t="111396" x="4324350" y="1352550"/>
          <p14:tracePt t="111413" x="4222750" y="1314450"/>
          <p14:tracePt t="111429" x="4165600" y="1301750"/>
          <p14:tracePt t="111446" x="4057650" y="1270000"/>
          <p14:tracePt t="111463" x="3949700" y="1219200"/>
          <p14:tracePt t="111479" x="3848100" y="1162050"/>
          <p14:tracePt t="111496" x="3689350" y="1085850"/>
          <p14:tracePt t="111513" x="3587750" y="1060450"/>
          <p14:tracePt t="111529" x="3556000" y="1054100"/>
          <p14:tracePt t="111546" x="3473450" y="1054100"/>
          <p14:tracePt t="111562" x="3460750" y="1054100"/>
          <p14:tracePt t="111579" x="3416300" y="1054100"/>
          <p14:tracePt t="111596" x="3365500" y="1054100"/>
          <p14:tracePt t="111612" x="3302000" y="1066800"/>
          <p14:tracePt t="111629" x="3263900" y="1092200"/>
          <p14:tracePt t="111646" x="3219450" y="1111250"/>
          <p14:tracePt t="111663" x="3181350" y="1130300"/>
          <p14:tracePt t="111679" x="3155950" y="1149350"/>
          <p14:tracePt t="111712" x="3149600" y="1155700"/>
          <p14:tracePt t="111729" x="3149600" y="1162050"/>
          <p14:tracePt t="111746" x="3143250" y="1174750"/>
          <p14:tracePt t="111762" x="3143250" y="1193800"/>
          <p14:tracePt t="111779" x="3149600" y="1263650"/>
          <p14:tracePt t="111796" x="3181350" y="1320800"/>
          <p14:tracePt t="111812" x="3194050" y="1333500"/>
          <p14:tracePt t="111829" x="3219450" y="1371600"/>
          <p14:tracePt t="111846" x="3225800" y="1371600"/>
          <p14:tracePt t="111915" x="3232150" y="1371600"/>
          <p14:tracePt t="111925" x="3238500" y="1377950"/>
          <p14:tracePt t="112263" x="3232150" y="1384300"/>
          <p14:tracePt t="112280" x="3225800" y="1384300"/>
          <p14:tracePt t="112289" x="3213100" y="1384300"/>
          <p14:tracePt t="112299" x="3200400" y="1390650"/>
          <p14:tracePt t="112312" x="3187700" y="1397000"/>
          <p14:tracePt t="112329" x="3149600" y="1403350"/>
          <p14:tracePt t="112345" x="3054350" y="1416050"/>
          <p14:tracePt t="112362" x="2984500" y="1428750"/>
          <p14:tracePt t="112379" x="2838450" y="1428750"/>
          <p14:tracePt t="112395" x="2749550" y="1428750"/>
          <p14:tracePt t="112412" x="2609850" y="1428750"/>
          <p14:tracePt t="112429" x="2463800" y="1428750"/>
          <p14:tracePt t="112445" x="2355850" y="1428750"/>
          <p14:tracePt t="112462" x="2228850" y="1435100"/>
          <p14:tracePt t="112478" x="2184400" y="1441450"/>
          <p14:tracePt t="112495" x="2120900" y="1441450"/>
          <p14:tracePt t="112512" x="2051050" y="1441450"/>
          <p14:tracePt t="112528" x="1974850" y="1447800"/>
          <p14:tracePt t="112545" x="1917700" y="1447800"/>
          <p14:tracePt t="112548" x="1885950" y="1447800"/>
          <p14:tracePt t="112562" x="1835150" y="1447800"/>
          <p14:tracePt t="112578" x="1765300" y="1460500"/>
          <p14:tracePt t="112595" x="1720850" y="1460500"/>
          <p14:tracePt t="112612" x="1651000" y="1460500"/>
          <p14:tracePt t="112628" x="1555750" y="1460500"/>
          <p14:tracePt t="112645" x="1492250" y="1460500"/>
          <p14:tracePt t="112662" x="1447800" y="1466850"/>
          <p14:tracePt t="112678" x="1422400" y="1466850"/>
          <p14:tracePt t="112695" x="1346200" y="1479550"/>
          <p14:tracePt t="112712" x="1301750" y="1492250"/>
          <p14:tracePt t="112728" x="1257300" y="1498600"/>
          <p14:tracePt t="112745" x="1238250" y="1511300"/>
          <p14:tracePt t="112762" x="1200150" y="1524000"/>
          <p14:tracePt t="112779" x="1187450" y="1530350"/>
          <p14:tracePt t="112951" x="1181100" y="1536700"/>
          <p14:tracePt t="112961" x="1174750" y="1543050"/>
          <p14:tracePt t="112975" x="1174750" y="1549400"/>
          <p14:tracePt t="112981" x="1174750" y="1562100"/>
          <p14:tracePt t="113001" x="1174750" y="1574800"/>
          <p14:tracePt t="113017" x="1174750" y="1581150"/>
          <p14:tracePt t="113031" x="1174750" y="1587500"/>
          <p14:tracePt t="113045" x="1174750" y="1600200"/>
          <p14:tracePt t="113061" x="1174750" y="1619250"/>
          <p14:tracePt t="113078" x="1174750" y="1625600"/>
          <p14:tracePt t="113095" x="1187450" y="1631950"/>
          <p14:tracePt t="114894" x="1193800" y="1631950"/>
          <p14:tracePt t="114934" x="1200150" y="1631950"/>
          <p14:tracePt t="114954" x="1206500" y="1631950"/>
          <p14:tracePt t="114970" x="1212850" y="1631950"/>
          <p14:tracePt t="114974" x="1219200" y="1638300"/>
          <p14:tracePt t="114990" x="1225550" y="1638300"/>
          <p14:tracePt t="114999" x="1231900" y="1644650"/>
          <p14:tracePt t="115010" x="1238250" y="1644650"/>
          <p14:tracePt t="115027" x="1244600" y="1644650"/>
          <p14:tracePt t="115100" x="1250950" y="1651000"/>
          <p14:tracePt t="115110" x="1257300" y="1651000"/>
          <p14:tracePt t="115120" x="1263650" y="1657350"/>
          <p14:tracePt t="115136" x="1276350" y="1663700"/>
          <p14:tracePt t="115156" x="1282700" y="1663700"/>
          <p14:tracePt t="115196" x="1289050" y="1663700"/>
          <p14:tracePt t="115222" x="1295400" y="1663700"/>
          <p14:tracePt t="115232" x="1301750" y="1663700"/>
          <p14:tracePt t="115252" x="1308100" y="1663700"/>
          <p14:tracePt t="115255" x="1314450" y="1663700"/>
          <p14:tracePt t="115265" x="1320800" y="1663700"/>
          <p14:tracePt t="115282" x="1327150" y="1663700"/>
          <p14:tracePt t="115293" x="1333500" y="1663700"/>
          <p14:tracePt t="115310" x="1352550" y="1670050"/>
          <p14:tracePt t="115327" x="1352550" y="1676400"/>
          <p14:tracePt t="115343" x="1365250" y="1676400"/>
          <p14:tracePt t="115360" x="1384300" y="1682750"/>
          <p14:tracePt t="115377" x="1403350" y="1695450"/>
          <p14:tracePt t="115393" x="1409700" y="1695450"/>
          <p14:tracePt t="115410" x="1428750" y="1695450"/>
          <p14:tracePt t="115427" x="1460500" y="1701800"/>
          <p14:tracePt t="115443" x="1504950" y="1714500"/>
          <p14:tracePt t="115460" x="1543050" y="1714500"/>
          <p14:tracePt t="115476" x="1568450" y="1720850"/>
          <p14:tracePt t="115493" x="1587500" y="1720850"/>
          <p14:tracePt t="115510" x="1606550" y="1720850"/>
          <p14:tracePt t="115526" x="1619250" y="1720850"/>
          <p14:tracePt t="115543" x="1625600" y="1720850"/>
          <p14:tracePt t="115560" x="1638300" y="1720850"/>
          <p14:tracePt t="115563" x="1644650" y="1720850"/>
          <p14:tracePt t="115576" x="1651000" y="1720850"/>
          <p14:tracePt t="115593" x="1657350" y="1720850"/>
          <p14:tracePt t="115610" x="1670050" y="1720850"/>
          <p14:tracePt t="115626" x="1676400" y="1708150"/>
          <p14:tracePt t="115643" x="1682750" y="1695450"/>
          <p14:tracePt t="115660" x="1689100" y="1682750"/>
          <p14:tracePt t="115676" x="1701800" y="1676400"/>
          <p14:tracePt t="115693" x="1701800" y="1670050"/>
          <p14:tracePt t="115709" x="1701800" y="1651000"/>
          <p14:tracePt t="115726" x="1708150" y="1644650"/>
          <p14:tracePt t="115743" x="1708150" y="1631950"/>
          <p14:tracePt t="115759" x="1708150" y="1612900"/>
          <p14:tracePt t="115776" x="1708150" y="1593850"/>
          <p14:tracePt t="115793" x="1708150" y="1568450"/>
          <p14:tracePt t="115810" x="1701800" y="1549400"/>
          <p14:tracePt t="115826" x="1695450" y="1536700"/>
          <p14:tracePt t="115843" x="1695450" y="1517650"/>
          <p14:tracePt t="115859" x="1682750" y="1466850"/>
          <p14:tracePt t="115876" x="1663700" y="1422400"/>
          <p14:tracePt t="115893" x="1651000" y="1409700"/>
          <p14:tracePt t="115926" x="1651000" y="1403350"/>
          <p14:tracePt t="115943" x="1631950" y="1403350"/>
          <p14:tracePt t="115959" x="1612900" y="1403350"/>
          <p14:tracePt t="115976" x="1593850" y="1390650"/>
          <p14:tracePt t="115993" x="1511300" y="1384300"/>
          <p14:tracePt t="116009" x="1447800" y="1384300"/>
          <p14:tracePt t="116026" x="1403350" y="1384300"/>
          <p14:tracePt t="116043" x="1377950" y="1384300"/>
          <p14:tracePt t="116059" x="1352550" y="1384300"/>
          <p14:tracePt t="116076" x="1339850" y="1384300"/>
          <p14:tracePt t="116093" x="1333500" y="1377950"/>
          <p14:tracePt t="116109" x="1314450" y="1377950"/>
          <p14:tracePt t="116126" x="1301750" y="1377950"/>
          <p14:tracePt t="116143" x="1263650" y="1377950"/>
          <p14:tracePt t="116159" x="1238250" y="1377950"/>
          <p14:tracePt t="116176" x="1212850" y="1384300"/>
          <p14:tracePt t="116193" x="1181100" y="1422400"/>
          <p14:tracePt t="116209" x="1162050" y="1435100"/>
          <p14:tracePt t="116226" x="1149350" y="1441450"/>
          <p14:tracePt t="116242" x="1136650" y="1454150"/>
          <p14:tracePt t="116259" x="1123950" y="1473200"/>
          <p14:tracePt t="116276" x="1123950" y="1485900"/>
          <p14:tracePt t="116292" x="1123950" y="1498600"/>
          <p14:tracePt t="116309" x="1123950" y="1511300"/>
          <p14:tracePt t="116326" x="1117600" y="1530350"/>
          <p14:tracePt t="116342" x="1117600" y="1536700"/>
          <p14:tracePt t="116359" x="1117600" y="1555750"/>
          <p14:tracePt t="116377" x="1117600" y="1574800"/>
          <p14:tracePt t="116392" x="1117600" y="1600200"/>
          <p14:tracePt t="116409" x="1117600" y="1612900"/>
          <p14:tracePt t="116426" x="1136650" y="1631950"/>
          <p14:tracePt t="116442" x="1143000" y="1644650"/>
          <p14:tracePt t="116459" x="1149350" y="1644650"/>
          <p14:tracePt t="116476" x="1162050" y="1663700"/>
          <p14:tracePt t="116492" x="1181100" y="1670050"/>
          <p14:tracePt t="116509" x="1193800" y="1676400"/>
          <p14:tracePt t="116526" x="1206500" y="1695450"/>
          <p14:tracePt t="116542" x="1231900" y="1701800"/>
          <p14:tracePt t="116559" x="1244600" y="1714500"/>
          <p14:tracePt t="116576" x="1250950" y="1714500"/>
          <p14:tracePt t="116592" x="1257300" y="1720850"/>
          <p14:tracePt t="116609" x="1270000" y="1733550"/>
          <p14:tracePt t="116626" x="1289050" y="1739900"/>
          <p14:tracePt t="116642" x="1327150" y="1739900"/>
          <p14:tracePt t="116659" x="1365250" y="1752600"/>
          <p14:tracePt t="116676" x="1384300" y="1752600"/>
          <p14:tracePt t="116692" x="1409700" y="1758950"/>
          <p14:tracePt t="116709" x="1428750" y="1758950"/>
          <p14:tracePt t="116726" x="1447800" y="1765300"/>
          <p14:tracePt t="116742" x="1460500" y="1765300"/>
          <p14:tracePt t="116759" x="1479550" y="1765300"/>
          <p14:tracePt t="116775" x="1504950" y="1765300"/>
          <p14:tracePt t="116792" x="1511300" y="1765300"/>
          <p14:tracePt t="116809" x="1536700" y="1765300"/>
          <p14:tracePt t="116825" x="1568450" y="1765300"/>
          <p14:tracePt t="116842" x="1606550" y="1765300"/>
          <p14:tracePt t="116859" x="1631950" y="1765300"/>
          <p14:tracePt t="116875" x="1663700" y="1765300"/>
          <p14:tracePt t="116892" x="1676400" y="1765300"/>
          <p14:tracePt t="116909" x="1695450" y="1765300"/>
          <p14:tracePt t="116942" x="1714500" y="1765300"/>
          <p14:tracePt t="116959" x="1727200" y="1758950"/>
          <p14:tracePt t="116975" x="1758950" y="1733550"/>
          <p14:tracePt t="116992" x="1784350" y="1720850"/>
          <p14:tracePt t="117009" x="1803400" y="1714500"/>
          <p14:tracePt t="117025" x="1822450" y="1682750"/>
          <p14:tracePt t="117042" x="1841500" y="1676400"/>
          <p14:tracePt t="117059" x="1847850" y="1663700"/>
          <p14:tracePt t="117075" x="1854200" y="1644650"/>
          <p14:tracePt t="117092" x="1860550" y="1631950"/>
          <p14:tracePt t="117109" x="1860550" y="1619250"/>
          <p14:tracePt t="117125" x="1860550" y="1612900"/>
          <p14:tracePt t="117142" x="1860550" y="1593850"/>
          <p14:tracePt t="117158" x="1860550" y="1587500"/>
          <p14:tracePt t="117175" x="1860550" y="1581150"/>
          <p14:tracePt t="117208" x="1841500" y="1574800"/>
          <p14:tracePt t="117225" x="1828800" y="1568450"/>
          <p14:tracePt t="117242" x="1803400" y="1549400"/>
          <p14:tracePt t="117258" x="1733550" y="1524000"/>
          <p14:tracePt t="117275" x="1676400" y="1498600"/>
          <p14:tracePt t="117292" x="1625600" y="1479550"/>
          <p14:tracePt t="117308" x="1606550" y="1473200"/>
          <p14:tracePt t="117325" x="1555750" y="1454150"/>
          <p14:tracePt t="117342" x="1530350" y="1435100"/>
          <p14:tracePt t="117358" x="1511300" y="1435100"/>
          <p14:tracePt t="117375" x="1498600" y="1428750"/>
          <p14:tracePt t="117392" x="1485900" y="1428750"/>
          <p14:tracePt t="117408" x="1479550" y="1428750"/>
          <p14:tracePt t="117425" x="1454150" y="1428750"/>
          <p14:tracePt t="117442" x="1428750" y="1428750"/>
          <p14:tracePt t="117459" x="1409700" y="1428750"/>
          <p14:tracePt t="117476" x="1346200" y="1428750"/>
          <p14:tracePt t="117492" x="1320800" y="1441450"/>
          <p14:tracePt t="117508" x="1295400" y="1447800"/>
          <p14:tracePt t="117525" x="1276350" y="1460500"/>
          <p14:tracePt t="117542" x="1263650" y="1466850"/>
          <p14:tracePt t="117558" x="1250950" y="1473200"/>
          <p14:tracePt t="117576" x="1244600" y="1485900"/>
          <p14:tracePt t="117596" x="1238250" y="1492250"/>
          <p14:tracePt t="117618" x="1231900" y="1498600"/>
          <p14:tracePt t="117632" x="1231900" y="1504950"/>
          <p14:tracePt t="117642" x="1225550" y="1504950"/>
          <p14:tracePt t="117658" x="1219200" y="1511300"/>
          <p14:tracePt t="117675" x="1219200" y="1524000"/>
          <p14:tracePt t="117692" x="1219200" y="1536700"/>
          <p14:tracePt t="117708" x="1212850" y="1536700"/>
          <p14:tracePt t="117725" x="1206500" y="1549400"/>
          <p14:tracePt t="117741" x="1206500" y="1555750"/>
          <p14:tracePt t="117758" x="1206500" y="1568450"/>
          <p14:tracePt t="117791" x="1206500" y="1581150"/>
          <p14:tracePt t="117808" x="1206500" y="1600200"/>
          <p14:tracePt t="117825" x="1206500" y="1612900"/>
          <p14:tracePt t="117841" x="1206500" y="1619250"/>
          <p14:tracePt t="117858" x="1206500" y="1625600"/>
          <p14:tracePt t="117875" x="1206500" y="1638300"/>
          <p14:tracePt t="117891" x="1219200" y="1644650"/>
          <p14:tracePt t="117908" x="1231900" y="1657350"/>
          <p14:tracePt t="117925" x="1244600" y="1670050"/>
          <p14:tracePt t="117941" x="1270000" y="1676400"/>
          <p14:tracePt t="117958" x="1308100" y="1689100"/>
          <p14:tracePt t="117975" x="1346200" y="1701800"/>
          <p14:tracePt t="117991" x="1384300" y="1714500"/>
          <p14:tracePt t="118008" x="1422400" y="1727200"/>
          <p14:tracePt t="118025" x="1441450" y="1733550"/>
          <p14:tracePt t="118041" x="1479550" y="1739900"/>
          <p14:tracePt t="118058" x="1485900" y="1739900"/>
          <p14:tracePt t="118061" x="1492250" y="1739900"/>
          <p14:tracePt t="118075" x="1498600" y="1739900"/>
          <p14:tracePt t="118091" x="1517650" y="1739900"/>
          <p14:tracePt t="118108" x="1555750" y="1739900"/>
          <p14:tracePt t="118124" x="1587500" y="1727200"/>
          <p14:tracePt t="118141" x="1606550" y="1720850"/>
          <p14:tracePt t="118158" x="1644650" y="1695450"/>
          <p14:tracePt t="118175" x="1657350" y="1689100"/>
          <p14:tracePt t="118191" x="1663700" y="1682750"/>
          <p14:tracePt t="118208" x="1676400" y="1676400"/>
          <p14:tracePt t="118224" x="1676400" y="1657350"/>
          <p14:tracePt t="118241" x="1676400" y="1651000"/>
          <p14:tracePt t="118258" x="1676400" y="1631950"/>
          <p14:tracePt t="118274" x="1676400" y="1619250"/>
          <p14:tracePt t="118291" x="1676400" y="1612900"/>
          <p14:tracePt t="118308" x="1676400" y="1600200"/>
          <p14:tracePt t="118324" x="1676400" y="1593850"/>
          <p14:tracePt t="118341" x="1676400" y="1587500"/>
          <p14:tracePt t="118358" x="1663700" y="1574800"/>
          <p14:tracePt t="118374" x="1644650" y="1574800"/>
          <p14:tracePt t="118391" x="1625600" y="1568450"/>
          <p14:tracePt t="118408" x="1612900" y="1562100"/>
          <p14:tracePt t="118424" x="1593850" y="1555750"/>
          <p14:tracePt t="118441" x="1581150" y="1555750"/>
          <p14:tracePt t="118458" x="1562100" y="1555750"/>
          <p14:tracePt t="118474" x="1549400" y="1555750"/>
          <p14:tracePt t="118491" x="1543050" y="1555750"/>
          <p14:tracePt t="118508" x="1524000" y="1555750"/>
          <p14:tracePt t="118541" x="1517650" y="1568450"/>
          <p14:tracePt t="118562" x="1517650" y="1574800"/>
          <p14:tracePt t="118682" x="1517650" y="1581150"/>
          <p14:tracePt t="118688" x="1517650" y="1587500"/>
          <p14:tracePt t="118712" x="1524000" y="1587500"/>
          <p14:tracePt t="118718" x="1530350" y="1587500"/>
          <p14:tracePt t="118728" x="1562100" y="1593850"/>
          <p14:tracePt t="118741" x="1587500" y="1600200"/>
          <p14:tracePt t="118758" x="1651000" y="1625600"/>
          <p14:tracePt t="118774" x="1752600" y="1644650"/>
          <p14:tracePt t="118791" x="1860550" y="1663700"/>
          <p14:tracePt t="118808" x="1911350" y="1670050"/>
          <p14:tracePt t="118824" x="2012950" y="1670050"/>
          <p14:tracePt t="118841" x="2038350" y="1670050"/>
          <p14:tracePt t="118857" x="2057400" y="1670050"/>
          <p14:tracePt t="118874" x="2108200" y="1670050"/>
          <p14:tracePt t="118891" x="2139950" y="1670050"/>
          <p14:tracePt t="118924" x="2146300" y="1670050"/>
          <p14:tracePt t="118960" x="2152650" y="1670050"/>
          <p14:tracePt t="118970" x="2159000" y="1670050"/>
          <p14:tracePt t="118980" x="2165350" y="1670050"/>
          <p14:tracePt t="118991" x="2178050" y="1670050"/>
          <p14:tracePt t="119007" x="2190750" y="1670050"/>
          <p14:tracePt t="119024" x="2216150" y="1670050"/>
          <p14:tracePt t="119041" x="2222500" y="1670050"/>
          <p14:tracePt t="119252" x="2228850" y="1670050"/>
          <p14:tracePt t="119262" x="2235200" y="1670050"/>
          <p14:tracePt t="119278" x="2241550" y="1670050"/>
          <p14:tracePt t="119282" x="2247900" y="1670050"/>
          <p14:tracePt t="119292" x="2260600" y="1670050"/>
          <p14:tracePt t="119307" x="2266950" y="1682750"/>
          <p14:tracePt t="119323" x="2273300" y="1682750"/>
          <p14:tracePt t="119340" x="2298700" y="1682750"/>
          <p14:tracePt t="119358" x="2305050" y="1682750"/>
          <p14:tracePt t="119374" x="2336800" y="1695450"/>
          <p14:tracePt t="119390" x="2355850" y="1701800"/>
          <p14:tracePt t="119490" x="2355850" y="1714500"/>
          <p14:tracePt t="119504" x="2349500" y="1714500"/>
          <p14:tracePt t="119510" x="2330450" y="1714500"/>
          <p14:tracePt t="119524" x="2298700" y="1727200"/>
          <p14:tracePt t="119540" x="2247900" y="1733550"/>
          <p14:tracePt t="119557" x="2203450" y="1733550"/>
          <p14:tracePt t="119573" x="2171700" y="1733550"/>
          <p14:tracePt t="119576" x="2146300" y="1733550"/>
          <p14:tracePt t="119591" x="2133600" y="1733550"/>
          <p14:tracePt t="119607" x="2127250" y="1733550"/>
          <p14:tracePt t="119623" x="2114550" y="1733550"/>
          <p14:tracePt t="119640" x="2089150" y="1733550"/>
          <p14:tracePt t="119658" x="2070100" y="1733550"/>
          <p14:tracePt t="119673" x="2051050" y="1733550"/>
          <p14:tracePt t="119690" x="2032000" y="1733550"/>
          <p14:tracePt t="119723" x="2025650" y="1733550"/>
          <p14:tracePt t="120170" x="2012950" y="1733550"/>
          <p14:tracePt t="120197" x="2012950" y="1727200"/>
          <p14:tracePt t="120210" x="2019300" y="1727200"/>
          <p14:tracePt t="120220" x="2025650" y="1727200"/>
          <p14:tracePt t="120226" x="2032000" y="1727200"/>
          <p14:tracePt t="120240" x="2044700" y="1727200"/>
          <p14:tracePt t="120256" x="2070100" y="1727200"/>
          <p14:tracePt t="120273" x="2101850" y="1727200"/>
          <p14:tracePt t="120290" x="2152650" y="1727200"/>
          <p14:tracePt t="120306" x="2209800" y="1739900"/>
          <p14:tracePt t="120323" x="2235200" y="1739900"/>
          <p14:tracePt t="120340" x="2292350" y="1746250"/>
          <p14:tracePt t="120356" x="2374900" y="1758950"/>
          <p14:tracePt t="120373" x="2406650" y="1758950"/>
          <p14:tracePt t="120390" x="2438400" y="1758950"/>
          <p14:tracePt t="120406" x="2451100" y="1765300"/>
          <p14:tracePt t="120423" x="2476500" y="1765300"/>
          <p14:tracePt t="120440" x="2495550" y="1765300"/>
          <p14:tracePt t="120456" x="2527300" y="1765300"/>
          <p14:tracePt t="120473" x="2552700" y="1765300"/>
          <p14:tracePt t="120489" x="2609850" y="1765300"/>
          <p14:tracePt t="120506" x="2647950" y="1765300"/>
          <p14:tracePt t="120523" x="2711450" y="1765300"/>
          <p14:tracePt t="120539" x="2755900" y="1778000"/>
          <p14:tracePt t="120556" x="2787650" y="1778000"/>
          <p14:tracePt t="120573" x="2844800" y="1778000"/>
          <p14:tracePt t="120576" x="2863850" y="1778000"/>
          <p14:tracePt t="120589" x="2889250" y="1778000"/>
          <p14:tracePt t="120606" x="2921000" y="1778000"/>
          <p14:tracePt t="120623" x="2959100" y="1778000"/>
          <p14:tracePt t="120640" x="2971800" y="1778000"/>
          <p14:tracePt t="120656" x="2984500" y="1778000"/>
          <p14:tracePt t="120673" x="3003550" y="1778000"/>
          <p14:tracePt t="120690" x="3022600" y="1778000"/>
          <p14:tracePt t="120706" x="3041650" y="1778000"/>
          <p14:tracePt t="120723" x="3060700" y="1778000"/>
          <p14:tracePt t="120739" x="3067050" y="1778000"/>
          <p14:tracePt t="120756" x="3079750" y="1778000"/>
          <p14:tracePt t="120789" x="3092450" y="1778000"/>
          <p14:tracePt t="120873" x="3098800" y="1771650"/>
          <p14:tracePt t="120959" x="3105150" y="1771650"/>
          <p14:tracePt t="120972" x="3111500" y="1771650"/>
          <p14:tracePt t="120998" x="3117850" y="1771650"/>
          <p14:tracePt t="121003" x="3124200" y="1771650"/>
          <p14:tracePt t="121059" x="3136900" y="1771650"/>
          <p14:tracePt t="121069" x="3143250" y="1771650"/>
          <p14:tracePt t="121084" x="3175000" y="1771650"/>
          <p14:tracePt t="121095" x="3187700" y="1771650"/>
          <p14:tracePt t="121106" x="3206750" y="1771650"/>
          <p14:tracePt t="121122" x="3238500" y="1765300"/>
          <p14:tracePt t="121139" x="3282950" y="1765300"/>
          <p14:tracePt t="121172" x="3289300" y="1765300"/>
          <p14:tracePt t="121189" x="3295650" y="1765300"/>
          <p14:tracePt t="121206" x="3308350" y="1758950"/>
          <p14:tracePt t="121222" x="3314700" y="1746250"/>
          <p14:tracePt t="121239" x="3327400" y="1739900"/>
          <p14:tracePt t="121256" x="3346450" y="1739900"/>
          <p14:tracePt t="121417" x="3352800" y="1739900"/>
          <p14:tracePt t="121426" x="3359150" y="1733550"/>
          <p14:tracePt t="121457" x="3359150" y="1727200"/>
          <p14:tracePt t="121463" x="3365500" y="1727200"/>
          <p14:tracePt t="121483" x="3371850" y="1727200"/>
          <p14:tracePt t="121492" x="3378200" y="1727200"/>
          <p14:tracePt t="121505" x="3378200" y="1720850"/>
          <p14:tracePt t="121755" x="3384550" y="1720850"/>
          <p14:tracePt t="121775" x="3390900" y="1720850"/>
          <p14:tracePt t="121781" x="3397250" y="1714500"/>
          <p14:tracePt t="121794" x="3409950" y="1714500"/>
          <p14:tracePt t="121805" x="3416300" y="1714500"/>
          <p14:tracePt t="121822" x="3422650" y="1714500"/>
          <p14:tracePt t="121838" x="3429000" y="1714500"/>
          <p14:tracePt t="121855" x="3435350" y="1714500"/>
          <p14:tracePt t="121872" x="3448050" y="1714500"/>
          <p14:tracePt t="121889" x="3454400" y="1714500"/>
          <p14:tracePt t="121905" x="3467100" y="1714500"/>
          <p14:tracePt t="121922" x="3479800" y="1714500"/>
          <p14:tracePt t="121938" x="3486150" y="1714500"/>
          <p14:tracePt t="121956" x="3505200" y="1714500"/>
          <p14:tracePt t="121972" x="3517900" y="1714500"/>
          <p14:tracePt t="121988" x="3536950" y="1701800"/>
          <p14:tracePt t="122005" x="3543300" y="1701800"/>
          <p14:tracePt t="122038" x="3562350" y="1701800"/>
          <p14:tracePt t="122055" x="3581400" y="1701800"/>
          <p14:tracePt t="122072" x="3606800" y="1701800"/>
          <p14:tracePt t="122088" x="3625850" y="1701800"/>
          <p14:tracePt t="122105" x="3670300" y="1701800"/>
          <p14:tracePt t="122122" x="3721100" y="1701800"/>
          <p14:tracePt t="122138" x="3752850" y="1701800"/>
          <p14:tracePt t="122155" x="3790950" y="1701800"/>
          <p14:tracePt t="122172" x="3816350" y="1701800"/>
          <p14:tracePt t="122188" x="3822700" y="1701800"/>
          <p14:tracePt t="122205" x="3829050" y="1701800"/>
          <p14:tracePt t="122222" x="3835400" y="1695450"/>
          <p14:tracePt t="122238" x="3841750" y="1695450"/>
          <p14:tracePt t="122279" x="3848100" y="1695450"/>
          <p14:tracePt t="122288" x="3854450" y="1695450"/>
          <p14:tracePt t="122305" x="3860800" y="1695450"/>
          <p14:tracePt t="122321" x="3873500" y="1695450"/>
          <p14:tracePt t="122338" x="3905250" y="1695450"/>
          <p14:tracePt t="122355" x="3924300" y="1695450"/>
          <p14:tracePt t="122371" x="3962400" y="1695450"/>
          <p14:tracePt t="122388" x="4006850" y="1695450"/>
          <p14:tracePt t="122405" x="4051300" y="1689100"/>
          <p14:tracePt t="122421" x="4070350" y="1689100"/>
          <p14:tracePt t="122438" x="4095750" y="1689100"/>
          <p14:tracePt t="122455" x="4102100" y="1689100"/>
          <p14:tracePt t="122471" x="4114800" y="1689100"/>
          <p14:tracePt t="122488" x="4133850" y="1689100"/>
          <p14:tracePt t="122505" x="4140200" y="1689100"/>
          <p14:tracePt t="122522" x="4152900" y="1689100"/>
          <p14:tracePt t="122538" x="4184650" y="1682750"/>
          <p14:tracePt t="122555" x="4222750" y="1682750"/>
          <p14:tracePt t="122571" x="4248150" y="1682750"/>
          <p14:tracePt t="122588" x="4260850" y="1682750"/>
          <p14:tracePt t="122605" x="4305300" y="1682750"/>
          <p14:tracePt t="122622" x="4337050" y="1682750"/>
          <p14:tracePt t="122638" x="4381500" y="1689100"/>
          <p14:tracePt t="122655" x="4438650" y="1708150"/>
          <p14:tracePt t="122671" x="4495800" y="1720850"/>
          <p14:tracePt t="122688" x="4565650" y="1727200"/>
          <p14:tracePt t="122704" x="4597400" y="1727200"/>
          <p14:tracePt t="122721" x="4648200" y="1727200"/>
          <p14:tracePt t="122738" x="4686300" y="1727200"/>
          <p14:tracePt t="122754" x="4794250" y="1733550"/>
          <p14:tracePt t="122771" x="4870450" y="1733550"/>
          <p14:tracePt t="122788" x="4889500" y="1733550"/>
          <p14:tracePt t="122804" x="4933950" y="1733550"/>
          <p14:tracePt t="122821" x="4959350" y="1733550"/>
          <p14:tracePt t="122838" x="4991100" y="1733550"/>
          <p14:tracePt t="122855" x="5029200" y="1720850"/>
          <p14:tracePt t="122871" x="5060950" y="1720850"/>
          <p14:tracePt t="122888" x="5143500" y="1701800"/>
          <p14:tracePt t="122904" x="5219700" y="1701800"/>
          <p14:tracePt t="122921" x="5283200" y="1695450"/>
          <p14:tracePt t="122938" x="5327650" y="1695450"/>
          <p14:tracePt t="122954" x="5359400" y="1689100"/>
          <p14:tracePt t="122971" x="5422900" y="1682750"/>
          <p14:tracePt t="122988" x="5441950" y="1676400"/>
          <p14:tracePt t="123004" x="5448300" y="1676400"/>
          <p14:tracePt t="123021" x="5461000" y="1663700"/>
          <p14:tracePt t="123038" x="5499100" y="1651000"/>
          <p14:tracePt t="123054" x="5524500" y="1638300"/>
          <p14:tracePt t="123071" x="5543550" y="1625600"/>
          <p14:tracePt t="123088" x="5556250" y="1625600"/>
          <p14:tracePt t="123104" x="5575300" y="1600200"/>
          <p14:tracePt t="123121" x="5594350" y="1587500"/>
          <p14:tracePt t="123138" x="5594350" y="1562100"/>
          <p14:tracePt t="123154" x="5594350" y="1543050"/>
          <p14:tracePt t="123188" x="5594350" y="1536700"/>
          <p14:tracePt t="123204" x="5594350" y="1517650"/>
          <p14:tracePt t="123221" x="5568950" y="1511300"/>
          <p14:tracePt t="123238" x="5530850" y="1479550"/>
          <p14:tracePt t="123254" x="5454650" y="1454150"/>
          <p14:tracePt t="123271" x="5403850" y="1435100"/>
          <p14:tracePt t="123288" x="5321300" y="1416050"/>
          <p14:tracePt t="123304" x="5264150" y="1403350"/>
          <p14:tracePt t="123321" x="5149850" y="1371600"/>
          <p14:tracePt t="123337" x="5060950" y="1352550"/>
          <p14:tracePt t="123354" x="5003800" y="1346200"/>
          <p14:tracePt t="123371" x="4927600" y="1339850"/>
          <p14:tracePt t="123388" x="4883150" y="1339850"/>
          <p14:tracePt t="123404" x="4806950" y="1339850"/>
          <p14:tracePt t="123421" x="4718050" y="1339850"/>
          <p14:tracePt t="123437" x="4622800" y="1339850"/>
          <p14:tracePt t="123454" x="4540250" y="1339850"/>
          <p14:tracePt t="123471" x="4457700" y="1346200"/>
          <p14:tracePt t="123487" x="4248150" y="1422400"/>
          <p14:tracePt t="123504" x="4127500" y="1435100"/>
          <p14:tracePt t="123521" x="3981450" y="1447800"/>
          <p14:tracePt t="123537" x="3841750" y="1447800"/>
          <p14:tracePt t="123554" x="3702050" y="1466850"/>
          <p14:tracePt t="123571" x="3663950" y="1473200"/>
          <p14:tracePt t="123587" x="3619500" y="1473200"/>
          <p14:tracePt t="123604" x="3536950" y="1473200"/>
          <p14:tracePt t="123621" x="3467100" y="1473200"/>
          <p14:tracePt t="123637" x="3333750" y="1473200"/>
          <p14:tracePt t="123654" x="3181350" y="1454150"/>
          <p14:tracePt t="123670" x="3086100" y="1441450"/>
          <p14:tracePt t="123687" x="2908300" y="1428750"/>
          <p14:tracePt t="123704" x="2755900" y="1384300"/>
          <p14:tracePt t="123720" x="2667000" y="1371600"/>
          <p14:tracePt t="123737" x="2565400" y="1352550"/>
          <p14:tracePt t="123754" x="2470150" y="1339850"/>
          <p14:tracePt t="123770" x="2413000" y="1327150"/>
          <p14:tracePt t="123787" x="2368550" y="1327150"/>
          <p14:tracePt t="123804" x="2292350" y="1314450"/>
          <p14:tracePt t="123820" x="2120900" y="1282700"/>
          <p14:tracePt t="123837" x="2000250" y="1282700"/>
          <p14:tracePt t="123854" x="1917700" y="1270000"/>
          <p14:tracePt t="123870" x="1847850" y="1270000"/>
          <p14:tracePt t="123887" x="1752600" y="1270000"/>
          <p14:tracePt t="123904" x="1708150" y="1270000"/>
          <p14:tracePt t="123920" x="1663700" y="1270000"/>
          <p14:tracePt t="123937" x="1625600" y="1270000"/>
          <p14:tracePt t="123954" x="1612900" y="1270000"/>
          <p14:tracePt t="123970" x="1568450" y="1282700"/>
          <p14:tracePt t="123987" x="1517650" y="1295400"/>
          <p14:tracePt t="124004" x="1492250" y="1308100"/>
          <p14:tracePt t="124020" x="1460500" y="1308100"/>
          <p14:tracePt t="124037" x="1371600" y="1327150"/>
          <p14:tracePt t="124054" x="1339850" y="1333500"/>
          <p14:tracePt t="124070" x="1333500" y="1397000"/>
          <p14:tracePt t="124087" x="1320800" y="1403350"/>
          <p14:tracePt t="124104" x="1301750" y="1428750"/>
          <p14:tracePt t="124120" x="1295400" y="1435100"/>
          <p14:tracePt t="124137" x="1263650" y="1460500"/>
          <p14:tracePt t="124154" x="1250950" y="1479550"/>
          <p14:tracePt t="124170" x="1238250" y="1492250"/>
          <p14:tracePt t="124187" x="1219200" y="1524000"/>
          <p14:tracePt t="124204" x="1212850" y="1536700"/>
          <p14:tracePt t="124220" x="1200150" y="1549400"/>
          <p14:tracePt t="124237" x="1181100" y="1568450"/>
          <p14:tracePt t="124253" x="1174750" y="1574800"/>
          <p14:tracePt t="124270" x="1168400" y="1581150"/>
          <p14:tracePt t="124287" x="1162050" y="1587500"/>
          <p14:tracePt t="124303" x="1155700" y="1587500"/>
          <p14:tracePt t="124320" x="1136650" y="1606550"/>
          <p14:tracePt t="124337" x="1130300" y="1612900"/>
          <p14:tracePt t="124353" x="1130300" y="1619250"/>
          <p14:tracePt t="124387" x="1130300" y="1631950"/>
          <p14:tracePt t="124420" x="1130300" y="1651000"/>
          <p14:tracePt t="124437" x="1143000" y="1657350"/>
          <p14:tracePt t="124453" x="1162050" y="1670050"/>
          <p14:tracePt t="124470" x="1225550" y="1689100"/>
          <p14:tracePt t="124487" x="1327150" y="1714500"/>
          <p14:tracePt t="124503" x="1384300" y="1720850"/>
          <p14:tracePt t="124520" x="1435100" y="1727200"/>
          <p14:tracePt t="124537" x="1460500" y="1727200"/>
          <p14:tracePt t="124553" x="1517650" y="1733550"/>
          <p14:tracePt t="124570" x="1562100" y="1733550"/>
          <p14:tracePt t="124586" x="1600200" y="1733550"/>
          <p14:tracePt t="124603" x="1752600" y="1765300"/>
          <p14:tracePt t="124620" x="1822450" y="1771650"/>
          <p14:tracePt t="124636" x="1892300" y="1778000"/>
          <p14:tracePt t="124653" x="1936750" y="1784350"/>
          <p14:tracePt t="124670" x="2025650" y="1784350"/>
          <p14:tracePt t="124686" x="2070100" y="1797050"/>
          <p14:tracePt t="124703" x="2165350" y="1803400"/>
          <p14:tracePt t="124719" x="2241550" y="1803400"/>
          <p14:tracePt t="124736" x="2286000" y="1803400"/>
          <p14:tracePt t="124753" x="2387600" y="1803400"/>
          <p14:tracePt t="124770" x="2501900" y="1816100"/>
          <p14:tracePt t="124786" x="2571750" y="1835150"/>
          <p14:tracePt t="124803" x="2660650" y="1847850"/>
          <p14:tracePt t="124820" x="2717800" y="1860550"/>
          <p14:tracePt t="124836" x="2832100" y="1873250"/>
          <p14:tracePt t="124853" x="2882900" y="1873250"/>
          <p14:tracePt t="124870" x="2940050" y="1879600"/>
          <p14:tracePt t="124886" x="3028950" y="1879600"/>
          <p14:tracePt t="124903" x="3175000" y="1879600"/>
          <p14:tracePt t="124920" x="3270250" y="1879600"/>
          <p14:tracePt t="124936" x="3365500" y="1879600"/>
          <p14:tracePt t="124953" x="3517900" y="1879600"/>
          <p14:tracePt t="124970" x="3657600" y="1879600"/>
          <p14:tracePt t="124986" x="3765550" y="1879600"/>
          <p14:tracePt t="125003" x="3905250" y="1879600"/>
          <p14:tracePt t="125020" x="3981450" y="1879600"/>
          <p14:tracePt t="125036" x="4102100" y="1866900"/>
          <p14:tracePt t="125053" x="4197350" y="1854200"/>
          <p14:tracePt t="125070" x="4248150" y="1822450"/>
          <p14:tracePt t="125086" x="4318000" y="1809750"/>
          <p14:tracePt t="125103" x="4413250" y="1797050"/>
          <p14:tracePt t="125119" x="4476750" y="1771650"/>
          <p14:tracePt t="125136" x="4508500" y="1771650"/>
          <p14:tracePt t="125153" x="4578350" y="1752600"/>
          <p14:tracePt t="125169" x="4603750" y="1746250"/>
          <p14:tracePt t="125186" x="4641850" y="1739900"/>
          <p14:tracePt t="125203" x="4686300" y="1727200"/>
          <p14:tracePt t="125220" x="4730750" y="1708150"/>
          <p14:tracePt t="125236" x="4775200" y="1695450"/>
          <p14:tracePt t="125253" x="4819650" y="1689100"/>
          <p14:tracePt t="125269" x="4870450" y="1676400"/>
          <p14:tracePt t="125286" x="4914900" y="1670050"/>
          <p14:tracePt t="125303" x="4978400" y="1644650"/>
          <p14:tracePt t="125319" x="5016500" y="1625600"/>
          <p14:tracePt t="125336" x="5022850" y="1625600"/>
          <p14:tracePt t="125353" x="5035550" y="1619250"/>
          <p14:tracePt t="125369" x="5041900" y="1612900"/>
          <p14:tracePt t="125403" x="5054600" y="1606550"/>
          <p14:tracePt t="125981" x="5067300" y="1606550"/>
          <p14:tracePt t="126396" x="5054600" y="1606550"/>
          <p14:tracePt t="126405" x="5048250" y="1612900"/>
          <p14:tracePt t="126412" x="5041900" y="1619250"/>
          <p14:tracePt t="126418" x="5022850" y="1631950"/>
          <p14:tracePt t="126435" x="4984750" y="1657350"/>
          <p14:tracePt t="126452" x="4902200" y="1682750"/>
          <p14:tracePt t="126469" x="4768850" y="1733550"/>
          <p14:tracePt t="126485" x="4616450" y="1765300"/>
          <p14:tracePt t="126502" x="4476750" y="1816100"/>
          <p14:tracePt t="126519" x="4279900" y="1873250"/>
          <p14:tracePt t="126535" x="3790950" y="1981200"/>
          <p14:tracePt t="126552" x="3295650" y="2063750"/>
          <p14:tracePt t="126568" x="2997200" y="2108200"/>
          <p14:tracePt t="126585" x="2686050" y="2165350"/>
          <p14:tracePt t="126602" x="2406650" y="2209800"/>
          <p14:tracePt t="126618" x="2286000" y="2222500"/>
          <p14:tracePt t="126635" x="2203450" y="2222500"/>
          <p14:tracePt t="126653" x="2101850" y="2222500"/>
          <p14:tracePt t="126668" x="2025650" y="2216150"/>
          <p14:tracePt t="126685" x="1924050" y="2165350"/>
          <p14:tracePt t="126702" x="1835150" y="2127250"/>
          <p14:tracePt t="126718" x="1765300" y="2082800"/>
          <p14:tracePt t="126735" x="1657350" y="2012950"/>
          <p14:tracePt t="126752" x="1555750" y="1879600"/>
          <p14:tracePt t="126768" x="1441450" y="1765300"/>
          <p14:tracePt t="126785" x="1301750" y="1657350"/>
          <p14:tracePt t="126802" x="1250950" y="1619250"/>
          <p14:tracePt t="126818" x="1168400" y="1587500"/>
          <p14:tracePt t="126835" x="1149350" y="1581150"/>
          <p14:tracePt t="126852" x="1149350" y="1574800"/>
          <p14:tracePt t="126869" x="1136650" y="1562100"/>
          <p14:tracePt t="126885" x="1123950" y="1536700"/>
          <p14:tracePt t="126902" x="1111250" y="1517650"/>
          <p14:tracePt t="126918" x="1104900" y="1498600"/>
          <p14:tracePt t="126935" x="1085850" y="1466850"/>
          <p14:tracePt t="126951" x="1079500" y="1422400"/>
          <p14:tracePt t="126968" x="1066800" y="1403350"/>
          <p14:tracePt t="126985" x="1066800" y="1377950"/>
          <p14:tracePt t="127001" x="1066800" y="1371600"/>
          <p14:tracePt t="127151" x="1060450" y="1371600"/>
          <p14:tracePt t="127157" x="1054100" y="1371600"/>
          <p14:tracePt t="127177" x="1047750" y="1390650"/>
          <p14:tracePt t="127185" x="1041400" y="1403350"/>
          <p14:tracePt t="127201" x="1041400" y="1422400"/>
          <p14:tracePt t="127218" x="1022350" y="1460500"/>
          <p14:tracePt t="127235" x="1022350" y="1498600"/>
          <p14:tracePt t="127251" x="1016000" y="1524000"/>
          <p14:tracePt t="127268" x="1009650" y="1555750"/>
          <p14:tracePt t="127285" x="1009650" y="1568450"/>
          <p14:tracePt t="127301" x="1009650" y="1625600"/>
          <p14:tracePt t="127318" x="1009650" y="1644650"/>
          <p14:tracePt t="127335" x="1009650" y="1670050"/>
          <p14:tracePt t="127351" x="1016000" y="1708150"/>
          <p14:tracePt t="127369" x="1041400" y="1752600"/>
          <p14:tracePt t="127385" x="1073150" y="1790700"/>
          <p14:tracePt t="127401" x="1104900" y="1816100"/>
          <p14:tracePt t="127418" x="1136650" y="1828800"/>
          <p14:tracePt t="127434" x="1174750" y="1854200"/>
          <p14:tracePt t="127451" x="1200150" y="1854200"/>
          <p14:tracePt t="127468" x="1206500" y="1854200"/>
          <p14:tracePt t="127484" x="1219200" y="1854200"/>
          <p14:tracePt t="127501" x="1225550" y="1854200"/>
          <p14:tracePt t="127518" x="1238250" y="1860550"/>
          <p14:tracePt t="127535" x="1250950" y="1860550"/>
          <p14:tracePt t="127586" x="1263650" y="1866900"/>
          <p14:tracePt t="127605" x="1276350" y="1866900"/>
          <p14:tracePt t="127764" x="1282700" y="1866900"/>
          <p14:tracePt t="127989" x="1289050" y="1866900"/>
          <p14:tracePt t="128049" x="1295400" y="1873250"/>
          <p14:tracePt t="128076" x="1301750" y="1879600"/>
          <p14:tracePt t="128080" x="1308100" y="1879600"/>
          <p14:tracePt t="128112" x="1314450" y="1892300"/>
          <p14:tracePt t="128135" x="1320800" y="1898650"/>
          <p14:tracePt t="128152" x="1327150" y="1898650"/>
          <p14:tracePt t="128272" x="1327150" y="1905000"/>
          <p14:tracePt t="128287" x="1333500" y="1917700"/>
          <p14:tracePt t="128298" x="1346200" y="1924050"/>
          <p14:tracePt t="128308" x="1365250" y="1943100"/>
          <p14:tracePt t="128317" x="1377950" y="1955800"/>
          <p14:tracePt t="128334" x="1397000" y="1974850"/>
          <p14:tracePt t="128351" x="1473200" y="2019300"/>
          <p14:tracePt t="128367" x="1555750" y="2076450"/>
          <p14:tracePt t="128384" x="1606550" y="2108200"/>
          <p14:tracePt t="128401" x="1657350" y="2133600"/>
          <p14:tracePt t="128417" x="1758950" y="2159000"/>
          <p14:tracePt t="128434" x="1771650" y="2159000"/>
          <p14:tracePt t="128450" x="1784350" y="2159000"/>
          <p14:tracePt t="128467" x="1790700" y="2159000"/>
          <p14:tracePt t="128484" x="1816100" y="2159000"/>
          <p14:tracePt t="128500" x="1822450" y="2159000"/>
          <p14:tracePt t="128517" x="1828800" y="2152650"/>
          <p14:tracePt t="128534" x="1835150" y="2152650"/>
          <p14:tracePt t="128550" x="1847850" y="2152650"/>
          <p14:tracePt t="128567" x="1847850" y="2146300"/>
          <p14:tracePt t="128584" x="1860550" y="2133600"/>
          <p14:tracePt t="128601" x="1885950" y="2127250"/>
          <p14:tracePt t="128617" x="1911350" y="2127250"/>
          <p14:tracePt t="128634" x="1943100" y="2108200"/>
          <p14:tracePt t="128651" x="2000250" y="2076450"/>
          <p14:tracePt t="128667" x="2038350" y="2057400"/>
          <p14:tracePt t="128684" x="2051050" y="2051050"/>
          <p14:tracePt t="128700" x="2070100" y="2044700"/>
          <p14:tracePt t="128717" x="2082800" y="2032000"/>
          <p14:tracePt t="128734" x="2101850" y="2019300"/>
          <p14:tracePt t="128946" x="2108200" y="2019300"/>
          <p14:tracePt t="128986" x="2120900" y="2019300"/>
          <p14:tracePt t="129016" x="2127250" y="2019300"/>
          <p14:tracePt t="129048" x="2133600" y="2019300"/>
          <p14:tracePt t="129062" x="2139950" y="2019300"/>
          <p14:tracePt t="129420" x="2146300" y="2012950"/>
          <p14:tracePt t="129450" x="2146300" y="2006600"/>
          <p14:tracePt t="129476" x="2139950" y="2006600"/>
          <p14:tracePt t="129486" x="2133600" y="2000250"/>
          <p14:tracePt t="129738" x="2127250" y="2000250"/>
          <p14:tracePt t="129748" x="2127250" y="1987550"/>
          <p14:tracePt t="129774" x="2127250" y="1981200"/>
          <p14:tracePt t="129794" x="2133600" y="1981200"/>
          <p14:tracePt t="129996" x="2139950" y="1974850"/>
          <p14:tracePt t="130212" x="2133600" y="1974850"/>
          <p14:tracePt t="130222" x="2127250" y="1974850"/>
          <p14:tracePt t="130232" x="2120900" y="1974850"/>
          <p14:tracePt t="130242" x="2114550" y="1974850"/>
          <p14:tracePt t="130249" x="2108200" y="1974850"/>
          <p14:tracePt t="130266" x="2095500" y="1974850"/>
          <p14:tracePt t="130282" x="2057400" y="1987550"/>
          <p14:tracePt t="130299" x="2038350" y="1987550"/>
          <p14:tracePt t="130316" x="2032000" y="1987550"/>
          <p14:tracePt t="130349" x="2025650" y="1987550"/>
          <p14:tracePt t="130374" x="2019300" y="1987550"/>
          <p14:tracePt t="130382" x="2012950" y="1987550"/>
          <p14:tracePt t="130484" x="2000250" y="1987550"/>
          <p14:tracePt t="130490" x="1993900" y="1981200"/>
          <p14:tracePt t="130540" x="1993900" y="1974850"/>
          <p14:tracePt t="130652" x="2000250" y="1968500"/>
          <p14:tracePt t="130662" x="2006600" y="1968500"/>
          <p14:tracePt t="130672" x="2012950" y="1968500"/>
          <p14:tracePt t="130682" x="2038350" y="1968500"/>
          <p14:tracePt t="130699" x="2057400" y="1968500"/>
          <p14:tracePt t="130715" x="2108200" y="1968500"/>
          <p14:tracePt t="130732" x="2120900" y="1974850"/>
          <p14:tracePt t="130749" x="2133600" y="1981200"/>
          <p14:tracePt t="130765" x="2139950" y="1981200"/>
          <p14:tracePt t="130782" x="2152650" y="1981200"/>
          <p14:tracePt t="130799" x="2165350" y="1987550"/>
          <p14:tracePt t="130815" x="2171700" y="1987550"/>
          <p14:tracePt t="130832" x="2178050" y="1987550"/>
          <p14:tracePt t="130849" x="2184400" y="1987550"/>
          <p14:tracePt t="130865" x="2190750" y="1987550"/>
          <p14:tracePt t="130882" x="2203450" y="1987550"/>
          <p14:tracePt t="130899" x="2222500" y="1987550"/>
          <p14:tracePt t="130915" x="2235200" y="1987550"/>
          <p14:tracePt t="130949" x="2260600" y="1987550"/>
          <p14:tracePt t="130965" x="2279650" y="1981200"/>
          <p14:tracePt t="130982" x="2292350" y="1981200"/>
          <p14:tracePt t="130999" x="2305050" y="1968500"/>
          <p14:tracePt t="131180" x="2292350" y="1974850"/>
          <p14:tracePt t="131186" x="2292350" y="1981200"/>
          <p14:tracePt t="131198" x="2273300" y="1987550"/>
          <p14:tracePt t="131215" x="2260600" y="2000250"/>
          <p14:tracePt t="131232" x="2241550" y="2006600"/>
          <p14:tracePt t="131248" x="2228850" y="2006600"/>
          <p14:tracePt t="131265" x="2216150" y="2019300"/>
          <p14:tracePt t="131282" x="2197100" y="2025650"/>
          <p14:tracePt t="131298" x="2190750" y="2025650"/>
          <p14:tracePt t="131315" x="2171700" y="2032000"/>
          <p14:tracePt t="131332" x="2133600" y="2032000"/>
          <p14:tracePt t="131348" x="2108200" y="2032000"/>
          <p14:tracePt t="131365" x="2063750" y="2032000"/>
          <p14:tracePt t="131382" x="2044700" y="2032000"/>
          <p14:tracePt t="131398" x="2038350" y="2032000"/>
          <p14:tracePt t="131614" x="2057400" y="2032000"/>
          <p14:tracePt t="131630" x="2089150" y="2032000"/>
          <p14:tracePt t="131640" x="2114550" y="2032000"/>
          <p14:tracePt t="131648" x="2133600" y="2038350"/>
          <p14:tracePt t="131665" x="2184400" y="2051050"/>
          <p14:tracePt t="131681" x="2266950" y="2082800"/>
          <p14:tracePt t="131698" x="2336800" y="2108200"/>
          <p14:tracePt t="131715" x="2381250" y="2108200"/>
          <p14:tracePt t="131731" x="2393950" y="2108200"/>
          <p14:tracePt t="131748" x="2406650" y="2108200"/>
          <p14:tracePt t="131766" x="2419350" y="2108200"/>
          <p14:tracePt t="131798" x="2438400" y="2108200"/>
          <p14:tracePt t="131815" x="2451100" y="2101850"/>
          <p14:tracePt t="131831" x="2451100" y="2095500"/>
          <p14:tracePt t="131848" x="2457450" y="2095500"/>
          <p14:tracePt t="131865" x="2463800" y="2089150"/>
          <p14:tracePt t="131881" x="2463800" y="2082800"/>
          <p14:tracePt t="131909" x="2470150" y="2076450"/>
          <p14:tracePt t="131928" x="2476500" y="2063750"/>
          <p14:tracePt t="131942" x="2489200" y="2051050"/>
          <p14:tracePt t="131952" x="2489200" y="2044700"/>
          <p14:tracePt t="131968" x="2495550" y="2025650"/>
          <p14:tracePt t="131981" x="2495550" y="2012950"/>
          <p14:tracePt t="131998" x="2501900" y="2006600"/>
          <p14:tracePt t="132015" x="2508250" y="2000250"/>
          <p14:tracePt t="132031" x="2514600" y="1993900"/>
          <p14:tracePt t="132048" x="2514600" y="1987550"/>
          <p14:tracePt t="132065" x="2520950" y="1987550"/>
          <p14:tracePt t="132098" x="2527300" y="1981200"/>
          <p14:tracePt t="132115" x="2533650" y="1974850"/>
          <p14:tracePt t="132131" x="2540000" y="1974850"/>
          <p14:tracePt t="132148" x="2546350" y="1974850"/>
          <p14:tracePt t="132164" x="2559050" y="1974850"/>
          <p14:tracePt t="132181" x="2590800" y="1974850"/>
          <p14:tracePt t="132198" x="2603500" y="1974850"/>
          <p14:tracePt t="132214" x="2616200" y="1974850"/>
          <p14:tracePt t="132231" x="2628900" y="1974850"/>
          <p14:tracePt t="132248" x="2654300" y="1974850"/>
          <p14:tracePt t="132264" x="2660650" y="1974850"/>
          <p14:tracePt t="132281" x="2673350" y="1974850"/>
          <p14:tracePt t="132298" x="2679700" y="1968500"/>
          <p14:tracePt t="132336" x="2686050" y="1962150"/>
          <p14:tracePt t="132382" x="2692400" y="1955800"/>
          <p14:tracePt t="132588" x="2679700" y="1955800"/>
          <p14:tracePt t="132608" x="2667000" y="1968500"/>
          <p14:tracePt t="132614" x="2647950" y="1968500"/>
          <p14:tracePt t="132628" x="2641600" y="1974850"/>
          <p14:tracePt t="132638" x="2616200" y="1981200"/>
          <p14:tracePt t="132649" x="2609850" y="1993900"/>
          <p14:tracePt t="132664" x="2571750" y="2000250"/>
          <p14:tracePt t="132681" x="2527300" y="2012950"/>
          <p14:tracePt t="132697" x="2482850" y="2038350"/>
          <p14:tracePt t="132714" x="2457450" y="2044700"/>
          <p14:tracePt t="132731" x="2438400" y="2051050"/>
          <p14:tracePt t="132747" x="2419350" y="2051050"/>
          <p14:tracePt t="132781" x="2406650" y="2051050"/>
          <p14:tracePt t="132797" x="2400300" y="2051050"/>
          <p14:tracePt t="132814" x="2393950" y="2051050"/>
          <p14:tracePt t="132831" x="2387600" y="2051050"/>
          <p14:tracePt t="132850" x="2374900" y="2044700"/>
          <p14:tracePt t="132864" x="2368550" y="2038350"/>
          <p14:tracePt t="132881" x="2362200" y="2032000"/>
          <p14:tracePt t="132897" x="2349500" y="2019300"/>
          <p14:tracePt t="132914" x="2336800" y="2019300"/>
          <p14:tracePt t="132947" x="2330450" y="2012950"/>
          <p14:tracePt t="132964" x="2330450" y="2006600"/>
          <p14:tracePt t="132992" x="2324100" y="2006600"/>
          <p14:tracePt t="133006" x="2317750" y="2000250"/>
          <p14:tracePt t="133014" x="2311400" y="2000250"/>
          <p14:tracePt t="133078" x="2305050" y="1987550"/>
          <p14:tracePt t="133254" x="2311400" y="1987550"/>
          <p14:tracePt t="133259" x="2324100" y="1987550"/>
          <p14:tracePt t="133268" x="2330450" y="1987550"/>
          <p14:tracePt t="133280" x="2336800" y="1987550"/>
          <p14:tracePt t="133297" x="2362200" y="1987550"/>
          <p14:tracePt t="133314" x="2387600" y="1987550"/>
          <p14:tracePt t="133331" x="2406650" y="1987550"/>
          <p14:tracePt t="133347" x="2413000" y="1987550"/>
          <p14:tracePt t="133364" x="2425700" y="1987550"/>
          <p14:tracePt t="133380" x="2451100" y="1987550"/>
          <p14:tracePt t="133397" x="2476500" y="1981200"/>
          <p14:tracePt t="133414" x="2489200" y="1981200"/>
          <p14:tracePt t="133430" x="2508250" y="1981200"/>
          <p14:tracePt t="133447" x="2533650" y="1974850"/>
          <p14:tracePt t="133464" x="2559050" y="1968500"/>
          <p14:tracePt t="133480" x="2571750" y="1962150"/>
          <p14:tracePt t="133497" x="2578100" y="1955800"/>
          <p14:tracePt t="133513" x="2584450" y="1949450"/>
          <p14:tracePt t="133530" x="2590800" y="1949450"/>
          <p14:tracePt t="133547" x="2597150" y="1949450"/>
          <p14:tracePt t="133563" x="2609850" y="1936750"/>
          <p14:tracePt t="133580" x="2616200" y="1936750"/>
          <p14:tracePt t="133597" x="2616200" y="1930400"/>
          <p14:tracePt t="133818" x="2609850" y="1943100"/>
          <p14:tracePt t="133824" x="2597150" y="1949450"/>
          <p14:tracePt t="133835" x="2584450" y="1962150"/>
          <p14:tracePt t="133848" x="2546350" y="1974850"/>
          <p14:tracePt t="133864" x="2508250" y="2000250"/>
          <p14:tracePt t="133880" x="2495550" y="2006600"/>
          <p14:tracePt t="133897" x="2476500" y="2019300"/>
          <p14:tracePt t="133914" x="2444750" y="2032000"/>
          <p14:tracePt t="133930" x="2425700" y="2038350"/>
          <p14:tracePt t="133946" x="2387600" y="2044700"/>
          <p14:tracePt t="133963" x="2374900" y="2051050"/>
          <p14:tracePt t="133980" x="2343150" y="2051050"/>
          <p14:tracePt t="133996" x="2317750" y="2057400"/>
          <p14:tracePt t="134013" x="2279650" y="2057400"/>
          <p14:tracePt t="134030" x="2247900" y="2057400"/>
          <p14:tracePt t="134047" x="2216150" y="2057400"/>
          <p14:tracePt t="134063" x="2190750" y="2057400"/>
          <p14:tracePt t="134080" x="2184400" y="2044700"/>
          <p14:tracePt t="134097" x="2171700" y="2044700"/>
          <p14:tracePt t="134130" x="2165350" y="2038350"/>
          <p14:tracePt t="134146" x="2165350" y="2032000"/>
          <p14:tracePt t="134196" x="2159000" y="2025650"/>
          <p14:tracePt t="134309" x="2159000" y="2019300"/>
          <p14:tracePt t="134328" x="2165350" y="2019300"/>
          <p14:tracePt t="134334" x="2171700" y="2019300"/>
          <p14:tracePt t="134355" x="2178050" y="2019300"/>
          <p14:tracePt t="134363" x="2184400" y="2019300"/>
          <p14:tracePt t="134380" x="2190750" y="2019300"/>
          <p14:tracePt t="134396" x="2203450" y="2019300"/>
          <p14:tracePt t="134413" x="2209800" y="2019300"/>
          <p14:tracePt t="134430" x="2228850" y="2019300"/>
          <p14:tracePt t="134446" x="2247900" y="2019300"/>
          <p14:tracePt t="134463" x="2260600" y="2025650"/>
          <p14:tracePt t="134480" x="2298700" y="2038350"/>
          <p14:tracePt t="134496" x="2355850" y="2038350"/>
          <p14:tracePt t="134513" x="2381250" y="2038350"/>
          <p14:tracePt t="134530" x="2393950" y="2038350"/>
          <p14:tracePt t="134546" x="2406650" y="2038350"/>
          <p14:tracePt t="134579" x="2413000" y="2038350"/>
          <p14:tracePt t="134596" x="2419350" y="2038350"/>
          <p14:tracePt t="134613" x="2432050" y="2038350"/>
          <p14:tracePt t="134630" x="2463800" y="2025650"/>
          <p14:tracePt t="134662" x="2470150" y="2025650"/>
          <p14:tracePt t="134679" x="2476500" y="2019300"/>
          <p14:tracePt t="134695" x="2489200" y="2006600"/>
          <p14:tracePt t="134792" x="2495550" y="2006600"/>
          <p14:tracePt t="135387" x="2501900" y="2006600"/>
          <p14:tracePt t="135423" x="2514600" y="2006600"/>
          <p14:tracePt t="135429" x="2520950" y="2006600"/>
          <p14:tracePt t="135439" x="2520950" y="2000250"/>
          <p14:tracePt t="135453" x="2527300" y="2000250"/>
          <p14:tracePt t="135469" x="2533650" y="1993900"/>
          <p14:tracePt t="135495" x="2540000" y="1993900"/>
          <p14:tracePt t="135505" x="2540000" y="1987550"/>
          <p14:tracePt t="135699" x="2546350" y="1987550"/>
          <p14:tracePt t="135703" x="2552700" y="1987550"/>
          <p14:tracePt t="135715" x="2552700" y="1993900"/>
          <p14:tracePt t="135728" x="2565400" y="2012950"/>
          <p14:tracePt t="135745" x="2584450" y="2032000"/>
          <p14:tracePt t="135761" x="2647950" y="2089150"/>
          <p14:tracePt t="135778" x="2679700" y="2108200"/>
          <p14:tracePt t="135794" x="2698750" y="2127250"/>
          <p14:tracePt t="135811" x="2717800" y="2127250"/>
          <p14:tracePt t="135845" x="2730500" y="2127250"/>
          <p14:tracePt t="135879" x="2749550" y="2127250"/>
          <p14:tracePt t="135895" x="2781300" y="2101850"/>
          <p14:tracePt t="135912" x="2800350" y="2095500"/>
          <p14:tracePt t="135929" x="2813050" y="2082800"/>
          <p14:tracePt t="135945" x="2825750" y="2070100"/>
          <p14:tracePt t="135962" x="2838450" y="2063750"/>
          <p14:tracePt t="135978" x="2857500" y="2051050"/>
          <p14:tracePt t="135995" x="2876550" y="2032000"/>
          <p14:tracePt t="136012" x="2901950" y="2025650"/>
          <p14:tracePt t="136028" x="2914650" y="2012950"/>
          <p14:tracePt t="136045" x="2933700" y="2006600"/>
          <p14:tracePt t="136062" x="2940050" y="2000250"/>
          <p14:tracePt t="136078" x="2952750" y="1981200"/>
          <p14:tracePt t="136112" x="2978150" y="1962150"/>
          <p14:tracePt t="136128" x="2990850" y="1955800"/>
          <p14:tracePt t="136145" x="2997200" y="1943100"/>
          <p14:tracePt t="136161" x="3009900" y="1943100"/>
          <p14:tracePt t="136178" x="3016250" y="1936750"/>
          <p14:tracePt t="136194" x="3016250" y="1930400"/>
          <p14:tracePt t="136220" x="3022600" y="1924050"/>
          <p14:tracePt t="136239" x="3028950" y="1924050"/>
          <p14:tracePt t="136279" x="3035300" y="1917700"/>
          <p14:tracePt t="136569" x="3016250" y="1924050"/>
          <p14:tracePt t="136579" x="3009900" y="1943100"/>
          <p14:tracePt t="136583" x="2984500" y="1955800"/>
          <p14:tracePt t="136595" x="2971800" y="1962150"/>
          <p14:tracePt t="136611" x="2940050" y="1981200"/>
          <p14:tracePt t="136628" x="2927350" y="1981200"/>
          <p14:tracePt t="136645" x="2914650" y="1993900"/>
          <p14:tracePt t="136661" x="2895600" y="2006600"/>
          <p14:tracePt t="136678" x="2857500" y="2019300"/>
          <p14:tracePt t="136695" x="2832100" y="2025650"/>
          <p14:tracePt t="136711" x="2794000" y="2025650"/>
          <p14:tracePt t="136729" x="2743200" y="2025650"/>
          <p14:tracePt t="136744" x="2724150" y="2025650"/>
          <p14:tracePt t="136761" x="2705100" y="2025650"/>
          <p14:tracePt t="136777" x="2698750" y="2025650"/>
          <p14:tracePt t="136794" x="2673350" y="2025650"/>
          <p14:tracePt t="136810" x="2667000" y="2025650"/>
          <p14:tracePt t="136827" x="2647950" y="2025650"/>
          <p14:tracePt t="136844" x="2641600" y="2025650"/>
          <p14:tracePt t="136860" x="2622550" y="2025650"/>
          <p14:tracePt t="137053" x="2616200" y="2025650"/>
          <p14:tracePt t="137066" x="2609850" y="2025650"/>
          <p14:tracePt t="137076" x="2603500" y="2025650"/>
          <p14:tracePt t="137082" x="2597150" y="2025650"/>
          <p14:tracePt t="137094" x="2584450" y="2025650"/>
          <p14:tracePt t="137110" x="2565400" y="2025650"/>
          <p14:tracePt t="137127" x="2559050" y="2025650"/>
          <p14:tracePt t="137144" x="2552700" y="2025650"/>
          <p14:tracePt t="137160" x="2552700" y="2019300"/>
          <p14:tracePt t="137177" x="2552700" y="1993900"/>
          <p14:tracePt t="137194" x="2552700" y="1974850"/>
          <p14:tracePt t="137210" x="2552700" y="1936750"/>
          <p14:tracePt t="137227" x="2597150" y="1866900"/>
          <p14:tracePt t="137244" x="2667000" y="1797050"/>
          <p14:tracePt t="137261" x="2705100" y="1765300"/>
          <p14:tracePt t="137278" x="2781300" y="1720850"/>
          <p14:tracePt t="137294" x="2819400" y="1676400"/>
          <p14:tracePt t="137311" x="2889250" y="1581150"/>
          <p14:tracePt t="137327" x="2908300" y="1562100"/>
          <p14:tracePt t="137344" x="2927350" y="1530350"/>
          <p14:tracePt t="137361" x="2952750" y="1460500"/>
          <p14:tracePt t="137377" x="2965450" y="1403350"/>
          <p14:tracePt t="137394" x="2978150" y="1377950"/>
          <p14:tracePt t="137411" x="2978150" y="1358900"/>
          <p14:tracePt t="137427" x="2984500" y="1346200"/>
          <p14:tracePt t="137444" x="2984500" y="1339850"/>
          <p14:tracePt t="137461" x="3003550" y="1314450"/>
          <p14:tracePt t="137477" x="3016250" y="1301750"/>
          <p14:tracePt t="137493" x="3028950" y="1289050"/>
          <p14:tracePt t="137510" x="3060700" y="1276350"/>
          <p14:tracePt t="137527" x="3067050" y="1270000"/>
          <p14:tracePt t="137543" x="3073400" y="1270000"/>
          <p14:tracePt t="137560" x="3079750" y="1257300"/>
          <p14:tracePt t="137577" x="3079750" y="1244600"/>
          <p14:tracePt t="137593" x="3086100" y="1212850"/>
          <p14:tracePt t="137627" x="3086100" y="1174750"/>
          <p14:tracePt t="137643" x="3086100" y="1162050"/>
          <p14:tracePt t="137660" x="3086100" y="1149350"/>
          <p14:tracePt t="137677" x="3086100" y="1143000"/>
          <p14:tracePt t="137694" x="3086100" y="1130300"/>
          <p14:tracePt t="137749" x="3079750" y="1130300"/>
          <p14:tracePt t="137753" x="3073400" y="1130300"/>
          <p14:tracePt t="137763" x="3060700" y="1130300"/>
          <p14:tracePt t="137777" x="3060700" y="1136650"/>
          <p14:tracePt t="137794" x="3041650" y="1181100"/>
          <p14:tracePt t="137810" x="3041650" y="1187450"/>
          <p14:tracePt t="137827" x="3041650" y="1200150"/>
          <p14:tracePt t="137844" x="3041650" y="1206500"/>
          <p14:tracePt t="137875" x="3060700" y="1206500"/>
          <p14:tracePt t="137885" x="3067050" y="1206500"/>
          <p14:tracePt t="137894" x="3073400" y="1206500"/>
          <p14:tracePt t="137910" x="3105150" y="1206500"/>
          <p14:tracePt t="137927" x="3136900" y="1206500"/>
          <p14:tracePt t="137943" x="3162300" y="1206500"/>
          <p14:tracePt t="137960" x="3187700" y="1206500"/>
          <p14:tracePt t="137976" x="3200400" y="1193800"/>
          <p14:tracePt t="137993" x="3251200" y="1181100"/>
          <p14:tracePt t="138010" x="3282950" y="1168400"/>
          <p14:tracePt t="138026" x="3308350" y="1162050"/>
          <p14:tracePt t="138043" x="3346450" y="1136650"/>
          <p14:tracePt t="138060" x="3371850" y="1123950"/>
          <p14:tracePt t="138077" x="3390900" y="1104900"/>
          <p14:tracePt t="138094" x="3397250" y="1104900"/>
          <p14:tracePt t="138110" x="3403600" y="1092200"/>
          <p14:tracePt t="138127" x="3429000" y="1073150"/>
          <p14:tracePt t="138144" x="3435350" y="1066800"/>
          <p14:tracePt t="138160" x="3435350" y="1060450"/>
          <p14:tracePt t="138177" x="3441700" y="1041400"/>
          <p14:tracePt t="138194" x="3441700" y="996950"/>
          <p14:tracePt t="138210" x="3441700" y="952500"/>
          <p14:tracePt t="138227" x="3378200" y="895350"/>
          <p14:tracePt t="138244" x="3333750" y="857250"/>
          <p14:tracePt t="138260" x="3289300" y="844550"/>
          <p14:tracePt t="138277" x="3200400" y="806450"/>
          <p14:tracePt t="138293" x="3136900" y="806450"/>
          <p14:tracePt t="138310" x="3092450" y="806450"/>
          <p14:tracePt t="138327" x="3022600" y="825500"/>
          <p14:tracePt t="138343" x="2914650" y="927100"/>
          <p14:tracePt t="138360" x="2857500" y="1035050"/>
          <p14:tracePt t="138377" x="2851150" y="1123950"/>
          <p14:tracePt t="138393" x="2825750" y="1200150"/>
          <p14:tracePt t="138410" x="2825750" y="1371600"/>
          <p14:tracePt t="138426" x="2882900" y="1473200"/>
          <p14:tracePt t="138443" x="2971800" y="1631950"/>
          <p14:tracePt t="138459" x="3035300" y="1727200"/>
          <p14:tracePt t="138476" x="3149600" y="1892300"/>
          <p14:tracePt t="138493" x="3187700" y="1930400"/>
          <p14:tracePt t="138509" x="3194050" y="1930400"/>
          <p14:tracePt t="138543" x="3200400" y="1943100"/>
          <p14:tracePt t="138560" x="3219450" y="1943100"/>
          <p14:tracePt t="138577" x="3225800" y="1943100"/>
          <p14:tracePt t="138593" x="3244850" y="1943100"/>
          <p14:tracePt t="138610" x="3263900" y="1943100"/>
          <p14:tracePt t="138627" x="3270250" y="1943100"/>
          <p14:tracePt t="138643" x="3308350" y="1936750"/>
          <p14:tracePt t="138660" x="3321050" y="1936750"/>
          <p14:tracePt t="138676" x="3365500" y="1936750"/>
          <p14:tracePt t="138693" x="3403600" y="1936750"/>
          <p14:tracePt t="138710" x="3409950" y="1936750"/>
          <p14:tracePt t="138726" x="3416300" y="1936750"/>
          <p14:tracePt t="138743" x="3422650" y="1936750"/>
          <p14:tracePt t="138760" x="3435350" y="1930400"/>
          <p14:tracePt t="138776" x="3441700" y="1917700"/>
          <p14:tracePt t="138793" x="3454400" y="1905000"/>
          <p14:tracePt t="138810" x="3479800" y="1885950"/>
          <p14:tracePt t="139008" x="3479800" y="1898650"/>
          <p14:tracePt t="139028" x="3479800" y="1905000"/>
          <p14:tracePt t="139084" x="3486150" y="1911350"/>
          <p14:tracePt t="139094" x="3486150" y="1917700"/>
          <p14:tracePt t="139100" x="3486150" y="1924050"/>
          <p14:tracePt t="139110" x="3492500" y="1924050"/>
          <p14:tracePt t="139126" x="3505200" y="1943100"/>
          <p14:tracePt t="139143" x="3524250" y="1955800"/>
          <p14:tracePt t="139160" x="3536950" y="1968500"/>
          <p14:tracePt t="139162" x="3549650" y="1974850"/>
          <p14:tracePt t="139177" x="3568700" y="1987550"/>
          <p14:tracePt t="139193" x="3587750" y="1993900"/>
          <p14:tracePt t="139209" x="3613150" y="2006600"/>
          <p14:tracePt t="139226" x="3625850" y="2012950"/>
          <p14:tracePt t="139243" x="3657600" y="2019300"/>
          <p14:tracePt t="139259" x="3676650" y="2032000"/>
          <p14:tracePt t="139276" x="3689350" y="2032000"/>
          <p14:tracePt t="139293" x="3721100" y="2044700"/>
          <p14:tracePt t="139309" x="3740150" y="2044700"/>
          <p14:tracePt t="139326" x="3759200" y="2044700"/>
          <p14:tracePt t="139343" x="3778250" y="2044700"/>
          <p14:tracePt t="139359" x="3797300" y="2044700"/>
          <p14:tracePt t="139377" x="3860800" y="2051050"/>
          <p14:tracePt t="139393" x="3892550" y="2051050"/>
          <p14:tracePt t="139409" x="3943350" y="2051050"/>
          <p14:tracePt t="139426" x="3968750" y="2051050"/>
          <p14:tracePt t="139443" x="4013200" y="2051050"/>
          <p14:tracePt t="139459" x="4044950" y="2051050"/>
          <p14:tracePt t="139476" x="4083050" y="2038350"/>
          <p14:tracePt t="139493" x="4108450" y="2032000"/>
          <p14:tracePt t="139509" x="4133850" y="2032000"/>
          <p14:tracePt t="139526" x="4152900" y="2019300"/>
          <p14:tracePt t="139543" x="4159250" y="2019300"/>
          <p14:tracePt t="139559" x="4171950" y="2012950"/>
          <p14:tracePt t="139576" x="4178300" y="2006600"/>
          <p14:tracePt t="139592" x="4178300" y="1993900"/>
          <p14:tracePt t="139609" x="4178300" y="1968500"/>
          <p14:tracePt t="139625" x="4178300" y="1949450"/>
          <p14:tracePt t="139642" x="4178300" y="1936750"/>
          <p14:tracePt t="139658" x="4178300" y="1917700"/>
          <p14:tracePt t="139675" x="4140200" y="1860550"/>
          <p14:tracePt t="139692" x="4108450" y="1809750"/>
          <p14:tracePt t="139709" x="4095750" y="1790700"/>
          <p14:tracePt t="139725" x="4076700" y="1765300"/>
          <p14:tracePt t="139742" x="4070350" y="1765300"/>
          <p14:tracePt t="139759" x="4064000" y="1752600"/>
          <p14:tracePt t="139776" x="4051300" y="1733550"/>
          <p14:tracePt t="139792" x="4019550" y="1708150"/>
          <p14:tracePt t="139809" x="4013200" y="1701800"/>
          <p14:tracePt t="139827" x="3975100" y="1682750"/>
          <p14:tracePt t="139842" x="3962400" y="1670050"/>
          <p14:tracePt t="139859" x="3949700" y="1663700"/>
          <p14:tracePt t="139876" x="3917950" y="1657350"/>
          <p14:tracePt t="139893" x="3873500" y="1638300"/>
          <p14:tracePt t="139909" x="3835400" y="1631950"/>
          <p14:tracePt t="139926" x="3810000" y="1631950"/>
          <p14:tracePt t="139943" x="3784600" y="1631950"/>
          <p14:tracePt t="139959" x="3746500" y="1631950"/>
          <p14:tracePt t="139976" x="3727450" y="1625600"/>
          <p14:tracePt t="139992" x="3721100" y="1625600"/>
          <p14:tracePt t="140009" x="3708400" y="1625600"/>
          <p14:tracePt t="140026" x="3657600" y="1625600"/>
          <p14:tracePt t="140042" x="3632200" y="1625600"/>
          <p14:tracePt t="140059" x="3600450" y="1625600"/>
          <p14:tracePt t="140075" x="3581400" y="1644650"/>
          <p14:tracePt t="140092" x="3556000" y="1644650"/>
          <p14:tracePt t="140109" x="3536950" y="1651000"/>
          <p14:tracePt t="140125" x="3517900" y="1657350"/>
          <p14:tracePt t="140142" x="3511550" y="1657350"/>
          <p14:tracePt t="140159" x="3492500" y="1670050"/>
          <p14:tracePt t="140175" x="3473450" y="1676400"/>
          <p14:tracePt t="140192" x="3467100" y="1689100"/>
          <p14:tracePt t="140209" x="3454400" y="1695450"/>
          <p14:tracePt t="140225" x="3435350" y="1708150"/>
          <p14:tracePt t="140242" x="3422650" y="1720850"/>
          <p14:tracePt t="140259" x="3416300" y="1733550"/>
          <p14:tracePt t="140275" x="3403600" y="1746250"/>
          <p14:tracePt t="140292" x="3390900" y="1758950"/>
          <p14:tracePt t="140309" x="3384550" y="1765300"/>
          <p14:tracePt t="140325" x="3384550" y="1790700"/>
          <p14:tracePt t="140342" x="3378200" y="1809750"/>
          <p14:tracePt t="140359" x="3378200" y="1841500"/>
          <p14:tracePt t="140375" x="3378200" y="1847850"/>
          <p14:tracePt t="140392" x="3378200" y="1860550"/>
          <p14:tracePt t="140409" x="3378200" y="1879600"/>
          <p14:tracePt t="140425" x="3378200" y="1892300"/>
          <p14:tracePt t="140443" x="3390900" y="1905000"/>
          <p14:tracePt t="140459" x="3403600" y="1917700"/>
          <p14:tracePt t="140475" x="3429000" y="1924050"/>
          <p14:tracePt t="140492" x="3454400" y="1936750"/>
          <p14:tracePt t="140509" x="3498850" y="1955800"/>
          <p14:tracePt t="140525" x="3549650" y="1981200"/>
          <p14:tracePt t="140542" x="3594100" y="1987550"/>
          <p14:tracePt t="140558" x="3619500" y="1993900"/>
          <p14:tracePt t="140575" x="3644900" y="2000250"/>
          <p14:tracePt t="140592" x="3683000" y="2000250"/>
          <p14:tracePt t="140608" x="3714750" y="2000250"/>
          <p14:tracePt t="140625" x="3752850" y="2000250"/>
          <p14:tracePt t="140642" x="3784600" y="2000250"/>
          <p14:tracePt t="140658" x="3803650" y="2000250"/>
          <p14:tracePt t="140675" x="3854450" y="2000250"/>
          <p14:tracePt t="140692" x="3879850" y="2000250"/>
          <p14:tracePt t="140708" x="3905250" y="2000250"/>
          <p14:tracePt t="140725" x="3943350" y="2000250"/>
          <p14:tracePt t="140742" x="3962400" y="2000250"/>
          <p14:tracePt t="140758" x="3981450" y="2000250"/>
          <p14:tracePt t="140775" x="4000500" y="2000250"/>
          <p14:tracePt t="140792" x="4019550" y="1981200"/>
          <p14:tracePt t="140808" x="4032250" y="1968500"/>
          <p14:tracePt t="140825" x="4051300" y="1962150"/>
          <p14:tracePt t="140842" x="4051300" y="1955800"/>
          <p14:tracePt t="140858" x="4064000" y="1943100"/>
          <p14:tracePt t="140875" x="4070350" y="1936750"/>
          <p14:tracePt t="140892" x="4076700" y="1924050"/>
          <p14:tracePt t="140908" x="4083050" y="1911350"/>
          <p14:tracePt t="140941" x="4083050" y="1905000"/>
          <p14:tracePt t="140958" x="4083050" y="1885950"/>
          <p14:tracePt t="140992" x="4076700" y="1866900"/>
          <p14:tracePt t="141008" x="4057650" y="1841500"/>
          <p14:tracePt t="141025" x="4025900" y="1822450"/>
          <p14:tracePt t="141041" x="3994150" y="1790700"/>
          <p14:tracePt t="141058" x="3975100" y="1765300"/>
          <p14:tracePt t="141075" x="3924300" y="1739900"/>
          <p14:tracePt t="141091" x="3886200" y="1714500"/>
          <p14:tracePt t="141108" x="3822700" y="1701800"/>
          <p14:tracePt t="141125" x="3778250" y="1663700"/>
          <p14:tracePt t="141141" x="3752850" y="1651000"/>
          <p14:tracePt t="141158" x="3708400" y="1638300"/>
          <p14:tracePt t="141174" x="3695700" y="1625600"/>
          <p14:tracePt t="141191" x="3689350" y="1625600"/>
          <p14:tracePt t="141209" x="3670300" y="1625600"/>
          <p14:tracePt t="141225" x="3657600" y="1619250"/>
          <p14:tracePt t="141241" x="3606800" y="1619250"/>
          <p14:tracePt t="141258" x="3587750" y="1619250"/>
          <p14:tracePt t="141275" x="3575050" y="1619250"/>
          <p14:tracePt t="141291" x="3536950" y="1619250"/>
          <p14:tracePt t="141308" x="3511550" y="1619250"/>
          <p14:tracePt t="141325" x="3492500" y="1619250"/>
          <p14:tracePt t="141341" x="3473450" y="1631950"/>
          <p14:tracePt t="141358" x="3435350" y="1644650"/>
          <p14:tracePt t="141374" x="3403600" y="1676400"/>
          <p14:tracePt t="141391" x="3384550" y="1701800"/>
          <p14:tracePt t="141408" x="3371850" y="1714500"/>
          <p14:tracePt t="141425" x="3352800" y="1733550"/>
          <p14:tracePt t="141441" x="3340100" y="1746250"/>
          <p14:tracePt t="141458" x="3327400" y="1758950"/>
          <p14:tracePt t="141474" x="3321050" y="1765300"/>
          <p14:tracePt t="141491" x="3314700" y="1784350"/>
          <p14:tracePt t="141508" x="3302000" y="1816100"/>
          <p14:tracePt t="141524" x="3302000" y="1835150"/>
          <p14:tracePt t="141541" x="3295650" y="1841500"/>
          <p14:tracePt t="141558" x="3295650" y="1866900"/>
          <p14:tracePt t="141574" x="3295650" y="1873250"/>
          <p14:tracePt t="141591" x="3295650" y="1905000"/>
          <p14:tracePt t="141608" x="3302000" y="1943100"/>
          <p14:tracePt t="141624" x="3321050" y="1974850"/>
          <p14:tracePt t="141641" x="3390900" y="2025650"/>
          <p14:tracePt t="141658" x="3441700" y="2044700"/>
          <p14:tracePt t="141674" x="3479800" y="2057400"/>
          <p14:tracePt t="141691" x="3505200" y="2063750"/>
          <p14:tracePt t="141694" x="3511550" y="2063750"/>
          <p14:tracePt t="141708" x="3517900" y="2063750"/>
          <p14:tracePt t="141725" x="3575050" y="2063750"/>
          <p14:tracePt t="141741" x="3587750" y="2063750"/>
          <p14:tracePt t="141759" x="3619500" y="2063750"/>
          <p14:tracePt t="141775" x="3638550" y="2063750"/>
          <p14:tracePt t="141791" x="3644900" y="2063750"/>
          <p14:tracePt t="141808" x="3657600" y="2063750"/>
          <p14:tracePt t="141825" x="3663950" y="2063750"/>
          <p14:tracePt t="142250" x="3670300" y="2070100"/>
          <p14:tracePt t="143370" x="3670300" y="2076450"/>
          <p14:tracePt t="143390" x="3670300" y="2082800"/>
          <p14:tracePt t="143404" x="3663950" y="2089150"/>
          <p14:tracePt t="143420" x="3657600" y="2095500"/>
          <p14:tracePt t="143424" x="3651250" y="2101850"/>
          <p14:tracePt t="143440" x="3644900" y="2120900"/>
          <p14:tracePt t="143456" x="3632200" y="2133600"/>
          <p14:tracePt t="143473" x="3606800" y="2159000"/>
          <p14:tracePt t="143490" x="3568700" y="2178050"/>
          <p14:tracePt t="143507" x="3536950" y="2197100"/>
          <p14:tracePt t="143523" x="3517900" y="2209800"/>
          <p14:tracePt t="143540" x="3435350" y="2241550"/>
          <p14:tracePt t="143556" x="3371850" y="2266950"/>
          <p14:tracePt t="143573" x="3257550" y="2311400"/>
          <p14:tracePt t="143589" x="3187700" y="2324100"/>
          <p14:tracePt t="143606" x="3041650" y="2374900"/>
          <p14:tracePt t="143623" x="2946400" y="2381250"/>
          <p14:tracePt t="143640" x="2844800" y="2381250"/>
          <p14:tracePt t="143656" x="2749550" y="2381250"/>
          <p14:tracePt t="143673" x="2679700" y="2381250"/>
          <p14:tracePt t="143690" x="2590800" y="2381250"/>
          <p14:tracePt t="143693" x="2565400" y="2381250"/>
          <p14:tracePt t="143706" x="2533650" y="2381250"/>
          <p14:tracePt t="143723" x="2470150" y="2381250"/>
          <p14:tracePt t="143740" x="2419350" y="2381250"/>
          <p14:tracePt t="143757" x="2305050" y="2355850"/>
          <p14:tracePt t="143773" x="2222500" y="2343150"/>
          <p14:tracePt t="143789" x="2171700" y="2324100"/>
          <p14:tracePt t="143806" x="2120900" y="2317750"/>
          <p14:tracePt t="143823" x="2038350" y="2286000"/>
          <p14:tracePt t="143839" x="1974850" y="2260600"/>
          <p14:tracePt t="143856" x="1936750" y="2235200"/>
          <p14:tracePt t="143873" x="1898650" y="2228850"/>
          <p14:tracePt t="143889" x="1885950" y="2222500"/>
          <p14:tracePt t="143906" x="1879600" y="2216150"/>
          <p14:tracePt t="143923" x="1866900" y="2209800"/>
          <p14:tracePt t="143939" x="1860550" y="2203450"/>
          <p14:tracePt t="143956" x="1847850" y="2178050"/>
          <p14:tracePt t="143989" x="1835150" y="2159000"/>
          <p14:tracePt t="144006" x="1822450" y="2133600"/>
          <p14:tracePt t="144023" x="1816100" y="2076450"/>
          <p14:tracePt t="144039" x="1790700" y="1993900"/>
          <p14:tracePt t="144056" x="1784350" y="1955800"/>
          <p14:tracePt t="144073" x="1771650" y="1917700"/>
          <p14:tracePt t="144089" x="1758950" y="1892300"/>
          <p14:tracePt t="144106" x="1752600" y="1885950"/>
          <p14:tracePt t="144123" x="1746250" y="1866900"/>
          <p14:tracePt t="144192" x="1739900" y="1860550"/>
          <p14:tracePt t="144202" x="1739900" y="1854200"/>
          <p14:tracePt t="144212" x="1720850" y="1847850"/>
          <p14:tracePt t="144223" x="1720850" y="1828800"/>
          <p14:tracePt t="144239" x="1701800" y="1816100"/>
          <p14:tracePt t="144256" x="1676400" y="1809750"/>
          <p14:tracePt t="144272" x="1619250" y="1803400"/>
          <p14:tracePt t="144289" x="1587500" y="1797050"/>
          <p14:tracePt t="144306" x="1549400" y="1790700"/>
          <p14:tracePt t="144322" x="1511300" y="1790700"/>
          <p14:tracePt t="144339" x="1498600" y="1790700"/>
          <p14:tracePt t="144356" x="1492250" y="1790700"/>
          <p14:tracePt t="144372" x="1485900" y="1790700"/>
          <p14:tracePt t="144389" x="1479550" y="1797050"/>
          <p14:tracePt t="144406" x="1466850" y="1803400"/>
          <p14:tracePt t="144422" x="1447800" y="1822450"/>
          <p14:tracePt t="144439" x="1428750" y="1828800"/>
          <p14:tracePt t="144456" x="1409700" y="1854200"/>
          <p14:tracePt t="144473" x="1384300" y="1879600"/>
          <p14:tracePt t="144489" x="1384300" y="1885950"/>
          <p14:tracePt t="144506" x="1371600" y="1892300"/>
          <p14:tracePt t="144522" x="1365250" y="1898650"/>
          <p14:tracePt t="144539" x="1346200" y="1917700"/>
          <p14:tracePt t="144556" x="1327150" y="1943100"/>
          <p14:tracePt t="144572" x="1320800" y="1955800"/>
          <p14:tracePt t="144589" x="1301750" y="1968500"/>
          <p14:tracePt t="144606" x="1295400" y="1981200"/>
          <p14:tracePt t="144622" x="1282700" y="1981200"/>
          <p14:tracePt t="144639" x="1276350" y="1987550"/>
          <p14:tracePt t="144655" x="1263650" y="2006600"/>
          <p14:tracePt t="144672" x="1263650" y="2012950"/>
          <p14:tracePt t="144675" x="1257300" y="2012950"/>
          <p14:tracePt t="144689" x="1250950" y="2019300"/>
          <p14:tracePt t="144706" x="1250950" y="2025650"/>
          <p14:tracePt t="144722" x="1244600" y="2032000"/>
          <p14:tracePt t="144892" x="1250950" y="2032000"/>
          <p14:tracePt t="144898" x="1257300" y="2032000"/>
          <p14:tracePt t="144905" x="1263650" y="2025650"/>
          <p14:tracePt t="144922" x="1282700" y="2019300"/>
          <p14:tracePt t="144938" x="1301750" y="2000250"/>
          <p14:tracePt t="144955" x="1333500" y="1981200"/>
          <p14:tracePt t="144972" x="1352550" y="1974850"/>
          <p14:tracePt t="144988" x="1377950" y="1968500"/>
          <p14:tracePt t="145005" x="1403350" y="1962150"/>
          <p14:tracePt t="145022" x="1454150" y="1930400"/>
          <p14:tracePt t="145038" x="1524000" y="1924050"/>
          <p14:tracePt t="145055" x="1562100" y="1924050"/>
          <p14:tracePt t="145072" x="1631950" y="1911350"/>
          <p14:tracePt t="145089" x="1714500" y="1898650"/>
          <p14:tracePt t="145105" x="1752600" y="1898650"/>
          <p14:tracePt t="145122" x="1771650" y="1898650"/>
          <p14:tracePt t="145139" x="1803400" y="1898650"/>
          <p14:tracePt t="145155" x="1809750" y="1898650"/>
          <p14:tracePt t="145172" x="1822450" y="1898650"/>
          <p14:tracePt t="145188" x="1835150" y="1898650"/>
          <p14:tracePt t="145205" x="1847850" y="1898650"/>
          <p14:tracePt t="145222" x="1873250" y="1924050"/>
          <p14:tracePt t="145239" x="1892300" y="1936750"/>
          <p14:tracePt t="145255" x="1898650" y="1943100"/>
          <p14:tracePt t="145272" x="1911350" y="1955800"/>
          <p14:tracePt t="145288" x="1917700" y="1962150"/>
          <p14:tracePt t="145305" x="1930400" y="1981200"/>
          <p14:tracePt t="145322" x="1936750" y="1993900"/>
          <p14:tracePt t="145338" x="1943100" y="2006600"/>
          <p14:tracePt t="145355" x="1949450" y="2025650"/>
          <p14:tracePt t="145372" x="1955800" y="2044700"/>
          <p14:tracePt t="145388" x="1974850" y="2095500"/>
          <p14:tracePt t="145405" x="1993900" y="2120900"/>
          <p14:tracePt t="145422" x="2006600" y="2139950"/>
          <p14:tracePt t="145438" x="2006600" y="2146300"/>
          <p14:tracePt t="145455" x="2006600" y="2165350"/>
          <p14:tracePt t="145472" x="2006600" y="2178050"/>
          <p14:tracePt t="145489" x="2006600" y="2197100"/>
          <p14:tracePt t="145505" x="2006600" y="2235200"/>
          <p14:tracePt t="145522" x="2006600" y="2260600"/>
          <p14:tracePt t="145538" x="2000250" y="2298700"/>
          <p14:tracePt t="145555" x="1974850" y="2349500"/>
          <p14:tracePt t="145572" x="1962150" y="2374900"/>
          <p14:tracePt t="145588" x="1943100" y="2413000"/>
          <p14:tracePt t="145605" x="1911350" y="2470150"/>
          <p14:tracePt t="145622" x="1905000" y="2482850"/>
          <p14:tracePt t="145638" x="1879600" y="2508250"/>
          <p14:tracePt t="145655" x="1847850" y="2533650"/>
          <p14:tracePt t="145671" x="1828800" y="2546350"/>
          <p14:tracePt t="145688" x="1803400" y="2565400"/>
          <p14:tracePt t="145705" x="1778000" y="2578100"/>
          <p14:tracePt t="145722" x="1758950" y="2590800"/>
          <p14:tracePt t="145738" x="1739900" y="2597150"/>
          <p14:tracePt t="145755" x="1727200" y="2597150"/>
          <p14:tracePt t="145771" x="1714500" y="2597150"/>
          <p14:tracePt t="145788" x="1701800" y="2597150"/>
          <p14:tracePt t="145805" x="1663700" y="2578100"/>
          <p14:tracePt t="145821" x="1657350" y="2571750"/>
          <p14:tracePt t="145838" x="1631950" y="2533650"/>
          <p14:tracePt t="145855" x="1625600" y="2501900"/>
          <p14:tracePt t="145871" x="1606550" y="2457450"/>
          <p14:tracePt t="145888" x="1606550" y="2425700"/>
          <p14:tracePt t="145905" x="1606550" y="2368550"/>
          <p14:tracePt t="145921" x="1606550" y="2343150"/>
          <p14:tracePt t="145938" x="1606550" y="2311400"/>
          <p14:tracePt t="145955" x="1606550" y="2286000"/>
          <p14:tracePt t="145971" x="1612900" y="2247900"/>
          <p14:tracePt t="145988" x="1657350" y="2190750"/>
          <p14:tracePt t="146005" x="1708150" y="2146300"/>
          <p14:tracePt t="146021" x="1752600" y="2120900"/>
          <p14:tracePt t="146038" x="1797050" y="2095500"/>
          <p14:tracePt t="146055" x="1847850" y="2070100"/>
          <p14:tracePt t="146071" x="1885950" y="2063750"/>
          <p14:tracePt t="146088" x="1911350" y="2057400"/>
          <p14:tracePt t="146105" x="1949450" y="2038350"/>
          <p14:tracePt t="146121" x="1974850" y="2032000"/>
          <p14:tracePt t="146138" x="2070100" y="2032000"/>
          <p14:tracePt t="146154" x="2120900" y="2032000"/>
          <p14:tracePt t="146171" x="2159000" y="2032000"/>
          <p14:tracePt t="146188" x="2286000" y="2076450"/>
          <p14:tracePt t="146204" x="2355850" y="2120900"/>
          <p14:tracePt t="146221" x="2413000" y="2152650"/>
          <p14:tracePt t="146238" x="2425700" y="2171700"/>
          <p14:tracePt t="146255" x="2451100" y="2184400"/>
          <p14:tracePt t="146271" x="2451100" y="2197100"/>
          <p14:tracePt t="146288" x="2451100" y="2216150"/>
          <p14:tracePt t="146304" x="2451100" y="2228850"/>
          <p14:tracePt t="146321" x="2451100" y="2254250"/>
          <p14:tracePt t="146338" x="2451100" y="2336800"/>
          <p14:tracePt t="146354" x="2438400" y="2406650"/>
          <p14:tracePt t="146371" x="2419350" y="2444750"/>
          <p14:tracePt t="146388" x="2406650" y="2476500"/>
          <p14:tracePt t="146404" x="2381250" y="2514600"/>
          <p14:tracePt t="146421" x="2343150" y="2552700"/>
          <p14:tracePt t="146438" x="2324100" y="2571750"/>
          <p14:tracePt t="146454" x="2286000" y="2603500"/>
          <p14:tracePt t="146471" x="2184400" y="2647950"/>
          <p14:tracePt t="146488" x="2120900" y="2673350"/>
          <p14:tracePt t="146504" x="2025650" y="2711450"/>
          <p14:tracePt t="146521" x="1949450" y="2743200"/>
          <p14:tracePt t="146537" x="1822450" y="2768600"/>
          <p14:tracePt t="146554" x="1727200" y="2774950"/>
          <p14:tracePt t="146571" x="1657350" y="2774950"/>
          <p14:tracePt t="146587" x="1581150" y="2774950"/>
          <p14:tracePt t="146604" x="1549400" y="2768600"/>
          <p14:tracePt t="146621" x="1454150" y="2724150"/>
          <p14:tracePt t="146637" x="1371600" y="2667000"/>
          <p14:tracePt t="146654" x="1333500" y="2641600"/>
          <p14:tracePt t="146671" x="1295400" y="2584450"/>
          <p14:tracePt t="146674" x="1276350" y="2565400"/>
          <p14:tracePt t="146687" x="1270000" y="2559050"/>
          <p14:tracePt t="146704" x="1250950" y="2482850"/>
          <p14:tracePt t="146721" x="1244600" y="2444750"/>
          <p14:tracePt t="146737" x="1244600" y="2406650"/>
          <p14:tracePt t="146754" x="1244600" y="2298700"/>
          <p14:tracePt t="146771" x="1276350" y="2197100"/>
          <p14:tracePt t="146787" x="1314450" y="2133600"/>
          <p14:tracePt t="146804" x="1358900" y="2095500"/>
          <p14:tracePt t="146821" x="1435100" y="2025650"/>
          <p14:tracePt t="146837" x="1492250" y="1968500"/>
          <p14:tracePt t="146854" x="1574800" y="1924050"/>
          <p14:tracePt t="146871" x="1657350" y="1892300"/>
          <p14:tracePt t="146887" x="1708150" y="1866900"/>
          <p14:tracePt t="146904" x="1841500" y="1835150"/>
          <p14:tracePt t="146921" x="1911350" y="1835150"/>
          <p14:tracePt t="146937" x="1968500" y="1835150"/>
          <p14:tracePt t="146954" x="2139950" y="1835150"/>
          <p14:tracePt t="146971" x="2228850" y="1835150"/>
          <p14:tracePt t="146987" x="2343150" y="1866900"/>
          <p14:tracePt t="147004" x="2400300" y="1898650"/>
          <p14:tracePt t="147020" x="2476500" y="1943100"/>
          <p14:tracePt t="147037" x="2533650" y="1974850"/>
          <p14:tracePt t="147054" x="2578100" y="2025650"/>
          <p14:tracePt t="147070" x="2635250" y="2101850"/>
          <p14:tracePt t="147087" x="2654300" y="2159000"/>
          <p14:tracePt t="147104" x="2686050" y="2279650"/>
          <p14:tracePt t="147120" x="2698750" y="2400300"/>
          <p14:tracePt t="147137" x="2698750" y="2470150"/>
          <p14:tracePt t="147154" x="2698750" y="2527300"/>
          <p14:tracePt t="147170" x="2698750" y="2552700"/>
          <p14:tracePt t="147173" x="2692400" y="2590800"/>
          <p14:tracePt t="147187" x="2673350" y="2622550"/>
          <p14:tracePt t="147204" x="2628900" y="2667000"/>
          <p14:tracePt t="147220" x="2603500" y="2692400"/>
          <p14:tracePt t="147238" x="2520950" y="2768600"/>
          <p14:tracePt t="147254" x="2438400" y="2806700"/>
          <p14:tracePt t="147270" x="2368550" y="2851150"/>
          <p14:tracePt t="147287" x="2305050" y="2895600"/>
          <p14:tracePt t="147304" x="2222500" y="2959100"/>
          <p14:tracePt t="147320" x="2127250" y="2984500"/>
          <p14:tracePt t="147337" x="2063750" y="3009900"/>
          <p14:tracePt t="147354" x="1974850" y="3028950"/>
          <p14:tracePt t="147370" x="1949450" y="3028950"/>
          <p14:tracePt t="147387" x="1892300" y="3028950"/>
          <p14:tracePt t="147404" x="1860550" y="3028950"/>
          <p14:tracePt t="147420" x="1809750" y="3009900"/>
          <p14:tracePt t="147437" x="1765300" y="2984500"/>
          <p14:tracePt t="147454" x="1733550" y="2971800"/>
          <p14:tracePt t="147470" x="1670050" y="2921000"/>
          <p14:tracePt t="147487" x="1657350" y="2901950"/>
          <p14:tracePt t="147504" x="1651000" y="2876550"/>
          <p14:tracePt t="147520" x="1644650" y="2838450"/>
          <p14:tracePt t="147537" x="1638300" y="2787650"/>
          <p14:tracePt t="147553" x="1638300" y="2749550"/>
          <p14:tracePt t="147570" x="1638300" y="2724150"/>
          <p14:tracePt t="147587" x="1638300" y="2711450"/>
          <p14:tracePt t="147603" x="1638300" y="2692400"/>
          <p14:tracePt t="147620" x="1644650" y="2667000"/>
          <p14:tracePt t="147637" x="1657350" y="2635250"/>
          <p14:tracePt t="147653" x="1676400" y="2616200"/>
          <p14:tracePt t="147670" x="1746250" y="2520950"/>
          <p14:tracePt t="147687" x="1778000" y="2495550"/>
          <p14:tracePt t="147703" x="1790700" y="2470150"/>
          <p14:tracePt t="147720" x="1828800" y="2419350"/>
          <p14:tracePt t="147737" x="1854200" y="2393950"/>
          <p14:tracePt t="147753" x="1873250" y="2374900"/>
          <p14:tracePt t="147792" x="1879600" y="2368550"/>
          <p14:tracePt t="147828" x="1885950" y="2368550"/>
          <p14:tracePt t="147902" x="1885950" y="2374900"/>
          <p14:tracePt t="147912" x="1885950" y="2387600"/>
          <p14:tracePt t="147922" x="1885950" y="2393950"/>
          <p14:tracePt t="147937" x="1885950" y="2400300"/>
          <p14:tracePt t="147954" x="1885950" y="2425700"/>
          <p14:tracePt t="147970" x="1885950" y="2438400"/>
          <p14:tracePt t="147987" x="1885950" y="2444750"/>
          <p14:tracePt t="148004" x="1860550" y="2489200"/>
          <p14:tracePt t="148020" x="1847850" y="2508250"/>
          <p14:tracePt t="148037" x="1828800" y="2520950"/>
          <p14:tracePt t="148054" x="1809750" y="2533650"/>
          <p14:tracePt t="148086" x="1790700" y="2540000"/>
          <p14:tracePt t="148103" x="1778000" y="2552700"/>
          <p14:tracePt t="148120" x="1771650" y="2552700"/>
          <p14:tracePt t="148136" x="1752600" y="2552700"/>
          <p14:tracePt t="148170" x="1746250" y="2552700"/>
          <p14:tracePt t="148186" x="1739900" y="2552700"/>
          <p14:tracePt t="148217" x="1733550" y="2552700"/>
          <p14:tracePt t="148226" x="1733550" y="2546350"/>
          <p14:tracePt t="148237" x="1733550" y="2540000"/>
          <p14:tracePt t="148253" x="1733550" y="2533650"/>
          <p14:tracePt t="148270" x="1733550" y="2508250"/>
          <p14:tracePt t="148286" x="1733550" y="2489200"/>
          <p14:tracePt t="148303" x="1733550" y="2476500"/>
          <p14:tracePt t="148320" x="1733550" y="2470150"/>
          <p14:tracePt t="148336" x="1739900" y="2451100"/>
          <p14:tracePt t="148353" x="1746250" y="2444750"/>
          <p14:tracePt t="148370" x="1746250" y="2432050"/>
          <p14:tracePt t="148386" x="1752600" y="2419350"/>
          <p14:tracePt t="148403" x="1765300" y="2406650"/>
          <p14:tracePt t="148438" x="1771650" y="2400300"/>
          <p14:tracePt t="149619" x="1765300" y="2400300"/>
          <p14:tracePt t="149643" x="1758950" y="2400300"/>
          <p14:tracePt t="149653" x="1746250" y="2400300"/>
          <p14:tracePt t="149675" x="1739900" y="2400300"/>
          <p14:tracePt t="149679" x="1733550" y="2406650"/>
          <p14:tracePt t="149688" x="1727200" y="2406650"/>
          <p14:tracePt t="149702" x="1720850" y="2419350"/>
          <p14:tracePt t="149719" x="1708150" y="2419350"/>
          <p14:tracePt t="149735" x="1701800" y="2419350"/>
          <p14:tracePt t="149752" x="1689100" y="2419350"/>
          <p14:tracePt t="149769" x="1682750" y="2413000"/>
          <p14:tracePt t="150275" x="1682750" y="2406650"/>
          <p14:tracePt t="150351" x="1689100" y="2406650"/>
          <p14:tracePt t="150361" x="1695450" y="2406650"/>
          <p14:tracePt t="150371" x="1701800" y="2406650"/>
          <p14:tracePt t="150385" x="1708150" y="2406650"/>
          <p14:tracePt t="150401" x="1714500" y="2406650"/>
          <p14:tracePt t="150418" x="1746250" y="2406650"/>
          <p14:tracePt t="150435" x="1790700" y="2406650"/>
          <p14:tracePt t="150451" x="1809750" y="2406650"/>
          <p14:tracePt t="150468" x="1835150" y="2419350"/>
          <p14:tracePt t="150485" x="1854200" y="2419350"/>
          <p14:tracePt t="150527" x="1860550" y="2419350"/>
          <p14:tracePt t="150537" x="1866900" y="2419350"/>
          <p14:tracePt t="150739" x="1860550" y="2419350"/>
          <p14:tracePt t="150743" x="1854200" y="2419350"/>
          <p14:tracePt t="150753" x="1835150" y="2419350"/>
          <p14:tracePt t="150770" x="1816100" y="2419350"/>
          <p14:tracePt t="150784" x="1790700" y="2425700"/>
          <p14:tracePt t="150801" x="1771650" y="2425700"/>
          <p14:tracePt t="150818" x="1739900" y="2425700"/>
          <p14:tracePt t="150835" x="1720850" y="2425700"/>
          <p14:tracePt t="150851" x="1714500" y="2425700"/>
          <p14:tracePt t="150868" x="1708150" y="2425700"/>
          <p14:tracePt t="150885" x="1701800" y="2425700"/>
          <p14:tracePt t="151343" x="1695450" y="2425700"/>
          <p14:tracePt t="151439" x="1701800" y="2425700"/>
          <p14:tracePt t="151459" x="1708150" y="2425700"/>
          <p14:tracePt t="151469" x="1714500" y="2425700"/>
          <p14:tracePt t="151521" x="1720850" y="2425700"/>
          <p14:tracePt t="151535" x="1727200" y="2425700"/>
          <p14:tracePt t="151565" x="1733550" y="2425700"/>
          <p14:tracePt t="151631" x="1746250" y="2425700"/>
          <p14:tracePt t="151641" x="1752600" y="2425700"/>
          <p14:tracePt t="151869" x="1758950" y="2425700"/>
          <p14:tracePt t="151879" x="1765300" y="2425700"/>
          <p14:tracePt t="151899" x="1771650" y="2425700"/>
          <p14:tracePt t="151903" x="1778000" y="2425700"/>
          <p14:tracePt t="151917" x="1784350" y="2425700"/>
          <p14:tracePt t="151934" x="1797050" y="2419350"/>
          <p14:tracePt t="151950" x="1803400" y="2419350"/>
          <p14:tracePt t="152983" x="1809750" y="2419350"/>
          <p14:tracePt t="152999" x="1822450" y="2419350"/>
          <p14:tracePt t="153009" x="1841500" y="2419350"/>
          <p14:tracePt t="153019" x="1854200" y="2419350"/>
          <p14:tracePt t="153034" x="1873250" y="2413000"/>
          <p14:tracePt t="153050" x="1898650" y="2400300"/>
          <p14:tracePt t="153066" x="1930400" y="2381250"/>
          <p14:tracePt t="153083" x="1962150" y="2362200"/>
          <p14:tracePt t="153100" x="1968500" y="2355850"/>
          <p14:tracePt t="153225" x="1962150" y="2349500"/>
          <p14:tracePt t="153235" x="1955800" y="2349500"/>
          <p14:tracePt t="153245" x="1955800" y="2343150"/>
          <p14:tracePt t="153251" x="1955800" y="2336800"/>
          <p14:tracePt t="153266" x="1949450" y="2317750"/>
          <p14:tracePt t="153283" x="1949450" y="2311400"/>
          <p14:tracePt t="153299" x="1949450" y="2292350"/>
          <p14:tracePt t="153316" x="1949450" y="2254250"/>
          <p14:tracePt t="153333" x="1949450" y="2209800"/>
          <p14:tracePt t="153350" x="1949450" y="2190750"/>
          <p14:tracePt t="153366" x="1949450" y="2178050"/>
          <p14:tracePt t="153383" x="1949450" y="2171700"/>
          <p14:tracePt t="153653" x="1943100" y="2171700"/>
          <p14:tracePt t="153663" x="1936750" y="2184400"/>
          <p14:tracePt t="153669" x="1917700" y="2197100"/>
          <p14:tracePt t="153683" x="1911350" y="2197100"/>
          <p14:tracePt t="153699" x="1892300" y="2209800"/>
          <p14:tracePt t="153716" x="1860550" y="2235200"/>
          <p14:tracePt t="153732" x="1828800" y="2254250"/>
          <p14:tracePt t="153749" x="1790700" y="2286000"/>
          <p14:tracePt t="153766" x="1784350" y="2292350"/>
          <p14:tracePt t="153782" x="1771650" y="2298700"/>
          <p14:tracePt t="153799" x="1739900" y="2317750"/>
          <p14:tracePt t="153816" x="1720850" y="2330450"/>
          <p14:tracePt t="153832" x="1701800" y="2349500"/>
          <p14:tracePt t="153849" x="1676400" y="2368550"/>
          <p14:tracePt t="153866" x="1625600" y="2393950"/>
          <p14:tracePt t="153882" x="1612900" y="2406650"/>
          <p14:tracePt t="153899" x="1600200" y="2419350"/>
          <p14:tracePt t="153916" x="1581150" y="2432050"/>
          <p14:tracePt t="153932" x="1574800" y="2438400"/>
          <p14:tracePt t="153949" x="1562100" y="2444750"/>
          <p14:tracePt t="153966" x="1555750" y="2451100"/>
          <p14:tracePt t="153982" x="1543050" y="2457450"/>
          <p14:tracePt t="153999" x="1536700" y="2463800"/>
          <p14:tracePt t="154015" x="1524000" y="2476500"/>
          <p14:tracePt t="154032" x="1511300" y="2482850"/>
          <p14:tracePt t="154637" x="1517650" y="2482850"/>
          <p14:tracePt t="154647" x="1524000" y="2482850"/>
          <p14:tracePt t="154653" x="1530350" y="2482850"/>
          <p14:tracePt t="154665" x="1536700" y="2482850"/>
          <p14:tracePt t="154682" x="1562100" y="2470150"/>
          <p14:tracePt t="154698" x="1587500" y="2470150"/>
          <p14:tracePt t="154715" x="1612900" y="2463800"/>
          <p14:tracePt t="154732" x="1670050" y="2457450"/>
          <p14:tracePt t="154749" x="1739900" y="2425700"/>
          <p14:tracePt t="154765" x="1771650" y="2413000"/>
          <p14:tracePt t="154783" x="1816100" y="2387600"/>
          <p14:tracePt t="154799" x="1828800" y="2381250"/>
          <p14:tracePt t="154815" x="1835150" y="2374900"/>
          <p14:tracePt t="155622" x="1822450" y="2381250"/>
          <p14:tracePt t="155653" x="1816100" y="2387600"/>
          <p14:tracePt t="155694" x="1809750" y="2387600"/>
          <p14:tracePt t="155703" x="1803400" y="2387600"/>
          <p14:tracePt t="155744" x="1797050" y="2387600"/>
          <p14:tracePt t="155754" x="1778000" y="2393950"/>
          <p14:tracePt t="155784" x="1771650" y="2393950"/>
          <p14:tracePt t="155794" x="1765300" y="2393950"/>
          <p14:tracePt t="156208" x="1778000" y="2393950"/>
          <p14:tracePt t="156217" x="1797050" y="2393950"/>
          <p14:tracePt t="156228" x="1822450" y="2393950"/>
          <p14:tracePt t="156233" x="1841500" y="2387600"/>
          <p14:tracePt t="156247" x="1860550" y="2387600"/>
          <p14:tracePt t="156264" x="1885950" y="2381250"/>
          <p14:tracePt t="156281" x="1905000" y="2368550"/>
          <p14:tracePt t="156297" x="1936750" y="2368550"/>
          <p14:tracePt t="156314" x="1949450" y="2368550"/>
          <p14:tracePt t="156331" x="1962150" y="2368550"/>
          <p14:tracePt t="156347" x="1974850" y="2368550"/>
          <p14:tracePt t="156364" x="1987550" y="2362200"/>
          <p14:tracePt t="156380" x="1993900" y="2362200"/>
          <p14:tracePt t="156397" x="2000250" y="2362200"/>
          <p14:tracePt t="156415" x="2012950" y="2355850"/>
          <p14:tracePt t="156430" x="2025650" y="2355850"/>
          <p14:tracePt t="156447" x="2044700" y="2355850"/>
          <p14:tracePt t="156464" x="2057400" y="2355850"/>
          <p14:tracePt t="156480" x="2076450" y="2355850"/>
          <p14:tracePt t="156497" x="2082800" y="2355850"/>
          <p14:tracePt t="156514" x="2108200" y="2355850"/>
          <p14:tracePt t="156530" x="2114550" y="2362200"/>
          <p14:tracePt t="156547" x="2127250" y="2362200"/>
          <p14:tracePt t="157176" x="2133600" y="2362200"/>
          <p14:tracePt t="157196" x="2133600" y="2368550"/>
          <p14:tracePt t="157206" x="2127250" y="2368550"/>
          <p14:tracePt t="157216" x="2127250" y="2374900"/>
          <p14:tracePt t="157230" x="2114550" y="2387600"/>
          <p14:tracePt t="157247" x="2095500" y="2393950"/>
          <p14:tracePt t="157263" x="2051050" y="2425700"/>
          <p14:tracePt t="157280" x="2025650" y="2444750"/>
          <p14:tracePt t="157297" x="2000250" y="2476500"/>
          <p14:tracePt t="157313" x="1962150" y="2508250"/>
          <p14:tracePt t="157330" x="1955800" y="2508250"/>
          <p14:tracePt t="157347" x="1924050" y="2520950"/>
          <p14:tracePt t="157363" x="1917700" y="2527300"/>
          <p14:tracePt t="157380" x="1905000" y="2533650"/>
          <p14:tracePt t="157398" x="1866900" y="2546350"/>
          <p14:tracePt t="157413" x="1860550" y="2559050"/>
          <p14:tracePt t="157430" x="1841500" y="2559050"/>
          <p14:tracePt t="157446" x="1828800" y="2565400"/>
          <p14:tracePt t="157463" x="1816100" y="2578100"/>
          <p14:tracePt t="157480" x="1803400" y="2578100"/>
          <p14:tracePt t="157496" x="1790700" y="2578100"/>
          <p14:tracePt t="157513" x="1771650" y="2584450"/>
          <p14:tracePt t="157530" x="1746250" y="2603500"/>
          <p14:tracePt t="157546" x="1733550" y="2609850"/>
          <p14:tracePt t="157563" x="1720850" y="2616200"/>
          <p14:tracePt t="157580" x="1695450" y="2635250"/>
          <p14:tracePt t="157596" x="1682750" y="2647950"/>
          <p14:tracePt t="157613" x="1676400" y="2654300"/>
          <p14:tracePt t="157630" x="1663700" y="2660650"/>
          <p14:tracePt t="157646" x="1663700" y="2667000"/>
          <p14:tracePt t="157964" x="1670050" y="2667000"/>
          <p14:tracePt t="157968" x="1682750" y="2667000"/>
          <p14:tracePt t="157979" x="1695450" y="2667000"/>
          <p14:tracePt t="157996" x="1714500" y="2667000"/>
          <p14:tracePt t="158014" x="1739900" y="2660650"/>
          <p14:tracePt t="158029" x="1752600" y="2654300"/>
          <p14:tracePt t="158046" x="1790700" y="2654300"/>
          <p14:tracePt t="158063" x="1835150" y="2654300"/>
          <p14:tracePt t="158079" x="1885950" y="2635250"/>
          <p14:tracePt t="158096" x="1898650" y="2635250"/>
          <p14:tracePt t="158113" x="1924050" y="2628900"/>
          <p14:tracePt t="158129" x="1936750" y="2622550"/>
          <p14:tracePt t="158146" x="1968500" y="2616200"/>
          <p14:tracePt t="158163" x="1981200" y="2616200"/>
          <p14:tracePt t="158179" x="2019300" y="2616200"/>
          <p14:tracePt t="158196" x="2032000" y="2616200"/>
          <p14:tracePt t="158213" x="2070100" y="2616200"/>
          <p14:tracePt t="158229" x="2101850" y="2616200"/>
          <p14:tracePt t="158246" x="2127250" y="2616200"/>
          <p14:tracePt t="158263" x="2159000" y="2616200"/>
          <p14:tracePt t="158279" x="2165350" y="2616200"/>
          <p14:tracePt t="158296" x="2190750" y="2616200"/>
          <p14:tracePt t="158313" x="2203450" y="2616200"/>
          <p14:tracePt t="158329" x="2209800" y="2616200"/>
          <p14:tracePt t="158346" x="2216150" y="2616200"/>
          <p14:tracePt t="158362" x="2228850" y="2616200"/>
          <p14:tracePt t="158379" x="2235200" y="2616200"/>
          <p14:tracePt t="158412" x="2247900" y="2616200"/>
          <p14:tracePt t="158464" x="2254250" y="2616200"/>
          <p14:tracePt t="158938" x="2254250" y="2622550"/>
          <p14:tracePt t="158958" x="2254250" y="2628900"/>
          <p14:tracePt t="158972" x="2247900" y="2641600"/>
          <p14:tracePt t="159078" x="2241550" y="2641600"/>
          <p14:tracePt t="159120" x="2241550" y="2647950"/>
          <p14:tracePt t="159130" x="2241550" y="2654300"/>
          <p14:tracePt t="159134" x="2247900" y="2654300"/>
          <p14:tracePt t="159145" x="2260600" y="2660650"/>
          <p14:tracePt t="159162" x="2286000" y="2686050"/>
          <p14:tracePt t="159179" x="2311400" y="2686050"/>
          <p14:tracePt t="159195" x="2368550" y="2711450"/>
          <p14:tracePt t="159212" x="2381250" y="2711450"/>
          <p14:tracePt t="159228" x="2393950" y="2711450"/>
          <p14:tracePt t="159262" x="2413000" y="2711450"/>
          <p14:tracePt t="159278" x="2419350" y="2705100"/>
          <p14:tracePt t="159295" x="2438400" y="2686050"/>
          <p14:tracePt t="159312" x="2438400" y="2679700"/>
          <p14:tracePt t="159328" x="2457450" y="2667000"/>
          <p14:tracePt t="159345" x="2470150" y="2647950"/>
          <p14:tracePt t="159362" x="2501900" y="2603500"/>
          <p14:tracePt t="159378" x="2508250" y="2584450"/>
          <p14:tracePt t="159395" x="2520950" y="2546350"/>
          <p14:tracePt t="159412" x="2520950" y="2520950"/>
          <p14:tracePt t="159428" x="2520950" y="2514600"/>
          <p14:tracePt t="159445" x="2520950" y="2495550"/>
          <p14:tracePt t="159462" x="2514600" y="2482850"/>
          <p14:tracePt t="159478" x="2501900" y="2476500"/>
          <p14:tracePt t="159495" x="2489200" y="2476500"/>
          <p14:tracePt t="159512" x="2463800" y="2470150"/>
          <p14:tracePt t="159528" x="2444750" y="2457450"/>
          <p14:tracePt t="159545" x="2413000" y="2451100"/>
          <p14:tracePt t="159561" x="2368550" y="2451100"/>
          <p14:tracePt t="159578" x="2311400" y="2444750"/>
          <p14:tracePt t="159595" x="2279650" y="2444750"/>
          <p14:tracePt t="159612" x="2241550" y="2444750"/>
          <p14:tracePt t="159628" x="2165350" y="2444750"/>
          <p14:tracePt t="159645" x="2146300" y="2444750"/>
          <p14:tracePt t="159662" x="2120900" y="2444750"/>
          <p14:tracePt t="159678" x="2082800" y="2444750"/>
          <p14:tracePt t="159695" x="2063750" y="2444750"/>
          <p14:tracePt t="159711" x="2044700" y="2444750"/>
          <p14:tracePt t="159728" x="2019300" y="2444750"/>
          <p14:tracePt t="159745" x="1987550" y="2444750"/>
          <p14:tracePt t="159761" x="1962150" y="2444750"/>
          <p14:tracePt t="159778" x="1917700" y="2451100"/>
          <p14:tracePt t="159795" x="1898650" y="2463800"/>
          <p14:tracePt t="159811" x="1866900" y="2476500"/>
          <p14:tracePt t="159828" x="1854200" y="2489200"/>
          <p14:tracePt t="159845" x="1822450" y="2514600"/>
          <p14:tracePt t="159861" x="1809750" y="2533650"/>
          <p14:tracePt t="159878" x="1803400" y="2546350"/>
          <p14:tracePt t="159895" x="1797050" y="2559050"/>
          <p14:tracePt t="159911" x="1797050" y="2578100"/>
          <p14:tracePt t="159928" x="1797050" y="2603500"/>
          <p14:tracePt t="159945" x="1797050" y="2616200"/>
          <p14:tracePt t="159961" x="1797050" y="2622550"/>
          <p14:tracePt t="159978" x="1797050" y="2654300"/>
          <p14:tracePt t="159995" x="1816100" y="2667000"/>
          <p14:tracePt t="160011" x="1847850" y="2673350"/>
          <p14:tracePt t="160028" x="1860550" y="2686050"/>
          <p14:tracePt t="160044" x="1905000" y="2692400"/>
          <p14:tracePt t="160061" x="1962150" y="2717800"/>
          <p14:tracePt t="160077" x="2000250" y="2749550"/>
          <p14:tracePt t="160094" x="2076450" y="2768600"/>
          <p14:tracePt t="160111" x="2165350" y="2800350"/>
          <p14:tracePt t="160127" x="2190750" y="2800350"/>
          <p14:tracePt t="160144" x="2203450" y="2800350"/>
          <p14:tracePt t="160161" x="2222500" y="2800350"/>
          <p14:tracePt t="160178" x="2235200" y="2800350"/>
          <p14:tracePt t="160194" x="2254250" y="2800350"/>
          <p14:tracePt t="160228" x="2260600" y="2800350"/>
          <p14:tracePt t="160248" x="2266950" y="2800350"/>
          <p14:tracePt t="160261" x="2273300" y="2800350"/>
          <p14:tracePt t="160278" x="2286000" y="2800350"/>
          <p14:tracePt t="160295" x="2298700" y="2794000"/>
          <p14:tracePt t="160311" x="2305050" y="2794000"/>
          <p14:tracePt t="160328" x="2311400" y="2794000"/>
          <p14:tracePt t="161208" x="2317750" y="2794000"/>
          <p14:tracePt t="161228" x="2317750" y="2787650"/>
          <p14:tracePt t="161242" x="2311400" y="2781300"/>
          <p14:tracePt t="161248" x="2305050" y="2781300"/>
          <p14:tracePt t="161260" x="2292350" y="2774950"/>
          <p14:tracePt t="161277" x="2279650" y="2755900"/>
          <p14:tracePt t="161294" x="2241550" y="2743200"/>
          <p14:tracePt t="161310" x="2222500" y="2711450"/>
          <p14:tracePt t="161328" x="2152650" y="2667000"/>
          <p14:tracePt t="161344" x="2127250" y="2647950"/>
          <p14:tracePt t="161360" x="2089150" y="2628900"/>
          <p14:tracePt t="161377" x="2051050" y="2609850"/>
          <p14:tracePt t="161394" x="2006600" y="2584450"/>
          <p14:tracePt t="161410" x="1905000" y="2514600"/>
          <p14:tracePt t="161427" x="1866900" y="2476500"/>
          <p14:tracePt t="161444" x="1860550" y="2470150"/>
          <p14:tracePt t="161460" x="1835150" y="2463800"/>
          <p14:tracePt t="161493" x="1816100" y="2463800"/>
          <p14:tracePt t="161510" x="1803400" y="2457450"/>
          <p14:tracePt t="161527" x="1784350" y="2457450"/>
          <p14:tracePt t="161543" x="1765300" y="2457450"/>
          <p14:tracePt t="161560" x="1695450" y="2457450"/>
          <p14:tracePt t="161577" x="1657350" y="2457450"/>
          <p14:tracePt t="161593" x="1612900" y="2476500"/>
          <p14:tracePt t="161610" x="1517650" y="2546350"/>
          <p14:tracePt t="161627" x="1479550" y="2571750"/>
          <p14:tracePt t="161643" x="1447800" y="2603500"/>
          <p14:tracePt t="161660" x="1409700" y="2635250"/>
          <p14:tracePt t="161677" x="1352550" y="2698750"/>
          <p14:tracePt t="161693" x="1327150" y="2749550"/>
          <p14:tracePt t="161710" x="1301750" y="2787650"/>
          <p14:tracePt t="161727" x="1276350" y="2838450"/>
          <p14:tracePt t="161743" x="1263650" y="2863850"/>
          <p14:tracePt t="161760" x="1244600" y="2908300"/>
          <p14:tracePt t="161777" x="1238250" y="2940050"/>
          <p14:tracePt t="161793" x="1231900" y="2959100"/>
          <p14:tracePt t="161810" x="1225550" y="2997200"/>
          <p14:tracePt t="161827" x="1225550" y="3016250"/>
          <p14:tracePt t="161843" x="1225550" y="3048000"/>
          <p14:tracePt t="161860" x="1225550" y="3067050"/>
          <p14:tracePt t="161877" x="1225550" y="3086100"/>
          <p14:tracePt t="161894" x="1225550" y="3117850"/>
          <p14:tracePt t="161910" x="1225550" y="3143250"/>
          <p14:tracePt t="161927" x="1225550" y="3155950"/>
          <p14:tracePt t="161944" x="1225550" y="3187700"/>
          <p14:tracePt t="161960" x="1231900" y="3200400"/>
          <p14:tracePt t="161976" x="1231900" y="3232150"/>
          <p14:tracePt t="161993" x="1231900" y="3251200"/>
          <p14:tracePt t="162010" x="1231900" y="3276600"/>
          <p14:tracePt t="162027" x="1231900" y="3289300"/>
          <p14:tracePt t="162043" x="1231900" y="3327400"/>
          <p14:tracePt t="162060" x="1231900" y="3346450"/>
          <p14:tracePt t="162076" x="1231900" y="3365500"/>
          <p14:tracePt t="162093" x="1231900" y="3378200"/>
          <p14:tracePt t="162110" x="1231900" y="3384550"/>
          <p14:tracePt t="162126" x="1231900" y="3390900"/>
          <p14:tracePt t="162146" x="1231900" y="3403600"/>
          <p14:tracePt t="162160" x="1231900" y="3409950"/>
          <p14:tracePt t="162176" x="1231900" y="3422650"/>
          <p14:tracePt t="162193" x="1231900" y="3441700"/>
          <p14:tracePt t="162210" x="1231900" y="3460750"/>
          <p14:tracePt t="162226" x="1231900" y="3492500"/>
          <p14:tracePt t="162243" x="1231900" y="3498850"/>
          <p14:tracePt t="162287" x="1231900" y="3505200"/>
          <p14:tracePt t="162296" x="1231900" y="3511550"/>
          <p14:tracePt t="162316" x="1231900" y="3517900"/>
          <p14:tracePt t="162333" x="1231900" y="3524250"/>
          <p14:tracePt t="162343" x="1231900" y="3536950"/>
          <p14:tracePt t="162360" x="1244600" y="3543300"/>
          <p14:tracePt t="162376" x="1250950" y="3556000"/>
          <p14:tracePt t="162393" x="1276350" y="3587750"/>
          <p14:tracePt t="162410" x="1289050" y="3600450"/>
          <p14:tracePt t="162426" x="1295400" y="3625850"/>
          <p14:tracePt t="162443" x="1308100" y="3663950"/>
          <p14:tracePt t="162459" x="1327150" y="3708400"/>
          <p14:tracePt t="162476" x="1333500" y="3733800"/>
          <p14:tracePt t="162493" x="1358900" y="3771900"/>
          <p14:tracePt t="162509" x="1390650" y="3816350"/>
          <p14:tracePt t="162526" x="1403350" y="3841750"/>
          <p14:tracePt t="162543" x="1416050" y="3854450"/>
          <p14:tracePt t="162620" x="1435100" y="3860800"/>
          <p14:tracePt t="162635" x="1441450" y="3867150"/>
          <p14:tracePt t="162644" x="1454150" y="3867150"/>
          <p14:tracePt t="162654" x="1466850" y="3867150"/>
          <p14:tracePt t="162661" x="1479550" y="3886200"/>
          <p14:tracePt t="162676" x="1504950" y="3892550"/>
          <p14:tracePt t="162693" x="1562100" y="3917950"/>
          <p14:tracePt t="162710" x="1619250" y="3917950"/>
          <p14:tracePt t="162726" x="1670050" y="3917950"/>
          <p14:tracePt t="162743" x="1701800" y="3917950"/>
          <p14:tracePt t="162761" x="1714500" y="3917950"/>
          <p14:tracePt t="162776" x="1739900" y="3917950"/>
          <p14:tracePt t="162793" x="1758950" y="3917950"/>
          <p14:tracePt t="162809" x="1784350" y="3892550"/>
          <p14:tracePt t="162826" x="1816100" y="3879850"/>
          <p14:tracePt t="162843" x="1828800" y="3867150"/>
          <p14:tracePt t="162859" x="1866900" y="3841750"/>
          <p14:tracePt t="162876" x="1898650" y="3829050"/>
          <p14:tracePt t="162892" x="1930400" y="3810000"/>
          <p14:tracePt t="162909" x="1955800" y="3790950"/>
          <p14:tracePt t="162926" x="1981200" y="3784600"/>
          <p14:tracePt t="162942" x="2025650" y="3759200"/>
          <p14:tracePt t="162959" x="2038350" y="3759200"/>
          <p14:tracePt t="162976" x="2057400" y="3733800"/>
          <p14:tracePt t="162992" x="2076450" y="3714750"/>
          <p14:tracePt t="163009" x="2108200" y="3683000"/>
          <p14:tracePt t="163026" x="2120900" y="3657600"/>
          <p14:tracePt t="163042" x="2152650" y="3632200"/>
          <p14:tracePt t="163059" x="2178050" y="3606800"/>
          <p14:tracePt t="163076" x="2197100" y="3581400"/>
          <p14:tracePt t="163092" x="2203450" y="3575050"/>
          <p14:tracePt t="163109" x="2203450" y="3556000"/>
          <p14:tracePt t="163126" x="2203450" y="3530600"/>
          <p14:tracePt t="163142" x="2203450" y="3505200"/>
          <p14:tracePt t="163159" x="2203450" y="3473450"/>
          <p14:tracePt t="163176" x="2203450" y="3448050"/>
          <p14:tracePt t="163192" x="2190750" y="3429000"/>
          <p14:tracePt t="163209" x="2165350" y="3403600"/>
          <p14:tracePt t="163225" x="2133600" y="3397250"/>
          <p14:tracePt t="163242" x="2127250" y="3390900"/>
          <p14:tracePt t="163259" x="2108200" y="3390900"/>
          <p14:tracePt t="163276" x="2076450" y="3390900"/>
          <p14:tracePt t="163292" x="2019300" y="3365500"/>
          <p14:tracePt t="163309" x="1974850" y="3346450"/>
          <p14:tracePt t="163326" x="1943100" y="3346450"/>
          <p14:tracePt t="163342" x="1917700" y="3333750"/>
          <p14:tracePt t="163359" x="1898650" y="3327400"/>
          <p14:tracePt t="163376" x="1860550" y="3327400"/>
          <p14:tracePt t="163392" x="1822450" y="3321050"/>
          <p14:tracePt t="163409" x="1790700" y="3314700"/>
          <p14:tracePt t="163426" x="1739900" y="3314700"/>
          <p14:tracePt t="163442" x="1714500" y="3314700"/>
          <p14:tracePt t="163459" x="1701800" y="3314700"/>
          <p14:tracePt t="163476" x="1651000" y="3314700"/>
          <p14:tracePt t="163492" x="1631950" y="3314700"/>
          <p14:tracePt t="163509" x="1612900" y="3314700"/>
          <p14:tracePt t="163526" x="1600200" y="3314700"/>
          <p14:tracePt t="163542" x="1574800" y="3314700"/>
          <p14:tracePt t="163559" x="1562100" y="3314700"/>
          <p14:tracePt t="163575" x="1549400" y="3314700"/>
          <p14:tracePt t="163592" x="1536700" y="3314700"/>
          <p14:tracePt t="163609" x="1517650" y="3327400"/>
          <p14:tracePt t="163626" x="1504950" y="3346450"/>
          <p14:tracePt t="163642" x="1498600" y="3346450"/>
          <p14:tracePt t="163659" x="1479550" y="3352800"/>
          <p14:tracePt t="163675" x="1460500" y="3371850"/>
          <p14:tracePt t="163678" x="1454150" y="3384550"/>
          <p14:tracePt t="163692" x="1447800" y="3390900"/>
          <p14:tracePt t="163709" x="1435100" y="3403600"/>
          <p14:tracePt t="163725" x="1428750" y="3409950"/>
          <p14:tracePt t="163742" x="1422400" y="3416300"/>
          <p14:tracePt t="163759" x="1416050" y="3429000"/>
          <p14:tracePt t="163775" x="1403350" y="3441700"/>
          <p14:tracePt t="163792" x="1397000" y="3448050"/>
          <p14:tracePt t="163809" x="1397000" y="3454400"/>
          <p14:tracePt t="163825" x="1397000" y="3473450"/>
          <p14:tracePt t="163842" x="1390650" y="3479800"/>
          <p14:tracePt t="163859" x="1384300" y="3492500"/>
          <p14:tracePt t="163875" x="1384300" y="3498850"/>
          <p14:tracePt t="163892" x="1384300" y="3511550"/>
          <p14:tracePt t="163908" x="1384300" y="3530600"/>
          <p14:tracePt t="163925" x="1384300" y="3536950"/>
          <p14:tracePt t="163942" x="1384300" y="3556000"/>
          <p14:tracePt t="163958" x="1384300" y="3568700"/>
          <p14:tracePt t="163975" x="1384300" y="3575050"/>
          <p14:tracePt t="163992" x="1384300" y="3587750"/>
          <p14:tracePt t="164008" x="1384300" y="3606800"/>
          <p14:tracePt t="164025" x="1384300" y="3619500"/>
          <p14:tracePt t="164042" x="1390650" y="3632200"/>
          <p14:tracePt t="164058" x="1428750" y="3670300"/>
          <p14:tracePt t="164075" x="1441450" y="3702050"/>
          <p14:tracePt t="164092" x="1466850" y="3708400"/>
          <p14:tracePt t="164108" x="1498600" y="3727450"/>
          <p14:tracePt t="164125" x="1511300" y="3733800"/>
          <p14:tracePt t="164142" x="1524000" y="3746500"/>
          <p14:tracePt t="164158" x="1536700" y="3759200"/>
          <p14:tracePt t="164175" x="1549400" y="3765550"/>
          <p14:tracePt t="164192" x="1581150" y="3771900"/>
          <p14:tracePt t="164208" x="1606550" y="3778250"/>
          <p14:tracePt t="164225" x="1631950" y="3790950"/>
          <p14:tracePt t="164242" x="1644650" y="3790950"/>
          <p14:tracePt t="164258" x="1682750" y="3790950"/>
          <p14:tracePt t="164275" x="1708150" y="3803650"/>
          <p14:tracePt t="164292" x="1720850" y="3803650"/>
          <p14:tracePt t="164308" x="1739900" y="3803650"/>
          <p14:tracePt t="164325" x="1784350" y="3810000"/>
          <p14:tracePt t="164342" x="1790700" y="3810000"/>
          <p14:tracePt t="164358" x="1803400" y="3810000"/>
          <p14:tracePt t="164375" x="1809750" y="3810000"/>
          <p14:tracePt t="164391" x="1835150" y="3797300"/>
          <p14:tracePt t="164408" x="1866900" y="3790950"/>
          <p14:tracePt t="164425" x="1879600" y="3784600"/>
          <p14:tracePt t="164441" x="1911350" y="3771900"/>
          <p14:tracePt t="164458" x="1930400" y="3765550"/>
          <p14:tracePt t="164475" x="1968500" y="3740150"/>
          <p14:tracePt t="164491" x="1993900" y="3733800"/>
          <p14:tracePt t="164508" x="2006600" y="3714750"/>
          <p14:tracePt t="164525" x="2019300" y="3708400"/>
          <p14:tracePt t="164541" x="2038350" y="3689350"/>
          <p14:tracePt t="164558" x="2057400" y="3670300"/>
          <p14:tracePt t="164575" x="2063750" y="3651250"/>
          <p14:tracePt t="164592" x="2076450" y="3638550"/>
          <p14:tracePt t="164608" x="2082800" y="3625850"/>
          <p14:tracePt t="164625" x="2082800" y="3606800"/>
          <p14:tracePt t="164641" x="2095500" y="3600450"/>
          <p14:tracePt t="164658" x="2095500" y="3594100"/>
          <p14:tracePt t="164675" x="2095500" y="3562350"/>
          <p14:tracePt t="164691" x="2095500" y="3556000"/>
          <p14:tracePt t="164708" x="2095500" y="3543300"/>
          <p14:tracePt t="164725" x="2095500" y="3536950"/>
          <p14:tracePt t="164741" x="2095500" y="3530600"/>
          <p14:tracePt t="164758" x="2095500" y="3511550"/>
          <p14:tracePt t="164774" x="2095500" y="3505200"/>
          <p14:tracePt t="164791" x="2095500" y="3492500"/>
          <p14:tracePt t="164808" x="2082800" y="3479800"/>
          <p14:tracePt t="164824" x="2070100" y="3467100"/>
          <p14:tracePt t="164841" x="2057400" y="3467100"/>
          <p14:tracePt t="164857" x="2038350" y="3467100"/>
          <p14:tracePt t="164874" x="2000250" y="3460750"/>
          <p14:tracePt t="164891" x="1968500" y="3448050"/>
          <p14:tracePt t="164908" x="1936750" y="3441700"/>
          <p14:tracePt t="164924" x="1917700" y="3429000"/>
          <p14:tracePt t="164941" x="1898650" y="3429000"/>
          <p14:tracePt t="164958" x="1879600" y="3429000"/>
          <p14:tracePt t="164974" x="1847850" y="3429000"/>
          <p14:tracePt t="164991" x="1822450" y="3429000"/>
          <p14:tracePt t="165008" x="1752600" y="3429000"/>
          <p14:tracePt t="165024" x="1720850" y="3422650"/>
          <p14:tracePt t="165041" x="1638300" y="3422650"/>
          <p14:tracePt t="165058" x="1612900" y="3422650"/>
          <p14:tracePt t="165074" x="1600200" y="3422650"/>
          <p14:tracePt t="165091" x="1574800" y="3422650"/>
          <p14:tracePt t="165108" x="1562100" y="3422650"/>
          <p14:tracePt t="165124" x="1549400" y="3422650"/>
          <p14:tracePt t="165141" x="1543050" y="3429000"/>
          <p14:tracePt t="165158" x="1524000" y="3441700"/>
          <p14:tracePt t="165174" x="1511300" y="3454400"/>
          <p14:tracePt t="165191" x="1498600" y="3473450"/>
          <p14:tracePt t="165208" x="1492250" y="3492500"/>
          <p14:tracePt t="165224" x="1492250" y="3505200"/>
          <p14:tracePt t="165241" x="1492250" y="3536950"/>
          <p14:tracePt t="165258" x="1492250" y="3562350"/>
          <p14:tracePt t="165274" x="1492250" y="3568700"/>
          <p14:tracePt t="165291" x="1492250" y="3581400"/>
          <p14:tracePt t="165308" x="1492250" y="3594100"/>
          <p14:tracePt t="165324" x="1524000" y="3638550"/>
          <p14:tracePt t="165341" x="1543050" y="3644900"/>
          <p14:tracePt t="165358" x="1593850" y="3676650"/>
          <p14:tracePt t="165374" x="1600200" y="3676650"/>
          <p14:tracePt t="165391" x="1631950" y="3695700"/>
          <p14:tracePt t="165407" x="1651000" y="3695700"/>
          <p14:tracePt t="165424" x="1676400" y="3708400"/>
          <p14:tracePt t="165441" x="1708150" y="3714750"/>
          <p14:tracePt t="165457" x="1733550" y="3721100"/>
          <p14:tracePt t="165474" x="1778000" y="3721100"/>
          <p14:tracePt t="165491" x="1790700" y="3721100"/>
          <p14:tracePt t="165507" x="1803400" y="3721100"/>
          <p14:tracePt t="165524" x="1822450" y="3721100"/>
          <p14:tracePt t="165541" x="1854200" y="3708400"/>
          <p14:tracePt t="165557" x="1873250" y="3702050"/>
          <p14:tracePt t="165574" x="1905000" y="3676650"/>
          <p14:tracePt t="165591" x="1955800" y="3638550"/>
          <p14:tracePt t="165607" x="1987550" y="3606800"/>
          <p14:tracePt t="165624" x="2000250" y="3600450"/>
          <p14:tracePt t="165640" x="2012950" y="3581400"/>
          <p14:tracePt t="165657" x="2019300" y="3575050"/>
          <p14:tracePt t="165674" x="2032000" y="3556000"/>
          <p14:tracePt t="165691" x="2044700" y="3530600"/>
          <p14:tracePt t="165707" x="2063750" y="3505200"/>
          <p14:tracePt t="165724" x="2070100" y="3479800"/>
          <p14:tracePt t="165740" x="2076450" y="3460750"/>
          <p14:tracePt t="165757" x="2076450" y="3448050"/>
          <p14:tracePt t="165774" x="2076450" y="3422650"/>
          <p14:tracePt t="165790" x="2076450" y="3409950"/>
          <p14:tracePt t="165807" x="2076450" y="3384550"/>
          <p14:tracePt t="165823" x="2076450" y="3365500"/>
          <p14:tracePt t="165840" x="2063750" y="3352800"/>
          <p14:tracePt t="165857" x="2038350" y="3340100"/>
          <p14:tracePt t="165874" x="1987550" y="3321050"/>
          <p14:tracePt t="165890" x="1962150" y="3308350"/>
          <p14:tracePt t="165907" x="1930400" y="3302000"/>
          <p14:tracePt t="165925" x="1854200" y="3270250"/>
          <p14:tracePt t="165940" x="1771650" y="3244850"/>
          <p14:tracePt t="165957" x="1708150" y="3238500"/>
          <p14:tracePt t="165974" x="1676400" y="3232150"/>
          <p14:tracePt t="165990" x="1651000" y="3232150"/>
          <p14:tracePt t="166007" x="1619250" y="3232150"/>
          <p14:tracePt t="166024" x="1593850" y="3232150"/>
          <p14:tracePt t="166041" x="1587500" y="3232150"/>
          <p14:tracePt t="166057" x="1549400" y="3244850"/>
          <p14:tracePt t="166074" x="1530350" y="3263900"/>
          <p14:tracePt t="166090" x="1485900" y="3289300"/>
          <p14:tracePt t="166107" x="1454150" y="3321050"/>
          <p14:tracePt t="166123" x="1428750" y="3340100"/>
          <p14:tracePt t="166140" x="1403350" y="3359150"/>
          <p14:tracePt t="166156" x="1390650" y="3384550"/>
          <p14:tracePt t="166173" x="1377950" y="3416300"/>
          <p14:tracePt t="166190" x="1371600" y="3429000"/>
          <p14:tracePt t="166206" x="1358900" y="3479800"/>
          <p14:tracePt t="166223" x="1352550" y="3505200"/>
          <p14:tracePt t="166240" x="1333500" y="3549650"/>
          <p14:tracePt t="166257" x="1333500" y="3575050"/>
          <p14:tracePt t="166273" x="1333500" y="3587750"/>
          <p14:tracePt t="166290" x="1333500" y="3619500"/>
          <p14:tracePt t="166307" x="1333500" y="3638550"/>
          <p14:tracePt t="166323" x="1333500" y="3651250"/>
          <p14:tracePt t="166340" x="1339850" y="3663950"/>
          <p14:tracePt t="166357" x="1365250" y="3689350"/>
          <p14:tracePt t="166373" x="1377950" y="3714750"/>
          <p14:tracePt t="166390" x="1390650" y="3721100"/>
          <p14:tracePt t="166407" x="1403350" y="3721100"/>
          <p14:tracePt t="166423" x="1441450" y="3733800"/>
          <p14:tracePt t="166440" x="1466850" y="3746500"/>
          <p14:tracePt t="166457" x="1498600" y="3746500"/>
          <p14:tracePt t="166473" x="1524000" y="3765550"/>
          <p14:tracePt t="166490" x="1549400" y="3771900"/>
          <p14:tracePt t="166507" x="1568450" y="3771900"/>
          <p14:tracePt t="166523" x="1606550" y="3771900"/>
          <p14:tracePt t="166540" x="1631950" y="3771900"/>
          <p14:tracePt t="166557" x="1644650" y="3771900"/>
          <p14:tracePt t="166573" x="1682750" y="3771900"/>
          <p14:tracePt t="166590" x="1720850" y="3771900"/>
          <p14:tracePt t="166607" x="1739900" y="3771900"/>
          <p14:tracePt t="166623" x="1784350" y="3752850"/>
          <p14:tracePt t="166641" x="1847850" y="3733800"/>
          <p14:tracePt t="166657" x="1879600" y="3721100"/>
          <p14:tracePt t="166673" x="1905000" y="3721100"/>
          <p14:tracePt t="166690" x="1924050" y="3695700"/>
          <p14:tracePt t="166706" x="1968500" y="3676650"/>
          <p14:tracePt t="166723" x="2000250" y="3651250"/>
          <p14:tracePt t="166740" x="2032000" y="3638550"/>
          <p14:tracePt t="166756" x="2044700" y="3619500"/>
          <p14:tracePt t="166773" x="2057400" y="3587750"/>
          <p14:tracePt t="166790" x="2082800" y="3575050"/>
          <p14:tracePt t="166806" x="2101850" y="3549650"/>
          <p14:tracePt t="166823" x="2120900" y="3530600"/>
          <p14:tracePt t="166840" x="2127250" y="3524250"/>
          <p14:tracePt t="166856" x="2133600" y="3498850"/>
          <p14:tracePt t="166873" x="2133600" y="3486150"/>
          <p14:tracePt t="166890" x="2133600" y="3479800"/>
          <p14:tracePt t="166907" x="2133600" y="3454400"/>
          <p14:tracePt t="166923" x="2127250" y="3429000"/>
          <p14:tracePt t="166940" x="2114550" y="3409950"/>
          <p14:tracePt t="166956" x="2082800" y="3403600"/>
          <p14:tracePt t="166973" x="2057400" y="3390900"/>
          <p14:tracePt t="166990" x="2025650" y="3378200"/>
          <p14:tracePt t="167006" x="1993900" y="3359150"/>
          <p14:tracePt t="167023" x="1974850" y="3359150"/>
          <p14:tracePt t="167040" x="1936750" y="3346450"/>
          <p14:tracePt t="167056" x="1905000" y="3346450"/>
          <p14:tracePt t="167073" x="1854200" y="3333750"/>
          <p14:tracePt t="167090" x="1822450" y="3327400"/>
          <p14:tracePt t="167106" x="1771650" y="3321050"/>
          <p14:tracePt t="167123" x="1752600" y="3321050"/>
          <p14:tracePt t="167139" x="1733550" y="3321050"/>
          <p14:tracePt t="167156" x="1720850" y="3321050"/>
          <p14:tracePt t="167173" x="1708150" y="3321050"/>
          <p14:tracePt t="167175" x="1701800" y="3321050"/>
          <p14:tracePt t="167189" x="1689100" y="3333750"/>
          <p14:tracePt t="167206" x="1638300" y="3378200"/>
          <p14:tracePt t="167223" x="1593850" y="3422650"/>
          <p14:tracePt t="167239" x="1581150" y="3429000"/>
          <p14:tracePt t="167256" x="1555750" y="3448050"/>
          <p14:tracePt t="167273" x="1543050" y="3460750"/>
          <p14:tracePt t="167290" x="1530350" y="3473450"/>
          <p14:tracePt t="167306" x="1511300" y="3486150"/>
          <p14:tracePt t="167323" x="1511300" y="3511550"/>
          <p14:tracePt t="167339" x="1504950" y="3524250"/>
          <p14:tracePt t="167356" x="1504950" y="3556000"/>
          <p14:tracePt t="167373" x="1504950" y="3581400"/>
          <p14:tracePt t="167389" x="1504950" y="3587750"/>
          <p14:tracePt t="167407" x="1504950" y="3613150"/>
          <p14:tracePt t="167423" x="1504950" y="3619500"/>
          <p14:tracePt t="167439" x="1504950" y="3625850"/>
          <p14:tracePt t="167457" x="1504950" y="3644900"/>
          <p14:tracePt t="167472" x="1504950" y="3657600"/>
          <p14:tracePt t="167489" x="1524000" y="3670300"/>
          <p14:tracePt t="167506" x="1536700" y="3689350"/>
          <p14:tracePt t="167523" x="1543050" y="3689350"/>
          <p14:tracePt t="167539" x="1574800" y="3708400"/>
          <p14:tracePt t="167556" x="1600200" y="3721100"/>
          <p14:tracePt t="167573" x="1644650" y="3721100"/>
          <p14:tracePt t="167589" x="1676400" y="3740150"/>
          <p14:tracePt t="167606" x="1695450" y="3746500"/>
          <p14:tracePt t="167623" x="1727200" y="3746500"/>
          <p14:tracePt t="167639" x="1752600" y="3746500"/>
          <p14:tracePt t="167656" x="1765300" y="3746500"/>
          <p14:tracePt t="167672" x="1784350" y="3746500"/>
          <p14:tracePt t="167675" x="1803400" y="3733800"/>
          <p14:tracePt t="167689" x="1822450" y="3727450"/>
          <p14:tracePt t="167706" x="1847850" y="3721100"/>
          <p14:tracePt t="167722" x="1866900" y="3702050"/>
          <p14:tracePt t="167739" x="1905000" y="3683000"/>
          <p14:tracePt t="167756" x="1936750" y="3670300"/>
          <p14:tracePt t="167772" x="1962150" y="3657600"/>
          <p14:tracePt t="167789" x="1993900" y="3632200"/>
          <p14:tracePt t="167806" x="2006600" y="3619500"/>
          <p14:tracePt t="167822" x="2025650" y="3594100"/>
          <p14:tracePt t="167839" x="2032000" y="3568700"/>
          <p14:tracePt t="167856" x="2038350" y="3543300"/>
          <p14:tracePt t="167872" x="2038350" y="3530600"/>
          <p14:tracePt t="167889" x="2038350" y="3511550"/>
          <p14:tracePt t="167906" x="2038350" y="3498850"/>
          <p14:tracePt t="167922" x="2038350" y="3486150"/>
          <p14:tracePt t="167939" x="2032000" y="3473450"/>
          <p14:tracePt t="167956" x="2019300" y="3454400"/>
          <p14:tracePt t="167972" x="1993900" y="3448050"/>
          <p14:tracePt t="167989" x="1987550" y="3448050"/>
          <p14:tracePt t="168006" x="1974850" y="3441700"/>
          <p14:tracePt t="168022" x="1962150" y="3435350"/>
          <p14:tracePt t="168039" x="1930400" y="3422650"/>
          <p14:tracePt t="168055" x="1898650" y="3409950"/>
          <p14:tracePt t="168072" x="1873250" y="3403600"/>
          <p14:tracePt t="168089" x="1860550" y="3403600"/>
          <p14:tracePt t="168105" x="1841500" y="3403600"/>
          <p14:tracePt t="168123" x="1809750" y="3403600"/>
          <p14:tracePt t="168139" x="1784350" y="3403600"/>
          <p14:tracePt t="168155" x="1746250" y="3422650"/>
          <p14:tracePt t="168173" x="1708150" y="3429000"/>
          <p14:tracePt t="168174" x="1676400" y="3448050"/>
          <p14:tracePt t="168189" x="1644650" y="3460750"/>
          <p14:tracePt t="168205" x="1631950" y="3473450"/>
          <p14:tracePt t="168222" x="1612900" y="3479800"/>
          <p14:tracePt t="168239" x="1606550" y="3479800"/>
          <p14:tracePt t="168255" x="1600200" y="3486150"/>
          <p14:tracePt t="168272" x="1593850" y="3492500"/>
          <p14:tracePt t="168289" x="1587500" y="3498850"/>
          <p14:tracePt t="168305" x="1581150" y="3505200"/>
          <p14:tracePt t="168322" x="1581150" y="3511550"/>
          <p14:tracePt t="168339" x="1574800" y="3511550"/>
          <p14:tracePt t="168355" x="1568450" y="3517900"/>
          <p14:tracePt t="168372" x="1562100" y="3530600"/>
          <p14:tracePt t="168405" x="1555750" y="3556000"/>
          <p14:tracePt t="168422" x="1555750" y="3562350"/>
          <p14:tracePt t="168439" x="1536700" y="3581400"/>
          <p14:tracePt t="168455" x="1536700" y="3600450"/>
          <p14:tracePt t="168472" x="1536700" y="3625850"/>
          <p14:tracePt t="168488" x="1536700" y="3638550"/>
          <p14:tracePt t="168505" x="1536700" y="3644900"/>
          <p14:tracePt t="168522" x="1536700" y="3657600"/>
          <p14:tracePt t="168539" x="1536700" y="3676650"/>
          <p14:tracePt t="168555" x="1536700" y="3683000"/>
          <p14:tracePt t="168572" x="1549400" y="3689350"/>
          <p14:tracePt t="168588" x="1549400" y="3695700"/>
          <p14:tracePt t="168605" x="1555750" y="3702050"/>
          <p14:tracePt t="168622" x="1562100" y="3708400"/>
          <p14:tracePt t="168789" x="1568450" y="3708400"/>
          <p14:tracePt t="168799" x="1574800" y="3721100"/>
          <p14:tracePt t="168809" x="1587500" y="3727450"/>
          <p14:tracePt t="168822" x="1606550" y="3733800"/>
          <p14:tracePt t="168838" x="1670050" y="3746500"/>
          <p14:tracePt t="168855" x="1720850" y="3752850"/>
          <p14:tracePt t="168872" x="1771650" y="3752850"/>
          <p14:tracePt t="168889" x="1803400" y="3752850"/>
          <p14:tracePt t="168905" x="1828800" y="3752850"/>
          <p14:tracePt t="168922" x="1847850" y="3746500"/>
          <p14:tracePt t="168938" x="1860550" y="3721100"/>
          <p14:tracePt t="168955" x="1898650" y="3676650"/>
          <p14:tracePt t="168971" x="1930400" y="3651250"/>
          <p14:tracePt t="168988" x="1949450" y="3638550"/>
          <p14:tracePt t="169005" x="1987550" y="3594100"/>
          <p14:tracePt t="169021" x="2012950" y="3568700"/>
          <p14:tracePt t="169038" x="2025650" y="3556000"/>
          <p14:tracePt t="169055" x="2025650" y="3549650"/>
          <p14:tracePt t="169143" x="2032000" y="3562350"/>
          <p14:tracePt t="169153" x="2032000" y="3575050"/>
          <p14:tracePt t="169158" x="2032000" y="3594100"/>
          <p14:tracePt t="169171" x="2032000" y="3600450"/>
          <p14:tracePt t="169188" x="2044700" y="3619500"/>
          <p14:tracePt t="169205" x="2051050" y="3644900"/>
          <p14:tracePt t="169222" x="2063750" y="3657600"/>
          <p14:tracePt t="169238" x="2089150" y="3670300"/>
          <p14:tracePt t="169255" x="2095500" y="3676650"/>
          <p14:tracePt t="169288" x="2114550" y="3683000"/>
          <p14:tracePt t="169305" x="2127250" y="3695700"/>
          <p14:tracePt t="169321" x="2152650" y="3714750"/>
          <p14:tracePt t="169338" x="2178050" y="3721100"/>
          <p14:tracePt t="169355" x="2279650" y="3778250"/>
          <p14:tracePt t="169371" x="2362200" y="3803650"/>
          <p14:tracePt t="169388" x="2457450" y="3841750"/>
          <p14:tracePt t="169405" x="2571750" y="3873500"/>
          <p14:tracePt t="169421" x="2641600" y="3886200"/>
          <p14:tracePt t="169438" x="2749550" y="3924300"/>
          <p14:tracePt t="169455" x="2794000" y="3937000"/>
          <p14:tracePt t="169471" x="2819400" y="3943350"/>
          <p14:tracePt t="169488" x="2844800" y="3943350"/>
          <p14:tracePt t="169521" x="2870200" y="3943350"/>
          <p14:tracePt t="169538" x="2901950" y="3937000"/>
          <p14:tracePt t="169555" x="2940050" y="3917950"/>
          <p14:tracePt t="169571" x="3022600" y="3886200"/>
          <p14:tracePt t="169588" x="3092450" y="3854450"/>
          <p14:tracePt t="169604" x="3149600" y="3841750"/>
          <p14:tracePt t="169621" x="3181350" y="3822700"/>
          <p14:tracePt t="169638" x="3219450" y="3778250"/>
          <p14:tracePt t="169654" x="3244850" y="3771900"/>
          <p14:tracePt t="169671" x="3263900" y="3746500"/>
          <p14:tracePt t="169688" x="3282950" y="3740150"/>
          <p14:tracePt t="169704" x="3302000" y="3721100"/>
          <p14:tracePt t="169721" x="3327400" y="3702050"/>
          <p14:tracePt t="169738" x="3333750" y="3683000"/>
          <p14:tracePt t="169754" x="3333750" y="3663950"/>
          <p14:tracePt t="169771" x="3340100" y="3638550"/>
          <p14:tracePt t="169788" x="3340100" y="3600450"/>
          <p14:tracePt t="169804" x="3340100" y="3581400"/>
          <p14:tracePt t="169821" x="3340100" y="3568700"/>
          <p14:tracePt t="169837" x="3327400" y="3543300"/>
          <p14:tracePt t="169854" x="3263900" y="3498850"/>
          <p14:tracePt t="169871" x="3194050" y="3467100"/>
          <p14:tracePt t="169888" x="3143250" y="3435350"/>
          <p14:tracePt t="169904" x="3079750" y="3416300"/>
          <p14:tracePt t="169921" x="3022600" y="3390900"/>
          <p14:tracePt t="169937" x="2984500" y="3378200"/>
          <p14:tracePt t="169954" x="2959100" y="3365500"/>
          <p14:tracePt t="169971" x="2952750" y="3365500"/>
          <p14:tracePt t="169987" x="2927350" y="3359150"/>
          <p14:tracePt t="170004" x="2901950" y="3340100"/>
          <p14:tracePt t="170021" x="2844800" y="3308350"/>
          <p14:tracePt t="170037" x="2787650" y="3308350"/>
          <p14:tracePt t="170054" x="2736850" y="3295650"/>
          <p14:tracePt t="170071" x="2698750" y="3295650"/>
          <p14:tracePt t="170088" x="2565400" y="3295650"/>
          <p14:tracePt t="170104" x="2540000" y="3295650"/>
          <p14:tracePt t="170121" x="2501900" y="3295650"/>
          <p14:tracePt t="170137" x="2432050" y="3295650"/>
          <p14:tracePt t="170154" x="2400300" y="3308350"/>
          <p14:tracePt t="170171" x="2381250" y="3327400"/>
          <p14:tracePt t="170187" x="2362200" y="3327400"/>
          <p14:tracePt t="170204" x="2330450" y="3340100"/>
          <p14:tracePt t="170221" x="2292350" y="3352800"/>
          <p14:tracePt t="170237" x="2228850" y="3378200"/>
          <p14:tracePt t="170254" x="2197100" y="3390900"/>
          <p14:tracePt t="170271" x="2165350" y="3403600"/>
          <p14:tracePt t="170287" x="2139950" y="3435350"/>
          <p14:tracePt t="170304" x="2133600" y="3435350"/>
          <p14:tracePt t="170321" x="2120900" y="3454400"/>
          <p14:tracePt t="170337" x="2108200" y="3479800"/>
          <p14:tracePt t="170354" x="2101850" y="3492500"/>
          <p14:tracePt t="170371" x="2101850" y="3505200"/>
          <p14:tracePt t="170387" x="2101850" y="3524250"/>
          <p14:tracePt t="170404" x="2101850" y="3530600"/>
          <p14:tracePt t="170420" x="2101850" y="3549650"/>
          <p14:tracePt t="170437" x="2101850" y="3568700"/>
          <p14:tracePt t="170454" x="2101850" y="3581400"/>
          <p14:tracePt t="170470" x="2101850" y="3625850"/>
          <p14:tracePt t="170487" x="2120900" y="3651250"/>
          <p14:tracePt t="170504" x="2139950" y="3683000"/>
          <p14:tracePt t="170520" x="2178050" y="3702050"/>
          <p14:tracePt t="170537" x="2216150" y="3721100"/>
          <p14:tracePt t="170554" x="2235200" y="3733800"/>
          <p14:tracePt t="170570" x="2311400" y="3759200"/>
          <p14:tracePt t="170587" x="2330450" y="3771900"/>
          <p14:tracePt t="170604" x="2368550" y="3784600"/>
          <p14:tracePt t="170621" x="2438400" y="3810000"/>
          <p14:tracePt t="170637" x="2489200" y="3829050"/>
          <p14:tracePt t="170654" x="2520950" y="3835400"/>
          <p14:tracePt t="170670" x="2559050" y="3841750"/>
          <p14:tracePt t="170687" x="2616200" y="3848100"/>
          <p14:tracePt t="170704" x="2641600" y="3848100"/>
          <p14:tracePt t="170720" x="2698750" y="3854450"/>
          <p14:tracePt t="170737" x="2743200" y="3854450"/>
          <p14:tracePt t="170754" x="2781300" y="3854450"/>
          <p14:tracePt t="170770" x="2832100" y="3854450"/>
          <p14:tracePt t="170787" x="2863850" y="3854450"/>
          <p14:tracePt t="170804" x="2933700" y="3841750"/>
          <p14:tracePt t="170820" x="3003550" y="3797300"/>
          <p14:tracePt t="170837" x="3035300" y="3784600"/>
          <p14:tracePt t="170853" x="3092450" y="3752850"/>
          <p14:tracePt t="170870" x="3111500" y="3740150"/>
          <p14:tracePt t="170887" x="3124200" y="3721100"/>
          <p14:tracePt t="170903" x="3143250" y="3663950"/>
          <p14:tracePt t="170920" x="3143250" y="3638550"/>
          <p14:tracePt t="170937" x="3155950" y="3606800"/>
          <p14:tracePt t="170953" x="3155950" y="3587750"/>
          <p14:tracePt t="170970" x="3162300" y="3536950"/>
          <p14:tracePt t="170987" x="3168650" y="3479800"/>
          <p14:tracePt t="171003" x="3168650" y="3448050"/>
          <p14:tracePt t="171020" x="3168650" y="3435350"/>
          <p14:tracePt t="171053" x="3143250" y="3409950"/>
          <p14:tracePt t="171070" x="3117850" y="3397250"/>
          <p14:tracePt t="171087" x="3073400" y="3371850"/>
          <p14:tracePt t="171103" x="3009900" y="3340100"/>
          <p14:tracePt t="171120" x="2908300" y="3321050"/>
          <p14:tracePt t="171137" x="2851150" y="3321050"/>
          <p14:tracePt t="171153" x="2825750" y="3321050"/>
          <p14:tracePt t="171170" x="2781300" y="3321050"/>
          <p14:tracePt t="171187" x="2736850" y="3308350"/>
          <p14:tracePt t="171203" x="2698750" y="3308350"/>
          <p14:tracePt t="171220" x="2660650" y="3308350"/>
          <p14:tracePt t="171237" x="2609850" y="3308350"/>
          <p14:tracePt t="171253" x="2584450" y="3308350"/>
          <p14:tracePt t="171270" x="2552700" y="3321050"/>
          <p14:tracePt t="171287" x="2489200" y="3333750"/>
          <p14:tracePt t="171303" x="2451100" y="3352800"/>
          <p14:tracePt t="171320" x="2419350" y="3365500"/>
          <p14:tracePt t="171337" x="2374900" y="3384550"/>
          <p14:tracePt t="171353" x="2343150" y="3409950"/>
          <p14:tracePt t="171370" x="2330450" y="3416300"/>
          <p14:tracePt t="171387" x="2305050" y="3429000"/>
          <p14:tracePt t="171403" x="2292350" y="3448050"/>
          <p14:tracePt t="171420" x="2273300" y="3454400"/>
          <p14:tracePt t="171436" x="2273300" y="3460750"/>
          <p14:tracePt t="171624" x="2266950" y="3460750"/>
          <p14:tracePt t="171630" x="2260600" y="3467100"/>
          <p14:tracePt t="171644" x="2254250" y="3479800"/>
          <p14:tracePt t="171654" x="2241550" y="3498850"/>
          <p14:tracePt t="171669" x="2222500" y="3511550"/>
          <p14:tracePt t="171686" x="2190750" y="3543300"/>
          <p14:tracePt t="171703" x="2159000" y="3568700"/>
          <p14:tracePt t="171720" x="2133600" y="3613150"/>
          <p14:tracePt t="171736" x="2089150" y="3663950"/>
          <p14:tracePt t="171753" x="2070100" y="3670300"/>
          <p14:tracePt t="171770" x="2070100" y="3676650"/>
          <p14:tracePt t="171786" x="2063750" y="3683000"/>
          <p14:tracePt t="171842" x="2057400" y="3689350"/>
          <p14:tracePt t="171856" x="2051050" y="3689350"/>
          <p14:tracePt t="171862" x="2044700" y="3689350"/>
          <p14:tracePt t="171872" x="2038350" y="3689350"/>
          <p14:tracePt t="171886" x="1993900" y="3689350"/>
          <p14:tracePt t="171903" x="1974850" y="3689350"/>
          <p14:tracePt t="171919" x="1962150" y="3683000"/>
          <p14:tracePt t="172078" x="1955800" y="3676650"/>
          <p14:tracePt t="172104" x="1955800" y="3663950"/>
          <p14:tracePt t="172184" x="1955800" y="3657600"/>
          <p14:tracePt t="172488" x="1949450" y="3657600"/>
          <p14:tracePt t="172502" x="1949450" y="3663950"/>
          <p14:tracePt t="172508" x="1949450" y="3670300"/>
          <p14:tracePt t="172519" x="1943100" y="3676650"/>
          <p14:tracePt t="172536" x="1924050" y="3702050"/>
          <p14:tracePt t="172552" x="1917700" y="3714750"/>
          <p14:tracePt t="172569" x="1905000" y="3727450"/>
          <p14:tracePt t="172586" x="1898650" y="3733800"/>
          <p14:tracePt t="172619" x="1898650" y="3752850"/>
          <p14:tracePt t="172636" x="1885950" y="3759200"/>
          <p14:tracePt t="172652" x="1879600" y="3765550"/>
          <p14:tracePt t="172669" x="1873250" y="3771900"/>
          <p14:tracePt t="172686" x="1866900" y="3771900"/>
          <p14:tracePt t="172689" x="1860550" y="3790950"/>
          <p14:tracePt t="172710" x="1841500" y="3790950"/>
          <p14:tracePt t="172720" x="1835150" y="3790950"/>
          <p14:tracePt t="172735" x="1835150" y="3797300"/>
          <p14:tracePt t="172752" x="1828800" y="3803650"/>
          <p14:tracePt t="172769" x="1816100" y="3810000"/>
          <p14:tracePt t="172790" x="1809750" y="3816350"/>
          <p14:tracePt t="172802" x="1803400" y="3822700"/>
          <p14:tracePt t="172866" x="1797050" y="3829050"/>
          <p14:tracePt t="174388" x="1797050" y="3822700"/>
          <p14:tracePt t="174404" x="1790700" y="3822700"/>
          <p14:tracePt t="174570" x="1784350" y="3822700"/>
          <p14:tracePt t="174580" x="1778000" y="3822700"/>
          <p14:tracePt t="174596" x="1771650" y="3822700"/>
          <p14:tracePt t="174610" x="1758950" y="3822700"/>
          <p14:tracePt t="174636" x="1746250" y="3841750"/>
          <p14:tracePt t="174650" x="1733550" y="3841750"/>
          <p14:tracePt t="174666" x="1727200" y="3841750"/>
          <p14:tracePt t="174676" x="1714500" y="3841750"/>
          <p14:tracePt t="174686" x="1708150" y="3848100"/>
          <p14:tracePt t="174701" x="1695450" y="3854450"/>
          <p14:tracePt t="174717" x="1663700" y="3860800"/>
          <p14:tracePt t="174734" x="1651000" y="3860800"/>
          <p14:tracePt t="174751" x="1644650" y="3860800"/>
          <p14:tracePt t="174768" x="1619250" y="3860800"/>
          <p14:tracePt t="174784" x="1574800" y="3829050"/>
          <p14:tracePt t="174801" x="1530350" y="3771900"/>
          <p14:tracePt t="174817" x="1460500" y="3702050"/>
          <p14:tracePt t="174834" x="1409700" y="3663950"/>
          <p14:tracePt t="174851" x="1346200" y="3575050"/>
          <p14:tracePt t="174868" x="1320800" y="3530600"/>
          <p14:tracePt t="174884" x="1295400" y="3479800"/>
          <p14:tracePt t="174901" x="1270000" y="3416300"/>
          <p14:tracePt t="174918" x="1244600" y="3359150"/>
          <p14:tracePt t="174934" x="1219200" y="3321050"/>
          <p14:tracePt t="174951" x="1219200" y="3295650"/>
          <p14:tracePt t="174968" x="1206500" y="3232150"/>
          <p14:tracePt t="174984" x="1200150" y="3175000"/>
          <p14:tracePt t="175001" x="1200150" y="3117850"/>
          <p14:tracePt t="175017" x="1200150" y="3060700"/>
          <p14:tracePt t="175034" x="1200150" y="3028950"/>
          <p14:tracePt t="175050" x="1238250" y="2952750"/>
          <p14:tracePt t="175067" x="1263650" y="2908300"/>
          <p14:tracePt t="175084" x="1282700" y="2876550"/>
          <p14:tracePt t="175100" x="1333500" y="2832100"/>
          <p14:tracePt t="175117" x="1339850" y="2813050"/>
          <p14:tracePt t="175134" x="1384300" y="2755900"/>
          <p14:tracePt t="175150" x="1447800" y="2692400"/>
          <p14:tracePt t="175167" x="1473200" y="2667000"/>
          <p14:tracePt t="175184" x="1511300" y="2647950"/>
          <p14:tracePt t="175200" x="1562100" y="2628900"/>
          <p14:tracePt t="175217" x="1593850" y="2603500"/>
          <p14:tracePt t="175234" x="1619250" y="2590800"/>
          <p14:tracePt t="175250" x="1644650" y="2590800"/>
          <p14:tracePt t="175267" x="1695450" y="2584450"/>
          <p14:tracePt t="175284" x="1727200" y="2584450"/>
          <p14:tracePt t="175300" x="1752600" y="2584450"/>
          <p14:tracePt t="175317" x="1778000" y="2584450"/>
          <p14:tracePt t="175334" x="1803400" y="2584450"/>
          <p14:tracePt t="175350" x="1841500" y="2609850"/>
          <p14:tracePt t="175367" x="1873250" y="2647950"/>
          <p14:tracePt t="175384" x="1905000" y="2705100"/>
          <p14:tracePt t="175400" x="1917700" y="2755900"/>
          <p14:tracePt t="175418" x="1955800" y="2832100"/>
          <p14:tracePt t="175434" x="1962150" y="2857500"/>
          <p14:tracePt t="175450" x="1962150" y="2882900"/>
          <p14:tracePt t="175468" x="1974850" y="2984500"/>
          <p14:tracePt t="175484" x="1974850" y="2990850"/>
          <p14:tracePt t="175500" x="1974850" y="3117850"/>
          <p14:tracePt t="175517" x="1974850" y="3168650"/>
          <p14:tracePt t="175534" x="1974850" y="3213100"/>
          <p14:tracePt t="175550" x="1924050" y="3333750"/>
          <p14:tracePt t="175567" x="1898650" y="3384550"/>
          <p14:tracePt t="175583" x="1873250" y="3429000"/>
          <p14:tracePt t="175600" x="1847850" y="3473450"/>
          <p14:tracePt t="175617" x="1797050" y="3543300"/>
          <p14:tracePt t="175634" x="1746250" y="3606800"/>
          <p14:tracePt t="175650" x="1701800" y="3644900"/>
          <p14:tracePt t="175667" x="1663700" y="3683000"/>
          <p14:tracePt t="175684" x="1593850" y="3733800"/>
          <p14:tracePt t="175700" x="1549400" y="3765550"/>
          <p14:tracePt t="175717" x="1517650" y="3784600"/>
          <p14:tracePt t="175733" x="1479550" y="3803650"/>
          <p14:tracePt t="175750" x="1422400" y="3816350"/>
          <p14:tracePt t="175767" x="1371600" y="3822700"/>
          <p14:tracePt t="175783" x="1333500" y="3822700"/>
          <p14:tracePt t="175800" x="1295400" y="3822700"/>
          <p14:tracePt t="175817" x="1250950" y="3822700"/>
          <p14:tracePt t="175833" x="1206500" y="3822700"/>
          <p14:tracePt t="175850" x="1130300" y="3765550"/>
          <p14:tracePt t="175867" x="1022350" y="3683000"/>
          <p14:tracePt t="175883" x="946150" y="3619500"/>
          <p14:tracePt t="175900" x="838200" y="3511550"/>
          <p14:tracePt t="175917" x="749300" y="3416300"/>
          <p14:tracePt t="175933" x="711200" y="3365500"/>
          <p14:tracePt t="175950" x="666750" y="3289300"/>
          <p14:tracePt t="175966" x="660400" y="3257550"/>
          <p14:tracePt t="175983" x="628650" y="3149600"/>
          <p14:tracePt t="176000" x="622300" y="3060700"/>
          <p14:tracePt t="176016" x="622300" y="2978150"/>
          <p14:tracePt t="176033" x="622300" y="2736850"/>
          <p14:tracePt t="176050" x="622300" y="2578100"/>
          <p14:tracePt t="176066" x="622300" y="2482850"/>
          <p14:tracePt t="176083" x="622300" y="2425700"/>
          <p14:tracePt t="176100" x="660400" y="2298700"/>
          <p14:tracePt t="176116" x="679450" y="2171700"/>
          <p14:tracePt t="176133" x="698500" y="2038350"/>
          <p14:tracePt t="176150" x="736600" y="1898650"/>
          <p14:tracePt t="176166" x="749300" y="1809750"/>
          <p14:tracePt t="176184" x="844550" y="1568450"/>
          <p14:tracePt t="176200" x="869950" y="1498600"/>
          <p14:tracePt t="176202" x="876300" y="1466850"/>
          <p14:tracePt t="176216" x="920750" y="1339850"/>
          <p14:tracePt t="176234" x="1041400" y="1104900"/>
          <p14:tracePt t="176250" x="1047750" y="1079500"/>
          <p14:tracePt t="176266" x="1200150" y="819150"/>
          <p14:tracePt t="176283" x="1263650" y="742950"/>
          <p14:tracePt t="176300" x="1314450" y="666750"/>
          <p14:tracePt t="176316" x="1422400" y="546100"/>
          <p14:tracePt t="176333" x="1492250" y="482600"/>
          <p14:tracePt t="176350" x="1549400" y="412750"/>
          <p14:tracePt t="176366" x="1581150" y="393700"/>
          <p14:tracePt t="176383" x="1657350" y="342900"/>
          <p14:tracePt t="176399" x="1708150" y="323850"/>
          <p14:tracePt t="176416" x="1778000" y="298450"/>
          <p14:tracePt t="176433" x="1835150" y="285750"/>
          <p14:tracePt t="176450" x="1879600" y="279400"/>
          <p14:tracePt t="176466" x="1968500" y="279400"/>
          <p14:tracePt t="176483" x="2019300" y="279400"/>
          <p14:tracePt t="176499" x="2057400" y="279400"/>
          <p14:tracePt t="176516" x="2139950" y="317500"/>
          <p14:tracePt t="176533" x="2247900" y="368300"/>
          <p14:tracePt t="176549" x="2298700" y="400050"/>
          <p14:tracePt t="176566" x="2343150" y="431800"/>
          <p14:tracePt t="176583" x="2457450" y="508000"/>
          <p14:tracePt t="176599" x="2565400" y="615950"/>
          <p14:tracePt t="176616" x="2692400" y="768350"/>
          <p14:tracePt t="176633" x="2794000" y="889000"/>
          <p14:tracePt t="176649" x="2844800" y="965200"/>
          <p14:tracePt t="176666" x="2908300" y="1098550"/>
          <p14:tracePt t="176683" x="2952750" y="1231900"/>
          <p14:tracePt t="176699" x="2978150" y="1371600"/>
          <p14:tracePt t="176716" x="3022600" y="1562100"/>
          <p14:tracePt t="176733" x="3035300" y="1676400"/>
          <p14:tracePt t="176750" x="3035300" y="1943100"/>
          <p14:tracePt t="176766" x="3035300" y="2000250"/>
          <p14:tracePt t="176783" x="3035300" y="2082800"/>
          <p14:tracePt t="176800" x="3009900" y="2247900"/>
          <p14:tracePt t="176816" x="2990850" y="2355850"/>
          <p14:tracePt t="176833" x="2965450" y="2476500"/>
          <p14:tracePt t="176849" x="2940050" y="2546350"/>
          <p14:tracePt t="176866" x="2908300" y="2635250"/>
          <p14:tracePt t="176882" x="2819400" y="2806700"/>
          <p14:tracePt t="176899" x="2749550" y="2908300"/>
          <p14:tracePt t="176916" x="2667000" y="3016250"/>
          <p14:tracePt t="176932" x="2590800" y="3111500"/>
          <p14:tracePt t="176949" x="2457450" y="3282950"/>
          <p14:tracePt t="176966" x="2374900" y="3378200"/>
          <p14:tracePt t="176983" x="2317750" y="3403600"/>
          <p14:tracePt t="176999" x="2292350" y="3429000"/>
          <p14:tracePt t="177016" x="2273300" y="3454400"/>
          <p14:tracePt t="177032" x="2178050" y="3517900"/>
          <p14:tracePt t="177049" x="2159000" y="3543300"/>
          <p14:tracePt t="177066" x="2108200" y="3562350"/>
          <p14:tracePt t="177082" x="2006600" y="3625850"/>
          <p14:tracePt t="177099" x="1911350" y="3657600"/>
          <p14:tracePt t="177116" x="1847850" y="3708400"/>
          <p14:tracePt t="177132" x="1816100" y="3740150"/>
          <p14:tracePt t="177149" x="1765300" y="3759200"/>
          <p14:tracePt t="177166" x="1739900" y="3771900"/>
          <p14:tracePt t="177315" x="1733550" y="3778250"/>
          <p14:tracePt t="177325" x="1733550" y="3797300"/>
          <p14:tracePt t="177332" x="1733550" y="3803650"/>
          <p14:tracePt t="177349" x="1733550" y="3835400"/>
          <p14:tracePt t="177366" x="1739900" y="4038600"/>
          <p14:tracePt t="177382" x="1752600" y="4216400"/>
          <p14:tracePt t="177399" x="1765300" y="4489450"/>
          <p14:tracePt t="177415" x="1765300" y="4699000"/>
          <p14:tracePt t="177432" x="1765300" y="4984750"/>
          <p14:tracePt t="177449" x="1765300" y="5149850"/>
          <p14:tracePt t="177465" x="1771650" y="5334000"/>
          <p14:tracePt t="177482" x="1797050" y="5473700"/>
          <p14:tracePt t="177499" x="1835150" y="5600700"/>
          <p14:tracePt t="177516" x="1936750" y="5861050"/>
          <p14:tracePt t="177532" x="1974850" y="5924550"/>
          <p14:tracePt t="177549" x="2025650" y="5981700"/>
          <p14:tracePt t="177566" x="2082800" y="6038850"/>
          <p14:tracePt t="177673" x="2089150" y="6038850"/>
          <p14:tracePt t="177719" x="2082800" y="6038850"/>
          <p14:tracePt t="177795" x="2120900" y="6026150"/>
          <p14:tracePt t="177799" x="2152650" y="6026150"/>
          <p14:tracePt t="177809" x="2197100" y="6019800"/>
          <p14:tracePt t="177815" x="2216150" y="6019800"/>
          <p14:tracePt t="177832" x="2286000" y="6000750"/>
          <p14:tracePt t="177848" x="2438400" y="5969000"/>
          <p14:tracePt t="177865" x="2552700" y="5949950"/>
          <p14:tracePt t="177882" x="2717800" y="5930900"/>
          <p14:tracePt t="177899" x="2787650" y="5924550"/>
          <p14:tracePt t="177915" x="2889250" y="5886450"/>
          <p14:tracePt t="177932" x="2959100" y="5861050"/>
          <p14:tracePt t="177948" x="3048000" y="5822950"/>
          <p14:tracePt t="177965" x="3143250" y="5797550"/>
          <p14:tracePt t="177982" x="3206750" y="5784850"/>
          <p14:tracePt t="177998" x="3365500" y="5778500"/>
          <p14:tracePt t="178015" x="3511550" y="5753100"/>
          <p14:tracePt t="178032" x="3625850" y="5746750"/>
          <p14:tracePt t="178048" x="3727450" y="5746750"/>
          <p14:tracePt t="178065" x="3803650" y="5746750"/>
          <p14:tracePt t="178082" x="3956050" y="5746750"/>
          <p14:tracePt t="178098" x="3987800" y="5734050"/>
          <p14:tracePt t="178115" x="4044950" y="5734050"/>
          <p14:tracePt t="178132" x="4133850" y="5721350"/>
          <p14:tracePt t="178148" x="4191000" y="5708650"/>
          <p14:tracePt t="178165" x="4222750" y="5708650"/>
          <p14:tracePt t="178182" x="4267200" y="5708650"/>
          <p14:tracePt t="178198" x="4330700" y="5708650"/>
          <p14:tracePt t="178215" x="4406900" y="5708650"/>
          <p14:tracePt t="178231" x="4451350" y="5695950"/>
          <p14:tracePt t="178248" x="4470400" y="5683250"/>
          <p14:tracePt t="178265" x="4476750" y="5683250"/>
          <p14:tracePt t="178282" x="4483100" y="5683250"/>
          <p14:tracePt t="178298" x="4489450" y="5683250"/>
          <p14:tracePt t="178331" x="4502150" y="5676900"/>
          <p14:tracePt t="178681" x="4489450" y="5676900"/>
          <p14:tracePt t="178687" x="4483100" y="5676900"/>
          <p14:tracePt t="178698" x="4470400" y="5676900"/>
          <p14:tracePt t="178715" x="4438650" y="5670550"/>
          <p14:tracePt t="178731" x="4425950" y="5670550"/>
          <p14:tracePt t="178748" x="4419600" y="5670550"/>
          <p14:tracePt t="178781" x="4406900" y="5670550"/>
          <p14:tracePt t="178849" x="4400550" y="5664200"/>
          <p14:tracePt t="178929" x="4400550" y="5657850"/>
          <p14:tracePt t="178939" x="4394200" y="5651500"/>
          <p14:tracePt t="179085" x="4394200" y="5645150"/>
          <p14:tracePt t="179105" x="4394200" y="5651500"/>
          <p14:tracePt t="179115" x="4406900" y="5657850"/>
          <p14:tracePt t="179135" x="4413250" y="5657850"/>
          <p14:tracePt t="179145" x="4413250" y="5664200"/>
          <p14:tracePt t="179155" x="4432300" y="5670550"/>
          <p14:tracePt t="179167" x="4438650" y="5670550"/>
          <p14:tracePt t="179181" x="4445000" y="5670550"/>
          <p14:tracePt t="179197" x="4470400" y="5670550"/>
          <p14:tracePt t="179214" x="4483100" y="5670550"/>
          <p14:tracePt t="179217" x="4489450" y="5670550"/>
          <p14:tracePt t="179231" x="4502150" y="5670550"/>
          <p14:tracePt t="179247" x="4527550" y="5645150"/>
          <p14:tracePt t="179264" x="4533900" y="5613400"/>
          <p14:tracePt t="179281" x="4552950" y="5568950"/>
          <p14:tracePt t="179297" x="4559300" y="5518150"/>
          <p14:tracePt t="179314" x="4559300" y="5499100"/>
          <p14:tracePt t="179331" x="4559300" y="5448300"/>
          <p14:tracePt t="179347" x="4559300" y="5403850"/>
          <p14:tracePt t="179364" x="4552950" y="5378450"/>
          <p14:tracePt t="179381" x="4546600" y="5359400"/>
          <p14:tracePt t="179397" x="4540250" y="5334000"/>
          <p14:tracePt t="179414" x="4521200" y="5314950"/>
          <p14:tracePt t="179431" x="4508500" y="5302250"/>
          <p14:tracePt t="179447" x="4476750" y="5276850"/>
          <p14:tracePt t="179464" x="4406900" y="5245100"/>
          <p14:tracePt t="179481" x="4381500" y="5238750"/>
          <p14:tracePt t="179497" x="4349750" y="5232400"/>
          <p14:tracePt t="179514" x="4343400" y="5232400"/>
          <p14:tracePt t="179531" x="4318000" y="5232400"/>
          <p14:tracePt t="179547" x="4305300" y="5232400"/>
          <p14:tracePt t="179564" x="4273550" y="5232400"/>
          <p14:tracePt t="179581" x="4254500" y="5251450"/>
          <p14:tracePt t="179597" x="4235450" y="5264150"/>
          <p14:tracePt t="179614" x="4216400" y="5283200"/>
          <p14:tracePt t="179630" x="4203700" y="5289550"/>
          <p14:tracePt t="179647" x="4184650" y="5308600"/>
          <p14:tracePt t="179664" x="4171950" y="5327650"/>
          <p14:tracePt t="179680" x="4152900" y="5359400"/>
          <p14:tracePt t="179697" x="4140200" y="5391150"/>
          <p14:tracePt t="179714" x="4133850" y="5410200"/>
          <p14:tracePt t="179731" x="4127500" y="5441950"/>
          <p14:tracePt t="179747" x="4127500" y="5461000"/>
          <p14:tracePt t="179764" x="4127500" y="5492750"/>
          <p14:tracePt t="179781" x="4127500" y="5518150"/>
          <p14:tracePt t="179797" x="4127500" y="5524500"/>
          <p14:tracePt t="179814" x="4127500" y="5537200"/>
          <p14:tracePt t="179830" x="4127500" y="5549900"/>
          <p14:tracePt t="179847" x="4127500" y="5568950"/>
          <p14:tracePt t="179864" x="4146550" y="5588000"/>
          <p14:tracePt t="179880" x="4152900" y="5594350"/>
          <p14:tracePt t="179897" x="4159250" y="5607050"/>
          <p14:tracePt t="179930" x="4191000" y="5626100"/>
          <p14:tracePt t="179947" x="4203700" y="5632450"/>
          <p14:tracePt t="179964" x="4210050" y="5632450"/>
          <p14:tracePt t="180019" x="4229100" y="5638800"/>
          <p14:tracePt t="180029" x="4235450" y="5638800"/>
          <p14:tracePt t="180043" x="4267200" y="5657850"/>
          <p14:tracePt t="180053" x="4292600" y="5664200"/>
          <p14:tracePt t="180064" x="4311650" y="5670550"/>
          <p14:tracePt t="180080" x="4349750" y="5683250"/>
          <p14:tracePt t="180097" x="4406900" y="5702300"/>
          <p14:tracePt t="180114" x="4432300" y="5715000"/>
          <p14:tracePt t="180130" x="4438650" y="5715000"/>
          <p14:tracePt t="180147" x="4445000" y="5715000"/>
          <p14:tracePt t="180164" x="4451350" y="5715000"/>
          <p14:tracePt t="180180" x="4464050" y="5715000"/>
          <p14:tracePt t="180197" x="4483100" y="5715000"/>
          <p14:tracePt t="180213" x="4508500" y="5715000"/>
          <p14:tracePt t="180216" x="4514850" y="5715000"/>
          <p14:tracePt t="180230" x="4527550" y="5715000"/>
          <p14:tracePt t="180247" x="4591050" y="5689600"/>
          <p14:tracePt t="180263" x="4603750" y="5676900"/>
          <p14:tracePt t="180280" x="4616450" y="5664200"/>
          <p14:tracePt t="180297" x="4635500" y="5638800"/>
          <p14:tracePt t="180313" x="4654550" y="5607050"/>
          <p14:tracePt t="180330" x="4667250" y="5588000"/>
          <p14:tracePt t="180347" x="4667250" y="5568950"/>
          <p14:tracePt t="180363" x="4667250" y="5537200"/>
          <p14:tracePt t="180380" x="4667250" y="5499100"/>
          <p14:tracePt t="180397" x="4667250" y="5486400"/>
          <p14:tracePt t="180413" x="4667250" y="5467350"/>
          <p14:tracePt t="180430" x="4654550" y="5435600"/>
          <p14:tracePt t="180447" x="4616450" y="5391150"/>
          <p14:tracePt t="180463" x="4591050" y="5359400"/>
          <p14:tracePt t="180480" x="4565650" y="5353050"/>
          <p14:tracePt t="180497" x="4521200" y="5334000"/>
          <p14:tracePt t="180513" x="4489450" y="5314950"/>
          <p14:tracePt t="180530" x="4445000" y="5308600"/>
          <p14:tracePt t="180547" x="4406900" y="5302250"/>
          <p14:tracePt t="180563" x="4381500" y="5302250"/>
          <p14:tracePt t="180580" x="4311650" y="5289550"/>
          <p14:tracePt t="180597" x="4286250" y="5289550"/>
          <p14:tracePt t="180613" x="4254500" y="5289550"/>
          <p14:tracePt t="180630" x="4235450" y="5289550"/>
          <p14:tracePt t="180646" x="4203700" y="5289550"/>
          <p14:tracePt t="180663" x="4184650" y="5302250"/>
          <p14:tracePt t="180680" x="4146550" y="5327650"/>
          <p14:tracePt t="180696" x="4127500" y="5353050"/>
          <p14:tracePt t="180713" x="4102100" y="5384800"/>
          <p14:tracePt t="180730" x="4083050" y="5441950"/>
          <p14:tracePt t="180746" x="4076700" y="5467350"/>
          <p14:tracePt t="180763" x="4076700" y="5480050"/>
          <p14:tracePt t="180780" x="4064000" y="5492750"/>
          <p14:tracePt t="180796" x="4064000" y="5530850"/>
          <p14:tracePt t="180813" x="4064000" y="5549900"/>
          <p14:tracePt t="180830" x="4070350" y="5594350"/>
          <p14:tracePt t="180846" x="4095750" y="5619750"/>
          <p14:tracePt t="180863" x="4114800" y="5651500"/>
          <p14:tracePt t="180880" x="4165600" y="5676900"/>
          <p14:tracePt t="180896" x="4191000" y="5695950"/>
          <p14:tracePt t="180913" x="4216400" y="5702300"/>
          <p14:tracePt t="180929" x="4235450" y="5708650"/>
          <p14:tracePt t="180946" x="4241800" y="5708650"/>
          <p14:tracePt t="180963" x="4254500" y="5708650"/>
          <p14:tracePt t="180979" x="4273550" y="5721350"/>
          <p14:tracePt t="180996" x="4286250" y="5727700"/>
          <p14:tracePt t="181013" x="4330700" y="5727700"/>
          <p14:tracePt t="181030" x="4368800" y="5727700"/>
          <p14:tracePt t="181046" x="4387850" y="5727700"/>
          <p14:tracePt t="181063" x="4445000" y="5727700"/>
          <p14:tracePt t="181079" x="4457700" y="5727700"/>
          <p14:tracePt t="181096" x="4476750" y="5727700"/>
          <p14:tracePt t="181113" x="4495800" y="5715000"/>
          <p14:tracePt t="181129" x="4502150" y="5702300"/>
          <p14:tracePt t="181146" x="4508500" y="5651500"/>
          <p14:tracePt t="181163" x="4514850" y="5607050"/>
          <p14:tracePt t="181180" x="4527550" y="5594350"/>
          <p14:tracePt t="181196" x="4533900" y="5549900"/>
          <p14:tracePt t="181213" x="4533900" y="5499100"/>
          <p14:tracePt t="181229" x="4540250" y="5467350"/>
          <p14:tracePt t="181246" x="4540250" y="5441950"/>
          <p14:tracePt t="181263" x="4546600" y="5410200"/>
          <p14:tracePt t="181279" x="4546600" y="5340350"/>
          <p14:tracePt t="181296" x="4546600" y="5283200"/>
          <p14:tracePt t="181313" x="4527550" y="5257800"/>
          <p14:tracePt t="181329" x="4508500" y="5238750"/>
          <p14:tracePt t="181346" x="4502150" y="5238750"/>
          <p14:tracePt t="181363" x="4476750" y="5226050"/>
          <p14:tracePt t="181379" x="4451350" y="5219700"/>
          <p14:tracePt t="181396" x="4406900" y="5200650"/>
          <p14:tracePt t="181413" x="4381500" y="5200650"/>
          <p14:tracePt t="181429" x="4318000" y="5200650"/>
          <p14:tracePt t="181446" x="4279900" y="5200650"/>
          <p14:tracePt t="181463" x="4254500" y="5207000"/>
          <p14:tracePt t="181480" x="4210050" y="5226050"/>
          <p14:tracePt t="181496" x="4165600" y="5270500"/>
          <p14:tracePt t="181513" x="4127500" y="5289550"/>
          <p14:tracePt t="181529" x="4108450" y="5308600"/>
          <p14:tracePt t="181546" x="4095750" y="5327650"/>
          <p14:tracePt t="181563" x="4064000" y="5359400"/>
          <p14:tracePt t="181579" x="4032250" y="5397500"/>
          <p14:tracePt t="181596" x="4006850" y="5448300"/>
          <p14:tracePt t="181612" x="3994150" y="5486400"/>
          <p14:tracePt t="181629" x="3981450" y="5524500"/>
          <p14:tracePt t="181646" x="3981450" y="5556250"/>
          <p14:tracePt t="181662" x="3981450" y="5581650"/>
          <p14:tracePt t="181679" x="3981450" y="5594350"/>
          <p14:tracePt t="181696" x="3981450" y="5600700"/>
          <p14:tracePt t="181712" x="3994150" y="5626100"/>
          <p14:tracePt t="181729" x="4006850" y="5638800"/>
          <p14:tracePt t="181746" x="4032250" y="5651500"/>
          <p14:tracePt t="181762" x="4057650" y="5670550"/>
          <p14:tracePt t="181779" x="4114800" y="5702300"/>
          <p14:tracePt t="181796" x="4146550" y="5721350"/>
          <p14:tracePt t="181812" x="4184650" y="5727700"/>
          <p14:tracePt t="181829" x="4222750" y="5746750"/>
          <p14:tracePt t="181846" x="4260850" y="5759450"/>
          <p14:tracePt t="181862" x="4279900" y="5772150"/>
          <p14:tracePt t="181879" x="4286250" y="5772150"/>
          <p14:tracePt t="181896" x="4298950" y="5772150"/>
          <p14:tracePt t="181912" x="4324350" y="5772150"/>
          <p14:tracePt t="181929" x="4381500" y="5765800"/>
          <p14:tracePt t="181945" x="4457700" y="5746750"/>
          <p14:tracePt t="181962" x="4508500" y="5734050"/>
          <p14:tracePt t="181979" x="4546600" y="5715000"/>
          <p14:tracePt t="181996" x="4597400" y="5683250"/>
          <p14:tracePt t="182012" x="4603750" y="5670550"/>
          <p14:tracePt t="182029" x="4622800" y="5645150"/>
          <p14:tracePt t="182046" x="4635500" y="5607050"/>
          <p14:tracePt t="182062" x="4641850" y="5549900"/>
          <p14:tracePt t="182079" x="4641850" y="5518150"/>
          <p14:tracePt t="182095" x="4641850" y="5492750"/>
          <p14:tracePt t="182112" x="4641850" y="5461000"/>
          <p14:tracePt t="182129" x="4622800" y="5416550"/>
          <p14:tracePt t="182145" x="4597400" y="5378450"/>
          <p14:tracePt t="182162" x="4565650" y="5327650"/>
          <p14:tracePt t="182179" x="4533900" y="5314950"/>
          <p14:tracePt t="182195" x="4495800" y="5289550"/>
          <p14:tracePt t="182213" x="4451350" y="5276850"/>
          <p14:tracePt t="182229" x="4413250" y="5264150"/>
          <p14:tracePt t="182246" x="4368800" y="5238750"/>
          <p14:tracePt t="182248" x="4349750" y="5238750"/>
          <p14:tracePt t="182262" x="4318000" y="5238750"/>
          <p14:tracePt t="182279" x="4286250" y="5238750"/>
          <p14:tracePt t="182295" x="4273550" y="5238750"/>
          <p14:tracePt t="182312" x="4254500" y="5238750"/>
          <p14:tracePt t="182329" x="4229100" y="5238750"/>
          <p14:tracePt t="182345" x="4178300" y="5257800"/>
          <p14:tracePt t="182362" x="4127500" y="5276850"/>
          <p14:tracePt t="182379" x="4102100" y="5295900"/>
          <p14:tracePt t="182395" x="4076700" y="5321300"/>
          <p14:tracePt t="182412" x="4057650" y="5353050"/>
          <p14:tracePt t="182429" x="4038600" y="5378450"/>
          <p14:tracePt t="182445" x="4025900" y="5410200"/>
          <p14:tracePt t="182462" x="4019550" y="5429250"/>
          <p14:tracePt t="182479" x="4006850" y="5473700"/>
          <p14:tracePt t="182495" x="4006850" y="5524500"/>
          <p14:tracePt t="182512" x="4006850" y="5556250"/>
          <p14:tracePt t="182529" x="4006850" y="5588000"/>
          <p14:tracePt t="182545" x="4019550" y="5632450"/>
          <p14:tracePt t="182562" x="4051300" y="5670550"/>
          <p14:tracePt t="182578" x="4064000" y="5689600"/>
          <p14:tracePt t="182595" x="4083050" y="5708650"/>
          <p14:tracePt t="182612" x="4102100" y="5721350"/>
          <p14:tracePt t="182628" x="4133850" y="5734050"/>
          <p14:tracePt t="182645" x="4171950" y="5753100"/>
          <p14:tracePt t="182662" x="4197350" y="5759450"/>
          <p14:tracePt t="182678" x="4273550" y="5772150"/>
          <p14:tracePt t="182695" x="4298950" y="5772150"/>
          <p14:tracePt t="182712" x="4324350" y="5772150"/>
          <p14:tracePt t="182728" x="4343400" y="5772150"/>
          <p14:tracePt t="182745" x="4368800" y="5772150"/>
          <p14:tracePt t="182748" x="4375150" y="5759450"/>
          <p14:tracePt t="182763" x="4394200" y="5753100"/>
          <p14:tracePt t="182919" x="4394200" y="5746750"/>
          <p14:tracePt t="182924" x="4387850" y="5746750"/>
          <p14:tracePt t="182933" x="4362450" y="5759450"/>
          <p14:tracePt t="182945" x="4343400" y="5759450"/>
          <p14:tracePt t="182961" x="4241800" y="5772150"/>
          <p14:tracePt t="182979" x="4083050" y="5772150"/>
          <p14:tracePt t="182995" x="3968750" y="5727700"/>
          <p14:tracePt t="183012" x="3568700" y="5492750"/>
          <p14:tracePt t="183029" x="2952750" y="5029200"/>
          <p14:tracePt t="183045" x="2597150" y="4762500"/>
          <p14:tracePt t="183061" x="2495550" y="4654550"/>
          <p14:tracePt t="183078" x="2400300" y="4546600"/>
          <p14:tracePt t="183095" x="2279650" y="4381500"/>
          <p14:tracePt t="183112" x="2152650" y="4171950"/>
          <p14:tracePt t="183128" x="2000250" y="4025900"/>
          <p14:tracePt t="183145" x="1911350" y="3962400"/>
          <p14:tracePt t="183161" x="1746250" y="3854450"/>
          <p14:tracePt t="183178" x="1625600" y="3778250"/>
          <p14:tracePt t="183195" x="1555750" y="3727450"/>
          <p14:tracePt t="183211" x="1524000" y="3708400"/>
          <p14:tracePt t="183228" x="1511300" y="3702050"/>
          <p14:tracePt t="183245" x="1498600" y="3689350"/>
          <p14:tracePt t="183247" x="1492250" y="3683000"/>
          <p14:tracePt t="183267" x="1485900" y="3683000"/>
          <p14:tracePt t="183338" x="1485900" y="3670300"/>
          <p14:tracePt t="183343" x="1479550" y="3663950"/>
          <p14:tracePt t="183363" x="1473200" y="3657600"/>
          <p14:tracePt t="183378" x="1473200" y="3644900"/>
          <p14:tracePt t="183464" x="1473200" y="3638550"/>
          <p14:tracePt t="183474" x="1479550" y="3638550"/>
          <p14:tracePt t="183484" x="1492250" y="3638550"/>
          <p14:tracePt t="183494" x="1498600" y="3638550"/>
          <p14:tracePt t="183511" x="1524000" y="3651250"/>
          <p14:tracePt t="183528" x="1606550" y="3721100"/>
          <p14:tracePt t="183545" x="1733550" y="3771900"/>
          <p14:tracePt t="183561" x="1816100" y="3797300"/>
          <p14:tracePt t="183578" x="1936750" y="3822700"/>
          <p14:tracePt t="183595" x="2095500" y="3829050"/>
          <p14:tracePt t="183611" x="2171700" y="3829050"/>
          <p14:tracePt t="183628" x="2241550" y="3829050"/>
          <p14:tracePt t="183645" x="2362200" y="3771900"/>
          <p14:tracePt t="183661" x="2438400" y="3727450"/>
          <p14:tracePt t="183678" x="2508250" y="3708400"/>
          <p14:tracePt t="183694" x="2527300" y="3702050"/>
          <p14:tracePt t="183711" x="2540000" y="3695700"/>
          <p14:tracePt t="183848" x="2540000" y="3708400"/>
          <p14:tracePt t="183852" x="2533650" y="3714750"/>
          <p14:tracePt t="183862" x="2527300" y="3727450"/>
          <p14:tracePt t="183878" x="2501900" y="3765550"/>
          <p14:tracePt t="183894" x="2470150" y="3771900"/>
          <p14:tracePt t="183911" x="2432050" y="3784600"/>
          <p14:tracePt t="183927" x="2362200" y="3810000"/>
          <p14:tracePt t="183944" x="2305050" y="3816350"/>
          <p14:tracePt t="183961" x="2216150" y="3816350"/>
          <p14:tracePt t="183978" x="2139950" y="3816350"/>
          <p14:tracePt t="183994" x="2095500" y="3816350"/>
          <p14:tracePt t="184011" x="1987550" y="3771900"/>
          <p14:tracePt t="184027" x="1924050" y="3721100"/>
          <p14:tracePt t="184044" x="1917700" y="3714750"/>
          <p14:tracePt t="184061" x="1905000" y="3714750"/>
          <p14:tracePt t="184078" x="1898650" y="3708400"/>
          <p14:tracePt t="184186" x="1905000" y="3708400"/>
          <p14:tracePt t="184200" x="1936750" y="3708400"/>
          <p14:tracePt t="184210" x="1949450" y="3708400"/>
          <p14:tracePt t="184215" x="1968500" y="3708400"/>
          <p14:tracePt t="184227" x="2006600" y="3708400"/>
          <p14:tracePt t="184244" x="2076450" y="3727450"/>
          <p14:tracePt t="184261" x="2190750" y="3771900"/>
          <p14:tracePt t="184277" x="2292350" y="3771900"/>
          <p14:tracePt t="184293" x="2432050" y="3771900"/>
          <p14:tracePt t="184311" x="2540000" y="3771900"/>
          <p14:tracePt t="184327" x="2590800" y="3759200"/>
          <p14:tracePt t="184344" x="2603500" y="3759200"/>
          <p14:tracePt t="184361" x="2603500" y="3752850"/>
          <p14:tracePt t="184377" x="2616200" y="3740150"/>
          <p14:tracePt t="184394" x="2622550" y="3733800"/>
          <p14:tracePt t="184594" x="2616200" y="3733800"/>
          <p14:tracePt t="184634" x="2609850" y="3733800"/>
          <p14:tracePt t="186032" x="2603500" y="3733800"/>
          <p14:tracePt t="186036" x="2584450" y="3733800"/>
          <p14:tracePt t="186046" x="2489200" y="3752850"/>
          <p14:tracePt t="186059" x="2425700" y="3784600"/>
          <p14:tracePt t="186076" x="2374900" y="3803650"/>
          <p14:tracePt t="186093" x="2311400" y="3835400"/>
          <p14:tracePt t="186109" x="2222500" y="3860800"/>
          <p14:tracePt t="186126" x="2165350" y="3879850"/>
          <p14:tracePt t="186143" x="1968500" y="3911600"/>
          <p14:tracePt t="186159" x="1841500" y="3911600"/>
          <p14:tracePt t="186176" x="1682750" y="3911600"/>
          <p14:tracePt t="186193" x="1504950" y="3917950"/>
          <p14:tracePt t="186209" x="1346200" y="3937000"/>
          <p14:tracePt t="186226" x="1238250" y="3968750"/>
          <p14:tracePt t="186243" x="1200150" y="3987800"/>
          <p14:tracePt t="186259" x="1155700" y="4006850"/>
          <p14:tracePt t="186276" x="1136650" y="4019550"/>
          <p14:tracePt t="186279" x="1130300" y="4019550"/>
          <p14:tracePt t="186293" x="1079500" y="4025900"/>
          <p14:tracePt t="186309" x="1003300" y="4025900"/>
          <p14:tracePt t="186326" x="933450" y="4025900"/>
          <p14:tracePt t="186343" x="774700" y="4013200"/>
          <p14:tracePt t="186359" x="717550" y="4000500"/>
          <p14:tracePt t="186376" x="666750" y="4000500"/>
          <p14:tracePt t="186392" x="590550" y="4000500"/>
          <p14:tracePt t="186409" x="565150" y="4000500"/>
          <p14:tracePt t="186426" x="508000" y="4000500"/>
          <p14:tracePt t="186442" x="495300" y="4013200"/>
          <p14:tracePt t="186459" x="469900" y="4032250"/>
          <p14:tracePt t="186476" x="419100" y="4044950"/>
          <p14:tracePt t="186492" x="381000" y="4051300"/>
          <p14:tracePt t="186509" x="323850" y="4070350"/>
          <p14:tracePt t="186526" x="273050" y="4070350"/>
          <p14:tracePt t="186542" x="196850" y="4070350"/>
          <p14:tracePt t="186559" x="146050" y="4070350"/>
          <p14:tracePt t="186576" x="88900" y="4070350"/>
          <p14:tracePt t="186592" x="63500" y="4083050"/>
          <p14:tracePt t="186609" x="38100" y="4089400"/>
          <p14:tracePt t="186626" x="0" y="4114800"/>
          <p14:tracePt t="186642" x="0" y="4121150"/>
          <p14:tracePt t="186659" x="0" y="4127500"/>
          <p14:tracePt t="186924" x="0" y="4133850"/>
          <p14:tracePt t="186934" x="0" y="4140200"/>
          <p14:tracePt t="186942" x="0" y="4146550"/>
          <p14:tracePt t="186970" x="6350" y="4159250"/>
          <p14:tracePt t="186980" x="6350" y="4165600"/>
          <p14:tracePt t="187000" x="6350" y="4171950"/>
          <p14:tracePt t="187009" x="6350" y="4184650"/>
          <p14:tracePt t="187025" x="12700" y="4184650"/>
          <p14:tracePt t="187042" x="12700" y="4191000"/>
          <p14:tracePt t="187059" x="12700" y="4197350"/>
          <p14:tracePt t="187202" x="12700" y="4203700"/>
          <p14:tracePt t="187206" x="12700" y="4216400"/>
          <p14:tracePt t="187222" x="12700" y="4229100"/>
          <p14:tracePt t="187232" x="12700" y="4254500"/>
          <p14:tracePt t="187242" x="12700" y="4267200"/>
          <p14:tracePt t="187258" x="12700" y="4311650"/>
          <p14:tracePt t="187275" x="12700" y="4330700"/>
          <p14:tracePt t="187292" x="12700" y="4349750"/>
          <p14:tracePt t="187312" x="12700" y="4356100"/>
          <p14:tracePt t="187332" x="12700" y="4368800"/>
          <p14:tracePt t="187354" x="19050" y="4368800"/>
          <p14:tracePt t="187368" x="25400" y="4375150"/>
          <p14:tracePt t="187378" x="31750" y="4381500"/>
          <p14:tracePt t="187392" x="38100" y="4387850"/>
          <p14:tracePt t="187408" x="57150" y="4419600"/>
          <p14:tracePt t="187425" x="69850" y="4419600"/>
          <p14:tracePt t="187442" x="82550" y="4445000"/>
          <p14:tracePt t="187475" x="101600" y="4451350"/>
          <p14:tracePt t="187492" x="107950" y="4457700"/>
          <p14:tracePt t="187508" x="114300" y="4470400"/>
          <p14:tracePt t="187525" x="120650" y="4470400"/>
          <p14:tracePt t="187542" x="127000" y="4489450"/>
          <p14:tracePt t="187666" x="133350" y="4489450"/>
          <p14:tracePt t="187676" x="139700" y="4476750"/>
          <p14:tracePt t="187686" x="139700" y="4470400"/>
          <p14:tracePt t="187693" x="139700" y="4457700"/>
          <p14:tracePt t="187708" x="152400" y="4445000"/>
          <p14:tracePt t="187725" x="158750" y="4425950"/>
          <p14:tracePt t="187741" x="165100" y="4419600"/>
          <p14:tracePt t="187758" x="184150" y="4413250"/>
          <p14:tracePt t="187775" x="190500" y="4406900"/>
          <p14:tracePt t="187793" x="196850" y="4406900"/>
          <p14:tracePt t="187808" x="203200" y="4406900"/>
          <p14:tracePt t="187825" x="222250" y="4406900"/>
          <p14:tracePt t="187841" x="234950" y="4406900"/>
          <p14:tracePt t="187858" x="260350" y="4406900"/>
          <p14:tracePt t="187875" x="279400" y="4406900"/>
          <p14:tracePt t="187891" x="304800" y="4406900"/>
          <p14:tracePt t="187908" x="336550" y="4406900"/>
          <p14:tracePt t="187925" x="368300" y="4406900"/>
          <p14:tracePt t="187941" x="387350" y="4406900"/>
          <p14:tracePt t="187958" x="406400" y="4406900"/>
          <p14:tracePt t="187975" x="412750" y="4406900"/>
          <p14:tracePt t="187991" x="419100" y="4406900"/>
          <p14:tracePt t="188008" x="425450" y="4406900"/>
          <p14:tracePt t="188025" x="438150" y="4406900"/>
          <p14:tracePt t="188044" x="444500" y="4406900"/>
          <p14:tracePt t="188070" x="450850" y="4406900"/>
          <p14:tracePt t="188090" x="457200" y="4400550"/>
          <p14:tracePt t="188114" x="463550" y="4400550"/>
          <p14:tracePt t="188130" x="476250" y="4400550"/>
          <p14:tracePt t="188144" x="488950" y="4400550"/>
          <p14:tracePt t="188150" x="495300" y="4400550"/>
          <p14:tracePt t="188160" x="520700" y="4400550"/>
          <p14:tracePt t="188175" x="533400" y="4400550"/>
          <p14:tracePt t="188191" x="571500" y="4400550"/>
          <p14:tracePt t="188208" x="584200" y="4400550"/>
          <p14:tracePt t="188224" x="615950" y="4400550"/>
          <p14:tracePt t="188241" x="654050" y="4400550"/>
          <p14:tracePt t="188258" x="673100" y="4400550"/>
          <p14:tracePt t="188274" x="704850" y="4400550"/>
          <p14:tracePt t="188292" x="762000" y="4400550"/>
          <p14:tracePt t="188308" x="806450" y="4400550"/>
          <p14:tracePt t="188324" x="876300" y="4400550"/>
          <p14:tracePt t="188341" x="984250" y="4400550"/>
          <p14:tracePt t="188358" x="1022350" y="4400550"/>
          <p14:tracePt t="188374" x="1104900" y="4400550"/>
          <p14:tracePt t="188391" x="1143000" y="4400550"/>
          <p14:tracePt t="188408" x="1162050" y="4400550"/>
          <p14:tracePt t="188424" x="1168400" y="4400550"/>
          <p14:tracePt t="188441" x="1187450" y="4400550"/>
          <p14:tracePt t="188458" x="1225550" y="4400550"/>
          <p14:tracePt t="188474" x="1257300" y="4400550"/>
          <p14:tracePt t="188492" x="1333500" y="4400550"/>
          <p14:tracePt t="188508" x="1365250" y="4400550"/>
          <p14:tracePt t="188524" x="1428750" y="4406900"/>
          <p14:tracePt t="188541" x="1460500" y="4406900"/>
          <p14:tracePt t="188574" x="1498600" y="4413250"/>
          <p14:tracePt t="188591" x="1530350" y="4425950"/>
          <p14:tracePt t="188608" x="1568450" y="4425950"/>
          <p14:tracePt t="188624" x="1581150" y="4425950"/>
          <p14:tracePt t="188690" x="1587500" y="4425950"/>
          <p14:tracePt t="188710" x="1593850" y="4425950"/>
          <p14:tracePt t="188715" x="1600200" y="4425950"/>
          <p14:tracePt t="188842" x="1593850" y="4425950"/>
          <p14:tracePt t="188856" x="1574800" y="4425950"/>
          <p14:tracePt t="188862" x="1549400" y="4425950"/>
          <p14:tracePt t="188874" x="1536700" y="4425950"/>
          <p14:tracePt t="188891" x="1504950" y="4425950"/>
          <p14:tracePt t="188907" x="1485900" y="4425950"/>
          <p14:tracePt t="188924" x="1479550" y="4425950"/>
          <p14:tracePt t="189200" x="1485900" y="4425950"/>
          <p14:tracePt t="189210" x="1511300" y="4425950"/>
          <p14:tracePt t="189220" x="1536700" y="4419600"/>
          <p14:tracePt t="189225" x="1562100" y="4419600"/>
          <p14:tracePt t="189240" x="1619250" y="4413250"/>
          <p14:tracePt t="189257" x="1689100" y="4394200"/>
          <p14:tracePt t="189274" x="1746250" y="4381500"/>
          <p14:tracePt t="189276" x="1778000" y="4375150"/>
          <p14:tracePt t="189290" x="1835150" y="4368800"/>
          <p14:tracePt t="189307" x="1866900" y="4368800"/>
          <p14:tracePt t="189324" x="1898650" y="4362450"/>
          <p14:tracePt t="189340" x="1930400" y="4356100"/>
          <p14:tracePt t="189357" x="1968500" y="4356100"/>
          <p14:tracePt t="189373" x="2019300" y="4356100"/>
          <p14:tracePt t="189390" x="2095500" y="4356100"/>
          <p14:tracePt t="189407" x="2146300" y="4356100"/>
          <p14:tracePt t="189424" x="2235200" y="4368800"/>
          <p14:tracePt t="189440" x="2286000" y="4381500"/>
          <p14:tracePt t="189457" x="2324100" y="4387850"/>
          <p14:tracePt t="189474" x="2336800" y="4387850"/>
          <p14:tracePt t="189490" x="2349500" y="4387850"/>
          <p14:tracePt t="189589" x="2349500" y="4394200"/>
          <p14:tracePt t="189612" x="2317750" y="4394200"/>
          <p14:tracePt t="189622" x="2298700" y="4394200"/>
          <p14:tracePt t="189628" x="2266950" y="4394200"/>
          <p14:tracePt t="189640" x="2209800" y="4394200"/>
          <p14:tracePt t="189657" x="2127250" y="4394200"/>
          <p14:tracePt t="189673" x="2012950" y="4394200"/>
          <p14:tracePt t="189690" x="1924050" y="4394200"/>
          <p14:tracePt t="189707" x="1809750" y="4394200"/>
          <p14:tracePt t="189724" x="1720850" y="4394200"/>
          <p14:tracePt t="189740" x="1682750" y="4394200"/>
          <p14:tracePt t="189757" x="1651000" y="4394200"/>
          <p14:tracePt t="189774" x="1625600" y="4400550"/>
          <p14:tracePt t="189870" x="1631950" y="4400550"/>
          <p14:tracePt t="189881" x="1657350" y="4400550"/>
          <p14:tracePt t="189890" x="1670050" y="4400550"/>
          <p14:tracePt t="189907" x="1778000" y="4400550"/>
          <p14:tracePt t="189923" x="1841500" y="4400550"/>
          <p14:tracePt t="189940" x="1879600" y="4400550"/>
          <p14:tracePt t="189957" x="1892300" y="4400550"/>
          <p14:tracePt t="190062" x="1892300" y="4406900"/>
          <p14:tracePt t="190067" x="1885950" y="4406900"/>
          <p14:tracePt t="190073" x="1873250" y="4406900"/>
          <p14:tracePt t="190090" x="1841500" y="4413250"/>
          <p14:tracePt t="190106" x="1765300" y="4445000"/>
          <p14:tracePt t="190123" x="1682750" y="4476750"/>
          <p14:tracePt t="190140" x="1625600" y="4489450"/>
          <p14:tracePt t="190156" x="1562100" y="4514850"/>
          <p14:tracePt t="190173" x="1530350" y="4533900"/>
          <p14:tracePt t="190190" x="1460500" y="4540250"/>
          <p14:tracePt t="190206" x="1428750" y="4552950"/>
          <p14:tracePt t="190223" x="1397000" y="4565650"/>
          <p14:tracePt t="190240" x="1365250" y="4578350"/>
          <p14:tracePt t="190256" x="1352550" y="4578350"/>
          <p14:tracePt t="190274" x="1314450" y="4603750"/>
          <p14:tracePt t="190290" x="1308100" y="4616450"/>
          <p14:tracePt t="190306" x="1289050" y="4622800"/>
          <p14:tracePt t="190323" x="1289050" y="4641850"/>
          <p14:tracePt t="190356" x="1282700" y="4660900"/>
          <p14:tracePt t="190390" x="1282700" y="4673600"/>
          <p14:tracePt t="190406" x="1327150" y="4686300"/>
          <p14:tracePt t="190423" x="1390650" y="4692650"/>
          <p14:tracePt t="190439" x="1466850" y="4692650"/>
          <p14:tracePt t="190456" x="1530350" y="4692650"/>
          <p14:tracePt t="190473" x="1625600" y="4686300"/>
          <p14:tracePt t="190490" x="1670050" y="4673600"/>
          <p14:tracePt t="190506" x="1689100" y="4654550"/>
          <p14:tracePt t="190523" x="1695450" y="4648200"/>
          <p14:tracePt t="190539" x="1701800" y="4648200"/>
          <p14:tracePt t="190587" x="1714500" y="4648200"/>
          <p14:tracePt t="190597" x="1720850" y="4648200"/>
          <p14:tracePt t="190607" x="1720850" y="4641850"/>
          <p14:tracePt t="191531" x="1727200" y="4641850"/>
          <p14:tracePt t="191631" x="1720850" y="4641850"/>
          <p14:tracePt t="191637" x="1714500" y="4635500"/>
          <p14:tracePt t="191657" x="1708150" y="4629150"/>
          <p14:tracePt t="191667" x="1695450" y="4616450"/>
          <p14:tracePt t="191677" x="1689100" y="4610100"/>
          <p14:tracePt t="191689" x="1682750" y="4603750"/>
          <p14:tracePt t="191705" x="1670050" y="4591050"/>
          <p14:tracePt t="191722" x="1663700" y="4572000"/>
          <p14:tracePt t="191739" x="1663700" y="4559300"/>
          <p14:tracePt t="191755" x="1663700" y="4540250"/>
          <p14:tracePt t="191772" x="1657350" y="4495800"/>
          <p14:tracePt t="191789" x="1657350" y="4464050"/>
          <p14:tracePt t="191805" x="1644650" y="4445000"/>
          <p14:tracePt t="191863" x="1631950" y="4425950"/>
          <p14:tracePt t="191879" x="1625600" y="4419600"/>
          <p14:tracePt t="191899" x="1619250" y="4413250"/>
          <p14:tracePt t="191903" x="1612900" y="4413250"/>
          <p14:tracePt t="191919" x="1606550" y="4406900"/>
          <p14:tracePt t="191933" x="1600200" y="4406900"/>
          <p14:tracePt t="191943" x="1587500" y="4406900"/>
          <p14:tracePt t="191955" x="1574800" y="4406900"/>
          <p14:tracePt t="191972" x="1536700" y="4406900"/>
          <p14:tracePt t="191988" x="1492250" y="4406900"/>
          <p14:tracePt t="192005" x="1428750" y="4406900"/>
          <p14:tracePt t="192022" x="1390650" y="4406900"/>
          <p14:tracePt t="192038" x="1295400" y="4406900"/>
          <p14:tracePt t="192055" x="1257300" y="4406900"/>
          <p14:tracePt t="192072" x="1206500" y="4406900"/>
          <p14:tracePt t="192088" x="1149350" y="4406900"/>
          <p14:tracePt t="192105" x="1066800" y="4406900"/>
          <p14:tracePt t="192122" x="1028700" y="4406900"/>
          <p14:tracePt t="192138" x="990600" y="4406900"/>
          <p14:tracePt t="192155" x="952500" y="4406900"/>
          <p14:tracePt t="192172" x="946150" y="4406900"/>
          <p14:tracePt t="192188" x="920750" y="4406900"/>
          <p14:tracePt t="192222" x="908050" y="4406900"/>
          <p14:tracePt t="192238" x="895350" y="4406900"/>
          <p14:tracePt t="192255" x="889000" y="4406900"/>
          <p14:tracePt t="192272" x="876300" y="4406900"/>
          <p14:tracePt t="192288" x="869950" y="4406900"/>
          <p14:tracePt t="192292" x="857250" y="4394200"/>
          <p14:tracePt t="192305" x="857250" y="4387850"/>
          <p14:tracePt t="192322" x="831850" y="4381500"/>
          <p14:tracePt t="192338" x="825500" y="4368800"/>
          <p14:tracePt t="192355" x="812800" y="4362450"/>
          <p14:tracePt t="192372" x="812800" y="4356100"/>
          <p14:tracePt t="192388" x="812800" y="4330700"/>
          <p14:tracePt t="192405" x="812800" y="4324350"/>
          <p14:tracePt t="192422" x="812800" y="4311650"/>
          <p14:tracePt t="192438" x="812800" y="4305300"/>
          <p14:tracePt t="192455" x="812800" y="4279900"/>
          <p14:tracePt t="192471" x="819150" y="4267200"/>
          <p14:tracePt t="192488" x="825500" y="4241800"/>
          <p14:tracePt t="192505" x="838200" y="4229100"/>
          <p14:tracePt t="192761" x="838200" y="4241800"/>
          <p14:tracePt t="192767" x="838200" y="4260850"/>
          <p14:tracePt t="192777" x="838200" y="4273550"/>
          <p14:tracePt t="192788" x="838200" y="4292600"/>
          <p14:tracePt t="192805" x="838200" y="4368800"/>
          <p14:tracePt t="192821" x="838200" y="4425950"/>
          <p14:tracePt t="192838" x="838200" y="4464050"/>
          <p14:tracePt t="192854" x="838200" y="4483100"/>
          <p14:tracePt t="192871" x="838200" y="4508500"/>
          <p14:tracePt t="192888" x="838200" y="4514850"/>
          <p14:tracePt t="192905" x="838200" y="4521200"/>
          <p14:tracePt t="192957" x="838200" y="4527550"/>
          <p14:tracePt t="192973" x="838200" y="4533900"/>
          <p14:tracePt t="194426" x="838200" y="4540250"/>
          <p14:tracePt t="194441" x="838200" y="4552950"/>
          <p14:tracePt t="194451" x="850900" y="4572000"/>
          <p14:tracePt t="194460" x="857250" y="4572000"/>
          <p14:tracePt t="194470" x="869950" y="4591050"/>
          <p14:tracePt t="194487" x="876300" y="4610100"/>
          <p14:tracePt t="195253" x="876300" y="4616450"/>
          <p14:tracePt t="195273" x="869950" y="4616450"/>
          <p14:tracePt t="195283" x="863600" y="4616450"/>
          <p14:tracePt t="195309" x="844550" y="4616450"/>
          <p14:tracePt t="195319" x="838200" y="4603750"/>
          <p14:tracePt t="195330" x="831850" y="4603750"/>
          <p14:tracePt t="195349" x="831850" y="4591050"/>
          <p14:tracePt t="195359" x="831850" y="4584700"/>
          <p14:tracePt t="195383" x="831850" y="4578350"/>
          <p14:tracePt t="195393" x="831850" y="4572000"/>
          <p14:tracePt t="195404" x="831850" y="4559300"/>
          <p14:tracePt t="195419" x="825500" y="4546600"/>
          <p14:tracePt t="195667" x="825500" y="4540250"/>
          <p14:tracePt t="195687" x="831850" y="4540250"/>
          <p14:tracePt t="195691" x="857250" y="4540250"/>
          <p14:tracePt t="195702" x="882650" y="4540250"/>
          <p14:tracePt t="195719" x="927100" y="4565650"/>
          <p14:tracePt t="195736" x="1041400" y="4597400"/>
          <p14:tracePt t="195752" x="1136650" y="4603750"/>
          <p14:tracePt t="195769" x="1238250" y="4635500"/>
          <p14:tracePt t="195786" x="1282700" y="4641850"/>
          <p14:tracePt t="195919" x="1289050" y="4641850"/>
          <p14:tracePt t="195933" x="1295400" y="4641850"/>
          <p14:tracePt t="195943" x="1308100" y="4641850"/>
          <p14:tracePt t="195954" x="1314450" y="4641850"/>
          <p14:tracePt t="195969" x="1320800" y="4641850"/>
          <p14:tracePt t="195986" x="1339850" y="4641850"/>
          <p14:tracePt t="196002" x="1365250" y="4641850"/>
          <p14:tracePt t="196019" x="1397000" y="4641850"/>
          <p14:tracePt t="196036" x="1428750" y="4641850"/>
          <p14:tracePt t="196052" x="1454150" y="4641850"/>
          <p14:tracePt t="196069" x="1466850" y="4641850"/>
          <p14:tracePt t="196086" x="1479550" y="4641850"/>
          <p14:tracePt t="196119" x="1485900" y="4641850"/>
          <p14:tracePt t="196135" x="1492250" y="4641850"/>
          <p14:tracePt t="196152" x="1498600" y="4641850"/>
          <p14:tracePt t="197044" x="1498600" y="4635500"/>
          <p14:tracePt t="197079" x="1492250" y="4622800"/>
          <p14:tracePt t="197099" x="1485900" y="4616450"/>
          <p14:tracePt t="197109" x="1485900" y="4610100"/>
          <p14:tracePt t="197120" x="1473200" y="4591050"/>
          <p14:tracePt t="197135" x="1460500" y="4559300"/>
          <p14:tracePt t="197151" x="1441450" y="4521200"/>
          <p14:tracePt t="197168" x="1409700" y="4470400"/>
          <p14:tracePt t="197185" x="1371600" y="4425950"/>
          <p14:tracePt t="197201" x="1308100" y="4356100"/>
          <p14:tracePt t="197218" x="1257300" y="4330700"/>
          <p14:tracePt t="197235" x="1231900" y="4305300"/>
          <p14:tracePt t="197251" x="1187450" y="4286250"/>
          <p14:tracePt t="197268" x="1162050" y="4279900"/>
          <p14:tracePt t="197285" x="1117600" y="4267200"/>
          <p14:tracePt t="197301" x="1060450" y="4267200"/>
          <p14:tracePt t="197318" x="1028700" y="4267200"/>
          <p14:tracePt t="197335" x="965200" y="4267200"/>
          <p14:tracePt t="197351" x="920750" y="4267200"/>
          <p14:tracePt t="197368" x="901700" y="4267200"/>
          <p14:tracePt t="197385" x="882650" y="4273550"/>
          <p14:tracePt t="197401" x="857250" y="4286250"/>
          <p14:tracePt t="197418" x="844550" y="4286250"/>
          <p14:tracePt t="197435" x="838200" y="4298950"/>
          <p14:tracePt t="197451" x="831850" y="4298950"/>
          <p14:tracePt t="197468" x="819150" y="4298950"/>
          <p14:tracePt t="197484" x="774700" y="4292600"/>
          <p14:tracePt t="197501" x="717550" y="4273550"/>
          <p14:tracePt t="197518" x="673100" y="4260850"/>
          <p14:tracePt t="197534" x="590550" y="4229100"/>
          <p14:tracePt t="197551" x="520700" y="4216400"/>
          <p14:tracePt t="197568" x="488950" y="4210050"/>
          <p14:tracePt t="197584" x="469900" y="4203700"/>
          <p14:tracePt t="197601" x="457200" y="4203700"/>
          <p14:tracePt t="197618" x="450850" y="4203700"/>
          <p14:tracePt t="197639" x="444500" y="4191000"/>
          <p14:tracePt t="197653" x="438150" y="4191000"/>
          <p14:tracePt t="197669" x="431800" y="4191000"/>
          <p14:tracePt t="197700" x="419100" y="4191000"/>
          <p14:tracePt t="197710" x="419100" y="4197350"/>
          <p14:tracePt t="197718" x="419100" y="4203700"/>
          <p14:tracePt t="197735" x="412750" y="4241800"/>
          <p14:tracePt t="197751" x="412750" y="4267200"/>
          <p14:tracePt t="197784" x="412750" y="4279900"/>
          <p14:tracePt t="197801" x="412750" y="4286250"/>
          <p14:tracePt t="197882" x="412750" y="4292600"/>
          <p14:tracePt t="197912" x="412750" y="4298950"/>
          <p14:tracePt t="197922" x="419100" y="4305300"/>
          <p14:tracePt t="197932" x="419100" y="4311650"/>
          <p14:tracePt t="197942" x="425450" y="4337050"/>
          <p14:tracePt t="197958" x="425450" y="4343400"/>
          <p14:tracePt t="197968" x="425450" y="4356100"/>
          <p14:tracePt t="197984" x="438150" y="4375150"/>
          <p14:tracePt t="198017" x="438150" y="4387850"/>
          <p14:tracePt t="198034" x="438150" y="4400550"/>
          <p14:tracePt t="198051" x="438150" y="4419600"/>
          <p14:tracePt t="198067" x="444500" y="4438650"/>
          <p14:tracePt t="198084" x="444500" y="4445000"/>
          <p14:tracePt t="198101" x="444500" y="4451350"/>
          <p14:tracePt t="198117" x="457200" y="4470400"/>
          <p14:tracePt t="198194" x="457200" y="4476750"/>
          <p14:tracePt t="198210" x="457200" y="4483100"/>
          <p14:tracePt t="198244" x="457200" y="4489450"/>
          <p14:tracePt t="198386" x="457200" y="4495800"/>
          <p14:tracePt t="200993" x="457200" y="4483100"/>
          <p14:tracePt t="201004" x="457200" y="4451350"/>
          <p14:tracePt t="201008" x="457200" y="4445000"/>
          <p14:tracePt t="201018" x="450850" y="4406900"/>
          <p14:tracePt t="201032" x="444500" y="4400550"/>
          <p14:tracePt t="201049" x="412750" y="4343400"/>
          <p14:tracePt t="201065" x="387350" y="4318000"/>
          <p14:tracePt t="201082" x="381000" y="4305300"/>
          <p14:tracePt t="201098" x="355600" y="4279900"/>
          <p14:tracePt t="201115" x="355600" y="4267200"/>
          <p14:tracePt t="201149" x="349250" y="4254500"/>
          <p14:tracePt t="201256" x="342900" y="4254500"/>
          <p14:tracePt t="201270" x="342900" y="4267200"/>
          <p14:tracePt t="201276" x="342900" y="4279900"/>
          <p14:tracePt t="201286" x="342900" y="4298950"/>
          <p14:tracePt t="201298" x="342900" y="4311650"/>
          <p14:tracePt t="201315" x="342900" y="4368800"/>
          <p14:tracePt t="201318" x="342900" y="4400550"/>
          <p14:tracePt t="201331" x="342900" y="4445000"/>
          <p14:tracePt t="201348" x="342900" y="4476750"/>
          <p14:tracePt t="201365" x="342900" y="4495800"/>
          <p14:tracePt t="201381" x="342900" y="4527550"/>
          <p14:tracePt t="201414" x="342900" y="4533900"/>
          <p14:tracePt t="201431" x="342900" y="4540250"/>
          <p14:tracePt t="201518" x="342900" y="4533900"/>
          <p14:tracePt t="201528" x="342900" y="4508500"/>
          <p14:tracePt t="201544" x="342900" y="4476750"/>
          <p14:tracePt t="201548" x="342900" y="4457700"/>
          <p14:tracePt t="201565" x="342900" y="4406900"/>
          <p14:tracePt t="201582" x="342900" y="4375150"/>
          <p14:tracePt t="201598" x="336550" y="4311650"/>
          <p14:tracePt t="201615" x="336550" y="4292600"/>
          <p14:tracePt t="201720" x="336550" y="4305300"/>
          <p14:tracePt t="201730" x="336550" y="4343400"/>
          <p14:tracePt t="201734" x="336550" y="4349750"/>
          <p14:tracePt t="201748" x="336550" y="4400550"/>
          <p14:tracePt t="201765" x="336550" y="4470400"/>
          <p14:tracePt t="201781" x="336550" y="4508500"/>
          <p14:tracePt t="201798" x="336550" y="4552950"/>
          <p14:tracePt t="201814" x="336550" y="4578350"/>
          <p14:tracePt t="201831" x="336550" y="4584700"/>
          <p14:tracePt t="201921" x="330200" y="4565650"/>
          <p14:tracePt t="201931" x="323850" y="4521200"/>
          <p14:tracePt t="201935" x="317500" y="4502150"/>
          <p14:tracePt t="201947" x="304800" y="4425950"/>
          <p14:tracePt t="201964" x="279400" y="4343400"/>
          <p14:tracePt t="201981" x="279400" y="4298950"/>
          <p14:tracePt t="201997" x="273050" y="4260850"/>
          <p14:tracePt t="202092" x="273050" y="4286250"/>
          <p14:tracePt t="202098" x="273050" y="4305300"/>
          <p14:tracePt t="202108" x="273050" y="4349750"/>
          <p14:tracePt t="202114" x="273050" y="4362450"/>
          <p14:tracePt t="202131" x="273050" y="4432300"/>
          <p14:tracePt t="202147" x="273050" y="4502150"/>
          <p14:tracePt t="202164" x="273050" y="4514850"/>
          <p14:tracePt t="202180" x="273050" y="4521200"/>
          <p14:tracePt t="202273" x="260350" y="4521200"/>
          <p14:tracePt t="202283" x="260350" y="4508500"/>
          <p14:tracePt t="202294" x="254000" y="4457700"/>
          <p14:tracePt t="202300" x="254000" y="4451350"/>
          <p14:tracePt t="202314" x="247650" y="4406900"/>
          <p14:tracePt t="202331" x="247650" y="4394200"/>
          <p14:tracePt t="202348" x="247650" y="4381500"/>
          <p14:tracePt t="202461" x="241300" y="4381500"/>
          <p14:tracePt t="202465" x="241300" y="4387850"/>
          <p14:tracePt t="202471" x="241300" y="4394200"/>
          <p14:tracePt t="202480" x="241300" y="4406900"/>
          <p14:tracePt t="202497" x="241300" y="4438650"/>
          <p14:tracePt t="202514" x="241300" y="4502150"/>
          <p14:tracePt t="202530" x="241300" y="4540250"/>
          <p14:tracePt t="202547" x="234950" y="4559300"/>
          <p14:tracePt t="202564" x="234950" y="4584700"/>
          <p14:tracePt t="202580" x="234950" y="4603750"/>
          <p14:tracePt t="202597" x="234950" y="4635500"/>
          <p14:tracePt t="202614" x="228600" y="4692650"/>
          <p14:tracePt t="202631" x="228600" y="4743450"/>
          <p14:tracePt t="202648" x="215900" y="4775200"/>
          <p14:tracePt t="202664" x="203200" y="4857750"/>
          <p14:tracePt t="202681" x="196850" y="4876800"/>
          <p14:tracePt t="202697" x="190500" y="4908550"/>
          <p14:tracePt t="202714" x="165100" y="4933950"/>
          <p14:tracePt t="202779" x="158750" y="4946650"/>
          <p14:tracePt t="202813" x="158750" y="4953000"/>
          <p14:tracePt t="202874" x="158750" y="4959350"/>
          <p14:tracePt t="202879" x="158750" y="4965700"/>
          <p14:tracePt t="202889" x="158750" y="4972050"/>
          <p14:tracePt t="202897" x="158750" y="4991100"/>
          <p14:tracePt t="202913" x="171450" y="5016500"/>
          <p14:tracePt t="202930" x="209550" y="5080000"/>
          <p14:tracePt t="202947" x="234950" y="5118100"/>
          <p14:tracePt t="202963" x="247650" y="5124450"/>
          <p14:tracePt t="202980" x="266700" y="5143500"/>
          <p14:tracePt t="202997" x="273050" y="5143500"/>
          <p14:tracePt t="203014" x="298450" y="5162550"/>
          <p14:tracePt t="203030" x="336550" y="5181600"/>
          <p14:tracePt t="203047" x="381000" y="5207000"/>
          <p14:tracePt t="203064" x="431800" y="5232400"/>
          <p14:tracePt t="203080" x="482600" y="5245100"/>
          <p14:tracePt t="203097" x="501650" y="5270500"/>
          <p14:tracePt t="203114" x="514350" y="5270500"/>
          <p14:tracePt t="203131" x="527050" y="5270500"/>
          <p14:tracePt t="203148" x="546100" y="5270500"/>
          <p14:tracePt t="203164" x="577850" y="5270500"/>
          <p14:tracePt t="203180" x="622300" y="5276850"/>
          <p14:tracePt t="203198" x="698500" y="5283200"/>
          <p14:tracePt t="203214" x="762000" y="5283200"/>
          <p14:tracePt t="203230" x="831850" y="5302250"/>
          <p14:tracePt t="203247" x="869950" y="5308600"/>
          <p14:tracePt t="203264" x="939800" y="5314950"/>
          <p14:tracePt t="203280" x="1022350" y="5340350"/>
          <p14:tracePt t="203297" x="1143000" y="5359400"/>
          <p14:tracePt t="203313" x="1270000" y="5391150"/>
          <p14:tracePt t="203330" x="1346200" y="5391150"/>
          <p14:tracePt t="203334" x="1441450" y="5391150"/>
          <p14:tracePt t="203346" x="1454150" y="5391150"/>
          <p14:tracePt t="203363" x="1555750" y="5391150"/>
          <p14:tracePt t="203380" x="1619250" y="5391150"/>
          <p14:tracePt t="203396" x="1670050" y="5403850"/>
          <p14:tracePt t="203413" x="1714500" y="5410200"/>
          <p14:tracePt t="203430" x="1803400" y="5410200"/>
          <p14:tracePt t="203446" x="1860550" y="5410200"/>
          <p14:tracePt t="203463" x="1917700" y="5410200"/>
          <p14:tracePt t="203480" x="1993900" y="5410200"/>
          <p14:tracePt t="203496" x="2051050" y="5410200"/>
          <p14:tracePt t="203513" x="2127250" y="5384800"/>
          <p14:tracePt t="203530" x="2165350" y="5372100"/>
          <p14:tracePt t="203547" x="2228850" y="5346700"/>
          <p14:tracePt t="203563" x="2247900" y="5302250"/>
          <p14:tracePt t="203580" x="2260600" y="5270500"/>
          <p14:tracePt t="203597" x="2266950" y="5251450"/>
          <p14:tracePt t="203613" x="2286000" y="5219700"/>
          <p14:tracePt t="203630" x="2286000" y="5200650"/>
          <p14:tracePt t="203647" x="2292350" y="5168900"/>
          <p14:tracePt t="203663" x="2292350" y="5149850"/>
          <p14:tracePt t="203680" x="2292350" y="5118100"/>
          <p14:tracePt t="203697" x="2292350" y="5073650"/>
          <p14:tracePt t="203713" x="2279650" y="5029200"/>
          <p14:tracePt t="203730" x="2266950" y="5016500"/>
          <p14:tracePt t="203747" x="2247900" y="4997450"/>
          <p14:tracePt t="203763" x="2203450" y="4953000"/>
          <p14:tracePt t="203780" x="2152650" y="4908550"/>
          <p14:tracePt t="203797" x="2095500" y="4889500"/>
          <p14:tracePt t="203813" x="2032000" y="4857750"/>
          <p14:tracePt t="203830" x="1936750" y="4838700"/>
          <p14:tracePt t="203847" x="1809750" y="4813300"/>
          <p14:tracePt t="203864" x="1701800" y="4794250"/>
          <p14:tracePt t="203880" x="1657350" y="4781550"/>
          <p14:tracePt t="203896" x="1606550" y="4768850"/>
          <p14:tracePt t="203913" x="1530350" y="4762500"/>
          <p14:tracePt t="203929" x="1403350" y="4756150"/>
          <p14:tracePt t="203946" x="1314450" y="4756150"/>
          <p14:tracePt t="203962" x="1238250" y="4756150"/>
          <p14:tracePt t="203979" x="1060450" y="4730750"/>
          <p14:tracePt t="203996" x="914400" y="4724400"/>
          <p14:tracePt t="204012" x="831850" y="4711700"/>
          <p14:tracePt t="204029" x="742950" y="4711700"/>
          <p14:tracePt t="204046" x="635000" y="4711700"/>
          <p14:tracePt t="204063" x="565150" y="4711700"/>
          <p14:tracePt t="204079" x="495300" y="4711700"/>
          <p14:tracePt t="204096" x="431800" y="4711700"/>
          <p14:tracePt t="204113" x="374650" y="4711700"/>
          <p14:tracePt t="204130" x="317500" y="4711700"/>
          <p14:tracePt t="204146" x="266700" y="4711700"/>
          <p14:tracePt t="204163" x="222250" y="4711700"/>
          <p14:tracePt t="204180" x="190500" y="4724400"/>
          <p14:tracePt t="204196" x="114300" y="4756150"/>
          <p14:tracePt t="204213" x="95250" y="4768850"/>
          <p14:tracePt t="204230" x="57150" y="4794250"/>
          <p14:tracePt t="204246" x="19050" y="4819650"/>
          <p14:tracePt t="204263" x="6350" y="4845050"/>
          <p14:tracePt t="204280" x="0" y="4857750"/>
          <p14:tracePt t="204296" x="0" y="4883150"/>
          <p14:tracePt t="204313" x="0" y="4908550"/>
          <p14:tracePt t="204330" x="0" y="4940300"/>
          <p14:tracePt t="204346" x="0" y="4959350"/>
          <p14:tracePt t="204363" x="12700" y="4991100"/>
          <p14:tracePt t="204380" x="38100" y="5035550"/>
          <p14:tracePt t="204396" x="50800" y="5041900"/>
          <p14:tracePt t="204413" x="88900" y="5067300"/>
          <p14:tracePt t="204429" x="120650" y="5086350"/>
          <p14:tracePt t="204446" x="139700" y="5092700"/>
          <p14:tracePt t="204463" x="146050" y="5105400"/>
          <p14:tracePt t="204479" x="177800" y="5118100"/>
          <p14:tracePt t="204496" x="215900" y="5143500"/>
          <p14:tracePt t="204513" x="260350" y="5149850"/>
          <p14:tracePt t="204530" x="304800" y="5156200"/>
          <p14:tracePt t="204546" x="330200" y="5162550"/>
          <p14:tracePt t="204563" x="368300" y="5187950"/>
          <p14:tracePt t="204579" x="387350" y="5194300"/>
          <p14:tracePt t="204596" x="412750" y="5200650"/>
          <p14:tracePt t="204612" x="450850" y="5213350"/>
          <p14:tracePt t="204629" x="482600" y="5219700"/>
          <p14:tracePt t="204645" x="533400" y="5238750"/>
          <p14:tracePt t="204662" x="558800" y="5245100"/>
          <p14:tracePt t="204679" x="622300" y="5264150"/>
          <p14:tracePt t="204695" x="692150" y="5270500"/>
          <p14:tracePt t="204712" x="762000" y="5283200"/>
          <p14:tracePt t="204729" x="806450" y="5295900"/>
          <p14:tracePt t="204745" x="882650" y="5308600"/>
          <p14:tracePt t="204763" x="933450" y="5327650"/>
          <p14:tracePt t="204779" x="990600" y="5334000"/>
          <p14:tracePt t="204796" x="1066800" y="5372100"/>
          <p14:tracePt t="204813" x="1162050" y="5384800"/>
          <p14:tracePt t="204829" x="1270000" y="5397500"/>
          <p14:tracePt t="204846" x="1346200" y="5397500"/>
          <p14:tracePt t="204863" x="1384300" y="5397500"/>
          <p14:tracePt t="204879" x="1422400" y="5403850"/>
          <p14:tracePt t="204896" x="1492250" y="5416550"/>
          <p14:tracePt t="204912" x="1549400" y="5416550"/>
          <p14:tracePt t="204929" x="1581150" y="5416550"/>
          <p14:tracePt t="204946" x="1619250" y="5410200"/>
          <p14:tracePt t="204962" x="1758950" y="5359400"/>
          <p14:tracePt t="204979" x="1816100" y="5346700"/>
          <p14:tracePt t="204996" x="1892300" y="5321300"/>
          <p14:tracePt t="205012" x="1930400" y="5289550"/>
          <p14:tracePt t="205029" x="2000250" y="5257800"/>
          <p14:tracePt t="205046" x="2038350" y="5232400"/>
          <p14:tracePt t="205062" x="2070100" y="5213350"/>
          <p14:tracePt t="205079" x="2133600" y="5181600"/>
          <p14:tracePt t="205096" x="2159000" y="5156200"/>
          <p14:tracePt t="205112" x="2184400" y="5124450"/>
          <p14:tracePt t="205129" x="2222500" y="5111750"/>
          <p14:tracePt t="205146" x="2241550" y="5073650"/>
          <p14:tracePt t="205162" x="2247900" y="5067300"/>
          <p14:tracePt t="205179" x="2260600" y="5029200"/>
          <p14:tracePt t="205196" x="2260600" y="5010150"/>
          <p14:tracePt t="205212" x="2260600" y="4984750"/>
          <p14:tracePt t="205229" x="2260600" y="4965700"/>
          <p14:tracePt t="205246" x="2203450" y="4902200"/>
          <p14:tracePt t="205262" x="2178050" y="4883150"/>
          <p14:tracePt t="205279" x="2108200" y="4845050"/>
          <p14:tracePt t="205297" x="1987550" y="4800600"/>
          <p14:tracePt t="205312" x="1873250" y="4768850"/>
          <p14:tracePt t="205329" x="1771650" y="4762500"/>
          <p14:tracePt t="205345" x="1682750" y="4743450"/>
          <p14:tracePt t="205362" x="1562100" y="4718050"/>
          <p14:tracePt t="205379" x="1390650" y="4667250"/>
          <p14:tracePt t="205396" x="1263650" y="4667250"/>
          <p14:tracePt t="205412" x="1206500" y="4667250"/>
          <p14:tracePt t="205429" x="1130300" y="4667250"/>
          <p14:tracePt t="205445" x="1054100" y="4667250"/>
          <p14:tracePt t="205462" x="908050" y="4667250"/>
          <p14:tracePt t="205479" x="800100" y="4667250"/>
          <p14:tracePt t="205495" x="704850" y="4667250"/>
          <p14:tracePt t="205512" x="558800" y="4686300"/>
          <p14:tracePt t="205529" x="508000" y="4686300"/>
          <p14:tracePt t="205545" x="469900" y="4686300"/>
          <p14:tracePt t="205562" x="419100" y="4705350"/>
          <p14:tracePt t="205579" x="393700" y="4724400"/>
          <p14:tracePt t="205595" x="381000" y="4737100"/>
          <p14:tracePt t="205612" x="342900" y="4756150"/>
          <p14:tracePt t="205628" x="330200" y="4775200"/>
          <p14:tracePt t="205645" x="304800" y="4800600"/>
          <p14:tracePt t="205662" x="273050" y="4826000"/>
          <p14:tracePt t="205679" x="247650" y="4845050"/>
          <p14:tracePt t="205695" x="234950" y="4870450"/>
          <p14:tracePt t="205712" x="228600" y="4883150"/>
          <p14:tracePt t="205729" x="228600" y="4889500"/>
          <p14:tracePt t="205745" x="222250" y="4914900"/>
          <p14:tracePt t="205762" x="222250" y="4927600"/>
          <p14:tracePt t="205779" x="222250" y="4940300"/>
          <p14:tracePt t="205795" x="222250" y="4959350"/>
          <p14:tracePt t="205812" x="222250" y="5029200"/>
          <p14:tracePt t="205828" x="247650" y="5060950"/>
          <p14:tracePt t="205845" x="266700" y="5073650"/>
          <p14:tracePt t="205862" x="266700" y="5080000"/>
          <p14:tracePt t="205878" x="273050" y="5086350"/>
          <p14:tracePt t="205895" x="292100" y="5118100"/>
          <p14:tracePt t="205912" x="317500" y="5137150"/>
          <p14:tracePt t="205928" x="374650" y="5162550"/>
          <p14:tracePt t="205945" x="463550" y="5194300"/>
          <p14:tracePt t="205962" x="514350" y="5200650"/>
          <p14:tracePt t="205978" x="565150" y="5200650"/>
          <p14:tracePt t="205995" x="609600" y="5213350"/>
          <p14:tracePt t="206012" x="755650" y="5226050"/>
          <p14:tracePt t="206028" x="825500" y="5226050"/>
          <p14:tracePt t="206045" x="889000" y="5238750"/>
          <p14:tracePt t="206062" x="984250" y="5251450"/>
          <p14:tracePt t="206078" x="1066800" y="5257800"/>
          <p14:tracePt t="206095" x="1117600" y="5257800"/>
          <p14:tracePt t="206112" x="1168400" y="5257800"/>
          <p14:tracePt t="206128" x="1212850" y="5257800"/>
          <p14:tracePt t="206145" x="1295400" y="5257800"/>
          <p14:tracePt t="206162" x="1358900" y="5257800"/>
          <p14:tracePt t="206178" x="1460500" y="5257800"/>
          <p14:tracePt t="206195" x="1555750" y="5257800"/>
          <p14:tracePt t="206212" x="1638300" y="5257800"/>
          <p14:tracePt t="206228" x="1695450" y="5251450"/>
          <p14:tracePt t="206245" x="1727200" y="5245100"/>
          <p14:tracePt t="206261" x="1746250" y="5245100"/>
          <p14:tracePt t="206278" x="1778000" y="5245100"/>
          <p14:tracePt t="206295" x="1879600" y="5226050"/>
          <p14:tracePt t="206311" x="1936750" y="5207000"/>
          <p14:tracePt t="206328" x="2000250" y="5175250"/>
          <p14:tracePt t="206345" x="2089150" y="5130800"/>
          <p14:tracePt t="206361" x="2114550" y="5124450"/>
          <p14:tracePt t="206378" x="2165350" y="5080000"/>
          <p14:tracePt t="206395" x="2178050" y="5073650"/>
          <p14:tracePt t="206411" x="2184400" y="5060950"/>
          <p14:tracePt t="206428" x="2190750" y="5035550"/>
          <p14:tracePt t="206445" x="2190750" y="5022850"/>
          <p14:tracePt t="206461" x="2197100" y="4997450"/>
          <p14:tracePt t="206478" x="2197100" y="4965700"/>
          <p14:tracePt t="206495" x="2197100" y="4953000"/>
          <p14:tracePt t="206511" x="2197100" y="4946650"/>
          <p14:tracePt t="206528" x="2190750" y="4908550"/>
          <p14:tracePt t="206545" x="2178050" y="4883150"/>
          <p14:tracePt t="206561" x="2165350" y="4870450"/>
          <p14:tracePt t="206578" x="2120900" y="4832350"/>
          <p14:tracePt t="206595" x="2070100" y="4768850"/>
          <p14:tracePt t="206611" x="1949450" y="4699000"/>
          <p14:tracePt t="206628" x="1860550" y="4686300"/>
          <p14:tracePt t="206645" x="1701800" y="4667250"/>
          <p14:tracePt t="206661" x="1606550" y="4654550"/>
          <p14:tracePt t="206678" x="1568450" y="4654550"/>
          <p14:tracePt t="206695" x="1498600" y="4641850"/>
          <p14:tracePt t="206711" x="1416050" y="4641850"/>
          <p14:tracePt t="206728" x="1327150" y="4641850"/>
          <p14:tracePt t="206745" x="1270000" y="4648200"/>
          <p14:tracePt t="206761" x="1200150" y="4660900"/>
          <p14:tracePt t="206778" x="1123950" y="4679950"/>
          <p14:tracePt t="206794" x="990600" y="4724400"/>
          <p14:tracePt t="206811" x="895350" y="4737100"/>
          <p14:tracePt t="206828" x="844550" y="4749800"/>
          <p14:tracePt t="206844" x="723900" y="4781550"/>
          <p14:tracePt t="206861" x="660400" y="4800600"/>
          <p14:tracePt t="206877" x="635000" y="4800600"/>
          <p14:tracePt t="206894" x="596900" y="4819650"/>
          <p14:tracePt t="206911" x="558800" y="4838700"/>
          <p14:tracePt t="206928" x="533400" y="4838700"/>
          <p14:tracePt t="206944" x="501650" y="4857750"/>
          <p14:tracePt t="206961" x="482600" y="4864100"/>
          <p14:tracePt t="206977" x="457200" y="4870450"/>
          <p14:tracePt t="206994" x="431800" y="4902200"/>
          <p14:tracePt t="207011" x="393700" y="4921250"/>
          <p14:tracePt t="207028" x="387350" y="4933950"/>
          <p14:tracePt t="207044" x="368300" y="4946650"/>
          <p14:tracePt t="207061" x="355600" y="4959350"/>
          <p14:tracePt t="207078" x="342900" y="4978400"/>
          <p14:tracePt t="207094" x="342900" y="4991100"/>
          <p14:tracePt t="207111" x="342900" y="5003800"/>
          <p14:tracePt t="207128" x="342900" y="5010150"/>
          <p14:tracePt t="207161" x="342900" y="5022850"/>
          <p14:tracePt t="207269" x="342900" y="5035550"/>
          <p14:tracePt t="207273" x="342900" y="5041900"/>
          <p14:tracePt t="207289" x="374650" y="5080000"/>
          <p14:tracePt t="207296" x="381000" y="5086350"/>
          <p14:tracePt t="207311" x="425450" y="5111750"/>
          <p14:tracePt t="207328" x="520700" y="5175250"/>
          <p14:tracePt t="207344" x="539750" y="5187950"/>
          <p14:tracePt t="207360" x="577850" y="5213350"/>
          <p14:tracePt t="207377" x="596900" y="5238750"/>
          <p14:tracePt t="207394" x="615950" y="5264150"/>
          <p14:tracePt t="207410" x="692150" y="5359400"/>
          <p14:tracePt t="207427" x="781050" y="5441950"/>
          <p14:tracePt t="207444" x="857250" y="5480050"/>
          <p14:tracePt t="207461" x="971550" y="5537200"/>
          <p14:tracePt t="207477" x="1054100" y="5556250"/>
          <p14:tracePt t="207547" x="1060450" y="5556250"/>
          <p14:tracePt t="207581" x="1066800" y="5556250"/>
          <p14:tracePt t="207607" x="1060450" y="5556250"/>
          <p14:tracePt t="207611" x="1054100" y="5556250"/>
          <p14:tracePt t="207617" x="1041400" y="5556250"/>
          <p14:tracePt t="207627" x="1009650" y="5556250"/>
          <p14:tracePt t="207644" x="984250" y="5562600"/>
          <p14:tracePt t="207661" x="939800" y="5568950"/>
          <p14:tracePt t="207677" x="914400" y="5581650"/>
          <p14:tracePt t="207694" x="889000" y="5581650"/>
          <p14:tracePt t="207711" x="863600" y="5581650"/>
          <p14:tracePt t="207727" x="844550" y="5594350"/>
          <p14:tracePt t="207744" x="838200" y="5600700"/>
          <p14:tracePt t="207849" x="838200" y="5607050"/>
          <p14:tracePt t="207853" x="844550" y="5607050"/>
          <p14:tracePt t="207860" x="857250" y="5619750"/>
          <p14:tracePt t="207877" x="876300" y="5619750"/>
          <p14:tracePt t="207894" x="914400" y="5619750"/>
          <p14:tracePt t="207910" x="977900" y="5619750"/>
          <p14:tracePt t="207927" x="1022350" y="5619750"/>
          <p14:tracePt t="207944" x="1066800" y="5619750"/>
          <p14:tracePt t="207960" x="1092200" y="5619750"/>
          <p14:tracePt t="207977" x="1098550" y="5619750"/>
          <p14:tracePt t="208031" x="1104900" y="5619750"/>
          <p14:tracePt t="208055" x="1111250" y="5619750"/>
          <p14:tracePt t="208071" x="1117600" y="5619750"/>
          <p14:tracePt t="208081" x="1123950" y="5619750"/>
          <p14:tracePt t="208085" x="1130300" y="5619750"/>
          <p14:tracePt t="208097" x="1143000" y="5632450"/>
          <p14:tracePt t="208110" x="1149350" y="5632450"/>
          <p14:tracePt t="208127" x="1200150" y="5638800"/>
          <p14:tracePt t="208144" x="1270000" y="5657850"/>
          <p14:tracePt t="208160" x="1346200" y="5683250"/>
          <p14:tracePt t="208177" x="1492250" y="5702300"/>
          <p14:tracePt t="208194" x="1581150" y="5708650"/>
          <p14:tracePt t="208210" x="1644650" y="5715000"/>
          <p14:tracePt t="208227" x="1727200" y="5727700"/>
          <p14:tracePt t="208243" x="1809750" y="5740400"/>
          <p14:tracePt t="208260" x="1898650" y="5746750"/>
          <p14:tracePt t="208277" x="1993900" y="5746750"/>
          <p14:tracePt t="208293" x="2051050" y="5746750"/>
          <p14:tracePt t="208310" x="2146300" y="5746750"/>
          <p14:tracePt t="208327" x="2343150" y="5746750"/>
          <p14:tracePt t="208343" x="2540000" y="5746750"/>
          <p14:tracePt t="208360" x="2698750" y="5746750"/>
          <p14:tracePt t="208377" x="2813050" y="5746750"/>
          <p14:tracePt t="208393" x="3181350" y="5746750"/>
          <p14:tracePt t="208410" x="3289300" y="5746750"/>
          <p14:tracePt t="208427" x="3397250" y="5746750"/>
          <p14:tracePt t="208443" x="3454400" y="5746750"/>
          <p14:tracePt t="208460" x="3492500" y="5734050"/>
          <p14:tracePt t="208477" x="3517900" y="5727700"/>
          <p14:tracePt t="208493" x="3568700" y="5721350"/>
          <p14:tracePt t="208510" x="3638550" y="5721350"/>
          <p14:tracePt t="208527" x="3740150" y="5708650"/>
          <p14:tracePt t="208543" x="3822700" y="5708650"/>
          <p14:tracePt t="208560" x="3911600" y="5702300"/>
          <p14:tracePt t="208577" x="3949700" y="5683250"/>
          <p14:tracePt t="208594" x="4032250" y="5670550"/>
          <p14:tracePt t="208611" x="4076700" y="5664200"/>
          <p14:tracePt t="208627" x="4152900" y="5664200"/>
          <p14:tracePt t="208643" x="4191000" y="5657850"/>
          <p14:tracePt t="208660" x="4260850" y="5632450"/>
          <p14:tracePt t="208677" x="4292600" y="5626100"/>
          <p14:tracePt t="208693" x="4349750" y="5626100"/>
          <p14:tracePt t="208710" x="4413250" y="5626100"/>
          <p14:tracePt t="208726" x="4464050" y="5626100"/>
          <p14:tracePt t="208743" x="4521200" y="5626100"/>
          <p14:tracePt t="208760" x="4533900" y="5619750"/>
          <p14:tracePt t="208887" x="4514850" y="5626100"/>
          <p14:tracePt t="208903" x="4451350" y="5651500"/>
          <p14:tracePt t="208909" x="4438650" y="5651500"/>
          <p14:tracePt t="208919" x="4362450" y="5695950"/>
          <p14:tracePt t="208928" x="4292600" y="5721350"/>
          <p14:tracePt t="208943" x="4191000" y="5759450"/>
          <p14:tracePt t="208960" x="4013200" y="5797550"/>
          <p14:tracePt t="208976" x="3905250" y="5829300"/>
          <p14:tracePt t="208993" x="3702050" y="5854700"/>
          <p14:tracePt t="209010" x="3473450" y="5873750"/>
          <p14:tracePt t="209026" x="3225800" y="5873750"/>
          <p14:tracePt t="209043" x="2971800" y="5873750"/>
          <p14:tracePt t="209059" x="2825750" y="5873750"/>
          <p14:tracePt t="209076" x="2597150" y="5873750"/>
          <p14:tracePt t="209093" x="2273300" y="5816600"/>
          <p14:tracePt t="209109" x="1981200" y="5746750"/>
          <p14:tracePt t="209126" x="1797050" y="5715000"/>
          <p14:tracePt t="209143" x="1670050" y="5689600"/>
          <p14:tracePt t="209159" x="1504950" y="5651500"/>
          <p14:tracePt t="209176" x="1276350" y="5562600"/>
          <p14:tracePt t="209193" x="1098550" y="5518150"/>
          <p14:tracePt t="209209" x="990600" y="5486400"/>
          <p14:tracePt t="209226" x="793750" y="5448300"/>
          <p14:tracePt t="209243" x="704850" y="5416550"/>
          <p14:tracePt t="209259" x="628650" y="5403850"/>
          <p14:tracePt t="209276" x="590550" y="5384800"/>
          <p14:tracePt t="209293" x="546100" y="5365750"/>
          <p14:tracePt t="209309" x="520700" y="5346700"/>
          <p14:tracePt t="209326" x="495300" y="5321300"/>
          <p14:tracePt t="209343" x="469900" y="5308600"/>
          <p14:tracePt t="209360" x="431800" y="5276850"/>
          <p14:tracePt t="209376" x="425450" y="5257800"/>
          <p14:tracePt t="209393" x="406400" y="5238750"/>
          <p14:tracePt t="209409" x="406400" y="5213350"/>
          <p14:tracePt t="209426" x="393700" y="5207000"/>
          <p14:tracePt t="209459" x="387350" y="5200650"/>
          <p14:tracePt t="209559" x="387350" y="5181600"/>
          <p14:tracePt t="209583" x="406400" y="5181600"/>
          <p14:tracePt t="209589" x="412750" y="5181600"/>
          <p14:tracePt t="209595" x="431800" y="5181600"/>
          <p14:tracePt t="209609" x="469900" y="5181600"/>
          <p14:tracePt t="209626" x="501650" y="5181600"/>
          <p14:tracePt t="209643" x="539750" y="5181600"/>
          <p14:tracePt t="209659" x="558800" y="5181600"/>
          <p14:tracePt t="209692" x="571500" y="5181600"/>
          <p14:tracePt t="209821" x="571500" y="5175250"/>
          <p14:tracePt t="209827" x="577850" y="5162550"/>
          <p14:tracePt t="209847" x="577850" y="5156200"/>
          <p14:tracePt t="209857" x="584200" y="5143500"/>
          <p14:tracePt t="209867" x="584200" y="5137150"/>
          <p14:tracePt t="209881" x="584200" y="5130800"/>
          <p14:tracePt t="209892" x="584200" y="5124450"/>
          <p14:tracePt t="209917" x="584200" y="5118100"/>
          <p14:tracePt t="209927" x="584200" y="5111750"/>
          <p14:tracePt t="209942" x="584200" y="5099050"/>
          <p14:tracePt t="209967" x="584200" y="5092700"/>
          <p14:tracePt t="209994" x="577850" y="5086350"/>
          <p14:tracePt t="210007" x="571500" y="5080000"/>
          <p14:tracePt t="210033" x="571500" y="5073650"/>
          <p14:tracePt t="210069" x="571500" y="5067300"/>
          <p14:tracePt t="210073" x="571500" y="5054600"/>
          <p14:tracePt t="210089" x="571500" y="5041900"/>
          <p14:tracePt t="210109" x="571500" y="5029200"/>
          <p14:tracePt t="210119" x="571500" y="5022850"/>
          <p14:tracePt t="210129" x="571500" y="5016500"/>
          <p14:tracePt t="210142" x="571500" y="5010150"/>
          <p14:tracePt t="210159" x="571500" y="5003800"/>
          <p14:tracePt t="210175" x="571500" y="4997450"/>
          <p14:tracePt t="210192" x="571500" y="4991100"/>
          <p14:tracePt t="210209" x="571500" y="4984750"/>
          <p14:tracePt t="210225" x="571500" y="4965700"/>
          <p14:tracePt t="210265" x="571500" y="4959350"/>
          <p14:tracePt t="210276" x="571500" y="4953000"/>
          <p14:tracePt t="210321" x="571500" y="4946650"/>
          <p14:tracePt t="210517" x="571500" y="4953000"/>
          <p14:tracePt t="210523" x="577850" y="4972050"/>
          <p14:tracePt t="210533" x="577850" y="4978400"/>
          <p14:tracePt t="210543" x="590550" y="4997450"/>
          <p14:tracePt t="210558" x="590550" y="5016500"/>
          <p14:tracePt t="210575" x="596900" y="5022850"/>
          <p14:tracePt t="210592" x="596900" y="5029200"/>
          <p14:tracePt t="210608" x="596900" y="5035550"/>
          <p14:tracePt t="210625" x="596900" y="5041900"/>
          <p14:tracePt t="210642" x="603250" y="5060950"/>
          <p14:tracePt t="210659" x="609600" y="5073650"/>
          <p14:tracePt t="210675" x="615950" y="5080000"/>
          <p14:tracePt t="210692" x="615950" y="5086350"/>
          <p14:tracePt t="210709" x="635000" y="5111750"/>
          <p14:tracePt t="210725" x="647700" y="5124450"/>
          <p14:tracePt t="210742" x="654050" y="5137150"/>
          <p14:tracePt t="210759" x="673100" y="5156200"/>
          <p14:tracePt t="210775" x="679450" y="5162550"/>
          <p14:tracePt t="210792" x="704850" y="5168900"/>
          <p14:tracePt t="210808" x="730250" y="5175250"/>
          <p14:tracePt t="210825" x="787400" y="5187950"/>
          <p14:tracePt t="210842" x="850900" y="5213350"/>
          <p14:tracePt t="210858" x="920750" y="5213350"/>
          <p14:tracePt t="210875" x="971550" y="5213350"/>
          <p14:tracePt t="210892" x="1047750" y="5213350"/>
          <p14:tracePt t="210908" x="1123950" y="5213350"/>
          <p14:tracePt t="210925" x="1181100" y="5213350"/>
          <p14:tracePt t="210942" x="1212850" y="5213350"/>
          <p14:tracePt t="210958" x="1244600" y="5213350"/>
          <p14:tracePt t="210975" x="1282700" y="5213350"/>
          <p14:tracePt t="210991" x="1308100" y="5213350"/>
          <p14:tracePt t="211008" x="1365250" y="5213350"/>
          <p14:tracePt t="211025" x="1422400" y="5219700"/>
          <p14:tracePt t="211041" x="1593850" y="5226050"/>
          <p14:tracePt t="211058" x="1720850" y="5226050"/>
          <p14:tracePt t="211075" x="1784350" y="5226050"/>
          <p14:tracePt t="211091" x="1885950" y="5226050"/>
          <p14:tracePt t="211108" x="1924050" y="5226050"/>
          <p14:tracePt t="211125" x="1949450" y="5226050"/>
          <p14:tracePt t="211141" x="1981200" y="5226050"/>
          <p14:tracePt t="211158" x="2000250" y="5213350"/>
          <p14:tracePt t="211175" x="2051050" y="5194300"/>
          <p14:tracePt t="211191" x="2082800" y="5175250"/>
          <p14:tracePt t="211208" x="2127250" y="5156200"/>
          <p14:tracePt t="211225" x="2178050" y="5143500"/>
          <p14:tracePt t="211241" x="2190750" y="5130800"/>
          <p14:tracePt t="211259" x="2247900" y="5099050"/>
          <p14:tracePt t="211275" x="2260600" y="5080000"/>
          <p14:tracePt t="211291" x="2273300" y="5073650"/>
          <p14:tracePt t="211309" x="2279650" y="5060950"/>
          <p14:tracePt t="211325" x="2279650" y="5054600"/>
          <p14:tracePt t="211341" x="2279650" y="5029200"/>
          <p14:tracePt t="211358" x="2273300" y="5010150"/>
          <p14:tracePt t="211375" x="2260600" y="4997450"/>
          <p14:tracePt t="211391" x="2235200" y="4978400"/>
          <p14:tracePt t="211408" x="2228850" y="4959350"/>
          <p14:tracePt t="211425" x="2209800" y="4940300"/>
          <p14:tracePt t="211442" x="2184400" y="4902200"/>
          <p14:tracePt t="211458" x="2133600" y="4838700"/>
          <p14:tracePt t="211475" x="2063750" y="4806950"/>
          <p14:tracePt t="211491" x="2012950" y="4787900"/>
          <p14:tracePt t="211508" x="1987550" y="4781550"/>
          <p14:tracePt t="211525" x="1917700" y="4775200"/>
          <p14:tracePt t="211541" x="1860550" y="4768850"/>
          <p14:tracePt t="211558" x="1809750" y="4768850"/>
          <p14:tracePt t="211574" x="1758950" y="4768850"/>
          <p14:tracePt t="211591" x="1676400" y="4768850"/>
          <p14:tracePt t="211608" x="1612900" y="4762500"/>
          <p14:tracePt t="211624" x="1530350" y="4756150"/>
          <p14:tracePt t="211641" x="1479550" y="4730750"/>
          <p14:tracePt t="211658" x="1428750" y="4730750"/>
          <p14:tracePt t="211674" x="1346200" y="4730750"/>
          <p14:tracePt t="211691" x="1295400" y="4730750"/>
          <p14:tracePt t="211708" x="1238250" y="4730750"/>
          <p14:tracePt t="211724" x="1193800" y="4737100"/>
          <p14:tracePt t="211741" x="1143000" y="4749800"/>
          <p14:tracePt t="211758" x="1079500" y="4787900"/>
          <p14:tracePt t="211774" x="1022350" y="4787900"/>
          <p14:tracePt t="211791" x="990600" y="4787900"/>
          <p14:tracePt t="211808" x="952500" y="4787900"/>
          <p14:tracePt t="211824" x="876300" y="4794250"/>
          <p14:tracePt t="211841" x="863600" y="4800600"/>
          <p14:tracePt t="211859" x="850900" y="4800600"/>
          <p14:tracePt t="211862" x="838200" y="4800600"/>
          <p14:tracePt t="211874" x="812800" y="4800600"/>
          <p14:tracePt t="211891" x="781050" y="4800600"/>
          <p14:tracePt t="211907" x="755650" y="4813300"/>
          <p14:tracePt t="211924" x="730250" y="4819650"/>
          <p14:tracePt t="211941" x="704850" y="4826000"/>
          <p14:tracePt t="211958" x="685800" y="4851400"/>
          <p14:tracePt t="211974" x="673100" y="4857750"/>
          <p14:tracePt t="211991" x="654050" y="4876800"/>
          <p14:tracePt t="212007" x="647700" y="4883150"/>
          <p14:tracePt t="212024" x="635000" y="4902200"/>
          <p14:tracePt t="212041" x="635000" y="4908550"/>
          <p14:tracePt t="212057" x="615950" y="4933950"/>
          <p14:tracePt t="212074" x="609600" y="4940300"/>
          <p14:tracePt t="212091" x="596900" y="4965700"/>
          <p14:tracePt t="212107" x="590550" y="4972050"/>
          <p14:tracePt t="212124" x="584200" y="4997450"/>
          <p14:tracePt t="212141" x="577850" y="4997450"/>
          <p14:tracePt t="212157" x="571500" y="5029200"/>
          <p14:tracePt t="212174" x="571500" y="5048250"/>
          <p14:tracePt t="212191" x="571500" y="5080000"/>
          <p14:tracePt t="212207" x="571500" y="5092700"/>
          <p14:tracePt t="212224" x="571500" y="5111750"/>
          <p14:tracePt t="212241" x="571500" y="5137150"/>
          <p14:tracePt t="212257" x="584200" y="5143500"/>
          <p14:tracePt t="212274" x="590550" y="5162550"/>
          <p14:tracePt t="212291" x="609600" y="5181600"/>
          <p14:tracePt t="212307" x="654050" y="5207000"/>
          <p14:tracePt t="212324" x="698500" y="5226050"/>
          <p14:tracePt t="212341" x="768350" y="5257800"/>
          <p14:tracePt t="212357" x="825500" y="5270500"/>
          <p14:tracePt t="212360" x="857250" y="5270500"/>
          <p14:tracePt t="212374" x="946150" y="5283200"/>
          <p14:tracePt t="212390" x="1009650" y="5289550"/>
          <p14:tracePt t="212407" x="1041400" y="5295900"/>
          <p14:tracePt t="212424" x="1085850" y="5302250"/>
          <p14:tracePt t="212440" x="1162050" y="5314950"/>
          <p14:tracePt t="212457" x="1238250" y="5334000"/>
          <p14:tracePt t="212474" x="1333500" y="5346700"/>
          <p14:tracePt t="212490" x="1435100" y="5346700"/>
          <p14:tracePt t="212507" x="1543050" y="5346700"/>
          <p14:tracePt t="212524" x="1657350" y="5346700"/>
          <p14:tracePt t="212540" x="1701800" y="5346700"/>
          <p14:tracePt t="212557" x="1758950" y="5346700"/>
          <p14:tracePt t="212574" x="1797050" y="5346700"/>
          <p14:tracePt t="212591" x="1905000" y="5346700"/>
          <p14:tracePt t="212607" x="1962150" y="5346700"/>
          <p14:tracePt t="212624" x="2057400" y="5334000"/>
          <p14:tracePt t="212641" x="2190750" y="5321300"/>
          <p14:tracePt t="212657" x="2286000" y="5308600"/>
          <p14:tracePt t="212674" x="2387600" y="5308600"/>
          <p14:tracePt t="212690" x="2451100" y="5289550"/>
          <p14:tracePt t="212707" x="2501900" y="5257800"/>
          <p14:tracePt t="212724" x="2546350" y="5213350"/>
          <p14:tracePt t="212740" x="2552700" y="5181600"/>
          <p14:tracePt t="212757" x="2559050" y="5130800"/>
          <p14:tracePt t="212774" x="2559050" y="5105400"/>
          <p14:tracePt t="212790" x="2559050" y="5080000"/>
          <p14:tracePt t="212807" x="2495550" y="4984750"/>
          <p14:tracePt t="212823" x="2406650" y="4921250"/>
          <p14:tracePt t="212840" x="2317750" y="4883150"/>
          <p14:tracePt t="212857" x="2216150" y="4851400"/>
          <p14:tracePt t="212859" x="2108200" y="4813300"/>
          <p14:tracePt t="212873" x="1974850" y="4768850"/>
          <p14:tracePt t="212890" x="1873250" y="4749800"/>
          <p14:tracePt t="212907" x="1752600" y="4724400"/>
          <p14:tracePt t="212923" x="1619250" y="4711700"/>
          <p14:tracePt t="212940" x="1574800" y="4711700"/>
          <p14:tracePt t="212957" x="1543050" y="4711700"/>
          <p14:tracePt t="212973" x="1524000" y="4730750"/>
          <p14:tracePt t="212990" x="1498600" y="4775200"/>
          <p14:tracePt t="213007" x="1435100" y="4883150"/>
          <p14:tracePt t="213023" x="1397000" y="5003800"/>
          <p14:tracePt t="213040" x="1352550" y="5118100"/>
          <p14:tracePt t="213057" x="1333500" y="5181600"/>
          <p14:tracePt t="213073" x="1314450" y="5238750"/>
          <p14:tracePt t="213090" x="1295400" y="5276850"/>
          <p14:tracePt t="213107" x="1282700" y="5302250"/>
          <p14:tracePt t="213123" x="1276350" y="5314950"/>
          <p14:tracePt t="213140" x="1257300" y="5346700"/>
          <p14:tracePt t="213157" x="1250950" y="5359400"/>
          <p14:tracePt t="213173" x="1244600" y="5372100"/>
          <p14:tracePt t="213207" x="1238250" y="5378450"/>
          <p14:tracePt t="213232" x="1231900" y="5384800"/>
          <p14:tracePt t="213266" x="1225550" y="5384800"/>
          <p14:tracePt t="213298" x="1219200" y="5384800"/>
          <p14:tracePt t="213312" x="1219200" y="5391150"/>
          <p14:tracePt t="213352" x="1219200" y="5397500"/>
          <p14:tracePt t="213372" x="1219200" y="5403850"/>
          <p14:tracePt t="213382" x="1212850" y="5422900"/>
          <p14:tracePt t="213394" x="1212850" y="5435600"/>
          <p14:tracePt t="213407" x="1212850" y="5454650"/>
          <p14:tracePt t="213423" x="1212850" y="5467350"/>
          <p14:tracePt t="213440" x="1263650" y="5549900"/>
          <p14:tracePt t="213456" x="1314450" y="5588000"/>
          <p14:tracePt t="213473" x="1358900" y="5626100"/>
          <p14:tracePt t="213490" x="1441450" y="5683250"/>
          <p14:tracePt t="213506" x="1555750" y="5740400"/>
          <p14:tracePt t="213523" x="1625600" y="5759450"/>
          <p14:tracePt t="213540" x="1695450" y="5803900"/>
          <p14:tracePt t="213556" x="1822450" y="5842000"/>
          <p14:tracePt t="213573" x="2012950" y="5899150"/>
          <p14:tracePt t="213590" x="2159000" y="5937250"/>
          <p14:tracePt t="213606" x="2324100" y="5956300"/>
          <p14:tracePt t="213623" x="2393950" y="5956300"/>
          <p14:tracePt t="213640" x="2711450" y="5956300"/>
          <p14:tracePt t="213656" x="2832100" y="5981700"/>
          <p14:tracePt t="213673" x="3086100" y="6000750"/>
          <p14:tracePt t="213689" x="3435350" y="6051550"/>
          <p14:tracePt t="213706" x="3594100" y="6038850"/>
          <p14:tracePt t="213723" x="3663950" y="6026150"/>
          <p14:tracePt t="213739" x="3714750" y="5994400"/>
          <p14:tracePt t="213756" x="3740150" y="5943600"/>
          <p14:tracePt t="213773" x="3784600" y="5892800"/>
          <p14:tracePt t="213789" x="3829050" y="5854700"/>
          <p14:tracePt t="213806" x="3867150" y="5816600"/>
          <p14:tracePt t="213823" x="3943350" y="5753100"/>
          <p14:tracePt t="213840" x="3962400" y="5734050"/>
          <p14:tracePt t="213856" x="3975100" y="5702300"/>
          <p14:tracePt t="213859" x="3981450" y="5702300"/>
          <p14:tracePt t="213873" x="4000500" y="5683250"/>
          <p14:tracePt t="213889" x="4038600" y="5657850"/>
          <p14:tracePt t="213906" x="4070350" y="5645150"/>
          <p14:tracePt t="213923" x="4108450" y="5588000"/>
          <p14:tracePt t="213939" x="4114800" y="5543550"/>
          <p14:tracePt t="213956" x="4114800" y="5518150"/>
          <p14:tracePt t="213973" x="4114800" y="5473700"/>
          <p14:tracePt t="213989" x="4108450" y="5448300"/>
          <p14:tracePt t="214006" x="4089400" y="5435600"/>
          <p14:tracePt t="214023" x="4064000" y="5435600"/>
          <p14:tracePt t="214039" x="4038600" y="5429250"/>
          <p14:tracePt t="214056" x="3968750" y="5403850"/>
          <p14:tracePt t="214073" x="3886200" y="5397500"/>
          <p14:tracePt t="214089" x="3803650" y="5378450"/>
          <p14:tracePt t="214106" x="3714750" y="5378450"/>
          <p14:tracePt t="214123" x="3613150" y="5372100"/>
          <p14:tracePt t="214139" x="3486150" y="5365750"/>
          <p14:tracePt t="214156" x="3403600" y="5365750"/>
          <p14:tracePt t="214174" x="3302000" y="5365750"/>
          <p14:tracePt t="214189" x="3282950" y="5365750"/>
          <p14:tracePt t="214206" x="3143250" y="5410200"/>
          <p14:tracePt t="214222" x="3041650" y="5448300"/>
          <p14:tracePt t="214239" x="2927350" y="5486400"/>
          <p14:tracePt t="214256" x="2781300" y="5549900"/>
          <p14:tracePt t="214272" x="2679700" y="5588000"/>
          <p14:tracePt t="214289" x="2622550" y="5619750"/>
          <p14:tracePt t="214305" x="2559050" y="5645150"/>
          <p14:tracePt t="214322" x="2489200" y="5689600"/>
          <p14:tracePt t="214339" x="2406650" y="5740400"/>
          <p14:tracePt t="214356" x="2362200" y="5765800"/>
          <p14:tracePt t="214372" x="2330450" y="5797550"/>
          <p14:tracePt t="214389" x="2305050" y="5822950"/>
          <p14:tracePt t="214406" x="2286000" y="5867400"/>
          <p14:tracePt t="214422" x="2273300" y="5899150"/>
          <p14:tracePt t="214439" x="2260600" y="5918200"/>
          <p14:tracePt t="214456" x="2254250" y="5930900"/>
          <p14:tracePt t="214472" x="2241550" y="5937250"/>
          <p14:tracePt t="214744" x="2241550" y="5943600"/>
          <p14:tracePt t="214754" x="2241550" y="5956300"/>
          <p14:tracePt t="214760" x="2241550" y="5962650"/>
          <p14:tracePt t="214772" x="2228850" y="5988050"/>
          <p14:tracePt t="214789" x="2216150" y="6007100"/>
          <p14:tracePt t="214805" x="2209800" y="6038850"/>
          <p14:tracePt t="214822" x="2190750" y="6057900"/>
          <p14:tracePt t="214839" x="2178050" y="6102350"/>
          <p14:tracePt t="214855" x="2159000" y="6127750"/>
          <p14:tracePt t="214872" x="2139950" y="6140450"/>
          <p14:tracePt t="214889" x="2133600" y="6153150"/>
          <p14:tracePt t="214922" x="2127250" y="6159500"/>
          <p14:tracePt t="214972" x="2120900" y="6165850"/>
          <p14:tracePt t="215154" x="2114550" y="6178550"/>
          <p14:tracePt t="215164" x="2108200" y="6184900"/>
          <p14:tracePt t="215174" x="2101850" y="6191250"/>
          <p14:tracePt t="215188" x="2095500" y="6203950"/>
          <p14:tracePt t="215222" x="2076450" y="6216650"/>
          <p14:tracePt t="215239" x="2057400" y="6229350"/>
          <p14:tracePt t="215255" x="2038350" y="6235700"/>
          <p14:tracePt t="215272" x="2025650" y="6235700"/>
          <p14:tracePt t="215289" x="2006600" y="6235700"/>
          <p14:tracePt t="215305" x="1949450" y="6223000"/>
          <p14:tracePt t="215322" x="1911350" y="6184900"/>
          <p14:tracePt t="215338" x="1898650" y="6153150"/>
          <p14:tracePt t="215355" x="1898650" y="6108700"/>
          <p14:tracePt t="215372" x="1898650" y="6070600"/>
          <p14:tracePt t="215388" x="1898650" y="6000750"/>
          <p14:tracePt t="215405" x="1930400" y="5911850"/>
          <p14:tracePt t="215422" x="1949450" y="5873750"/>
          <p14:tracePt t="215438" x="1968500" y="5867400"/>
          <p14:tracePt t="215960" x="1974850" y="5867400"/>
          <p14:tracePt t="215966" x="1974850" y="5861050"/>
          <p14:tracePt t="215971" x="1974850" y="5835650"/>
          <p14:tracePt t="215988" x="1981200" y="5810250"/>
          <p14:tracePt t="216005" x="1993900" y="5759450"/>
          <p14:tracePt t="216021" x="2012950" y="5657850"/>
          <p14:tracePt t="216038" x="2032000" y="5588000"/>
          <p14:tracePt t="216055" x="2038350" y="5537200"/>
          <p14:tracePt t="216071" x="2051050" y="5518150"/>
          <p14:tracePt t="216088" x="2076450" y="5473700"/>
          <p14:tracePt t="216104" x="2089150" y="5422900"/>
          <p14:tracePt t="216121" x="2101850" y="5365750"/>
          <p14:tracePt t="216138" x="2101850" y="5245100"/>
          <p14:tracePt t="216154" x="2101850" y="5130800"/>
          <p14:tracePt t="216172" x="2101850" y="4787900"/>
          <p14:tracePt t="216188" x="2101850" y="4654550"/>
          <p14:tracePt t="216204" x="2101850" y="4457700"/>
          <p14:tracePt t="216222" x="2082800" y="4235450"/>
          <p14:tracePt t="216238" x="2038350" y="4019550"/>
          <p14:tracePt t="216254" x="1962150" y="3765550"/>
          <p14:tracePt t="216271" x="1911350" y="3632200"/>
          <p14:tracePt t="216288" x="1835150" y="3378200"/>
          <p14:tracePt t="216304" x="1758950" y="3022600"/>
          <p14:tracePt t="216321" x="1701800" y="2698750"/>
          <p14:tracePt t="216338" x="1663700" y="2381250"/>
          <p14:tracePt t="216354" x="1644650" y="2209800"/>
          <p14:tracePt t="216371" x="1600200" y="1955800"/>
          <p14:tracePt t="216388" x="1574800" y="1689100"/>
          <p14:tracePt t="216391" x="1574800" y="1657350"/>
          <p14:tracePt t="216404" x="1536700" y="1498600"/>
          <p14:tracePt t="216421" x="1511300" y="1358900"/>
          <p14:tracePt t="216438" x="1492250" y="1276350"/>
          <p14:tracePt t="216454" x="1454150" y="1035050"/>
          <p14:tracePt t="216471" x="1435100" y="901700"/>
          <p14:tracePt t="216488" x="1397000" y="730250"/>
          <p14:tracePt t="216504" x="1384300" y="615950"/>
          <p14:tracePt t="216521" x="1352550" y="419100"/>
          <p14:tracePt t="216537" x="1346200" y="260350"/>
          <p14:tracePt t="216554" x="1346200" y="184150"/>
          <p14:tracePt t="216571" x="1339850" y="158750"/>
          <p14:tracePt t="216587" x="1333500" y="133350"/>
          <p14:tracePt t="216604" x="1327150" y="114300"/>
          <p14:tracePt t="216621" x="1320800" y="82550"/>
          <p14:tracePt t="216637" x="1308100" y="44450"/>
          <p14:tracePt t="216654" x="1301750" y="6350"/>
          <p14:tracePt t="218670" x="1250950" y="82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993" y="1664936"/>
            <a:ext cx="4893569" cy="33281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01"/>
    </mc:Choice>
    <mc:Fallback xmlns="">
      <p:transition spd="slow" advTm="22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8" x="787400" y="5257800"/>
          <p14:tracePt t="5243" x="787400" y="5232400"/>
          <p14:tracePt t="5249" x="787400" y="5226050"/>
          <p14:tracePt t="5256" x="787400" y="5219700"/>
          <p14:tracePt t="5273" x="787400" y="5162550"/>
          <p14:tracePt t="5290" x="781050" y="5016500"/>
          <p14:tracePt t="5307" x="768350" y="4902200"/>
          <p14:tracePt t="5323" x="768350" y="4819650"/>
          <p14:tracePt t="5340" x="768350" y="4616450"/>
          <p14:tracePt t="5356" x="736600" y="4419600"/>
          <p14:tracePt t="5373" x="717550" y="4191000"/>
          <p14:tracePt t="5390" x="698500" y="4006850"/>
          <p14:tracePt t="5406" x="692150" y="3930650"/>
          <p14:tracePt t="5423" x="692150" y="3771900"/>
          <p14:tracePt t="5440" x="673100" y="3619500"/>
          <p14:tracePt t="5456" x="673100" y="3492500"/>
          <p14:tracePt t="5473" x="673100" y="3327400"/>
          <p14:tracePt t="5489" x="679450" y="3244850"/>
          <p14:tracePt t="5506" x="736600" y="2908300"/>
          <p14:tracePt t="5523" x="749300" y="2787650"/>
          <p14:tracePt t="5539" x="787400" y="2578100"/>
          <p14:tracePt t="5556" x="857250" y="2343150"/>
          <p14:tracePt t="5573" x="952500" y="2076450"/>
          <p14:tracePt t="5589" x="1047750" y="1860550"/>
          <p14:tracePt t="5606" x="1098550" y="1714500"/>
          <p14:tracePt t="5623" x="1174750" y="1504950"/>
          <p14:tracePt t="5639" x="1225550" y="1295400"/>
          <p14:tracePt t="5657" x="1301750" y="1079500"/>
          <p14:tracePt t="5673" x="1346200" y="952500"/>
          <p14:tracePt t="5689" x="1358900" y="882650"/>
          <p14:tracePt t="5706" x="1384300" y="762000"/>
          <p14:tracePt t="5723" x="1384300" y="590550"/>
          <p14:tracePt t="5739" x="1384300" y="495300"/>
          <p14:tracePt t="5756" x="1384300" y="425450"/>
          <p14:tracePt t="5773" x="1390650" y="330200"/>
          <p14:tracePt t="5789" x="1390650" y="266700"/>
          <p14:tracePt t="5806" x="1390650" y="247650"/>
          <p14:tracePt t="5823" x="1390650" y="209550"/>
          <p14:tracePt t="5839" x="1390650" y="196850"/>
          <p14:tracePt t="5856" x="1371600" y="177800"/>
          <p14:tracePt t="5872" x="1365250" y="165100"/>
          <p14:tracePt t="5889" x="1339850" y="165100"/>
          <p14:tracePt t="5906" x="1282700" y="152400"/>
          <p14:tracePt t="6056" x="393700" y="368300"/>
          <p14:tracePt t="6061" x="368300" y="374650"/>
          <p14:tracePt t="6072" x="298450" y="425450"/>
          <p14:tracePt t="6089" x="254000" y="463550"/>
          <p14:tracePt t="6106" x="165100" y="527050"/>
          <p14:tracePt t="6122" x="107950" y="571500"/>
          <p14:tracePt t="6139" x="44450" y="660400"/>
          <p14:tracePt t="6156" x="25400" y="711200"/>
          <p14:tracePt t="6172" x="6350" y="755650"/>
          <p14:tracePt t="6189" x="0" y="844550"/>
          <p14:tracePt t="6206" x="0" y="901700"/>
          <p14:tracePt t="6222" x="0" y="958850"/>
          <p14:tracePt t="6239" x="0" y="996950"/>
          <p14:tracePt t="6256" x="0" y="1016000"/>
          <p14:tracePt t="6273" x="0" y="1143000"/>
          <p14:tracePt t="6289" x="0" y="1206500"/>
          <p14:tracePt t="6306" x="6350" y="1301750"/>
          <p14:tracePt t="6322" x="12700" y="1403350"/>
          <p14:tracePt t="6339" x="25400" y="1562100"/>
          <p14:tracePt t="6356" x="44450" y="1714500"/>
          <p14:tracePt t="6372" x="50800" y="1784350"/>
          <p14:tracePt t="6389" x="63500" y="1873250"/>
          <p14:tracePt t="6405" x="63500" y="1917700"/>
          <p14:tracePt t="6423" x="82550" y="1968500"/>
          <p14:tracePt t="6439" x="101600" y="2032000"/>
          <p14:tracePt t="6455" x="107950" y="2076450"/>
          <p14:tracePt t="6472" x="127000" y="2171700"/>
          <p14:tracePt t="6489" x="152400" y="2266950"/>
          <p14:tracePt t="6505" x="171450" y="2349500"/>
          <p14:tracePt t="6522" x="222250" y="2413000"/>
          <p14:tracePt t="6539" x="292100" y="2571750"/>
          <p14:tracePt t="6555" x="349250" y="2692400"/>
          <p14:tracePt t="6572" x="400050" y="2762250"/>
          <p14:tracePt t="6589" x="469900" y="2863850"/>
          <p14:tracePt t="6605" x="552450" y="2933700"/>
          <p14:tracePt t="6622" x="647700" y="3003550"/>
          <p14:tracePt t="6639" x="692150" y="3041650"/>
          <p14:tracePt t="6655" x="704850" y="3048000"/>
          <p14:tracePt t="6672" x="717550" y="3054350"/>
          <p14:tracePt t="6689" x="730250" y="3060700"/>
          <p14:tracePt t="6705" x="762000" y="3092450"/>
          <p14:tracePt t="6722" x="800100" y="3124200"/>
          <p14:tracePt t="6739" x="819150" y="3136900"/>
          <p14:tracePt t="6755" x="869950" y="3155950"/>
          <p14:tracePt t="6772" x="946150" y="3194050"/>
          <p14:tracePt t="6789" x="1003300" y="3200400"/>
          <p14:tracePt t="6805" x="1054100" y="3213100"/>
          <p14:tracePt t="6822" x="1111250" y="3232150"/>
          <p14:tracePt t="6838" x="1130300" y="3232150"/>
          <p14:tracePt t="6855" x="1143000" y="3232150"/>
          <p14:tracePt t="6872" x="1155700" y="3232150"/>
          <p14:tracePt t="6969" x="1162050" y="3232150"/>
          <p14:tracePt t="6973" x="1168400" y="3232150"/>
          <p14:tracePt t="6988" x="1168400" y="3225800"/>
          <p14:tracePt t="7005" x="1187450" y="3187700"/>
          <p14:tracePt t="7022" x="1200150" y="3168650"/>
          <p14:tracePt t="7039" x="1219200" y="3117850"/>
          <p14:tracePt t="7055" x="1257300" y="3016250"/>
          <p14:tracePt t="7072" x="1282700" y="2959100"/>
          <p14:tracePt t="7088" x="1301750" y="2933700"/>
          <p14:tracePt t="7307" x="1295400" y="2933700"/>
          <p14:tracePt t="7327" x="1276350" y="2940050"/>
          <p14:tracePt t="7341" x="1270000" y="2946400"/>
          <p14:tracePt t="7361" x="1244600" y="2959100"/>
          <p14:tracePt t="7367" x="1238250" y="2959100"/>
          <p14:tracePt t="7377" x="1225550" y="2959100"/>
          <p14:tracePt t="7388" x="1200150" y="2959100"/>
          <p14:tracePt t="7405" x="1136650" y="2959100"/>
          <p14:tracePt t="7421" x="1092200" y="2959100"/>
          <p14:tracePt t="7438" x="996950" y="2959100"/>
          <p14:tracePt t="7455" x="889000" y="2959100"/>
          <p14:tracePt t="7471" x="736600" y="2959100"/>
          <p14:tracePt t="7488" x="628650" y="2946400"/>
          <p14:tracePt t="7505" x="584200" y="2946400"/>
          <p14:tracePt t="7521" x="514350" y="2933700"/>
          <p14:tracePt t="7538" x="476250" y="2933700"/>
          <p14:tracePt t="7555" x="412750" y="2921000"/>
          <p14:tracePt t="7571" x="387350" y="2921000"/>
          <p14:tracePt t="7588" x="355600" y="2914650"/>
          <p14:tracePt t="7605" x="266700" y="2882900"/>
          <p14:tracePt t="7621" x="260350" y="2882900"/>
          <p14:tracePt t="7638" x="228600" y="2882900"/>
          <p14:tracePt t="7655" x="209550" y="2882900"/>
          <p14:tracePt t="7671" x="184150" y="2882900"/>
          <p14:tracePt t="7688" x="171450" y="2882900"/>
          <p14:tracePt t="7705" x="158750" y="2882900"/>
          <p14:tracePt t="7721" x="146050" y="2882900"/>
          <p14:tracePt t="7901" x="152400" y="2882900"/>
          <p14:tracePt t="7911" x="171450" y="2882900"/>
          <p14:tracePt t="7922" x="177800" y="2882900"/>
          <p14:tracePt t="7938" x="196850" y="2882900"/>
          <p14:tracePt t="7954" x="215900" y="2882900"/>
          <p14:tracePt t="7971" x="247650" y="2882900"/>
          <p14:tracePt t="7988" x="266700" y="2882900"/>
          <p14:tracePt t="8004" x="311150" y="2882900"/>
          <p14:tracePt t="8021" x="374650" y="2882900"/>
          <p14:tracePt t="8038" x="488950" y="2908300"/>
          <p14:tracePt t="8054" x="533400" y="2921000"/>
          <p14:tracePt t="8071" x="552450" y="2927350"/>
          <p14:tracePt t="8088" x="603250" y="2933700"/>
          <p14:tracePt t="8104" x="641350" y="2952750"/>
          <p14:tracePt t="8121" x="673100" y="2959100"/>
          <p14:tracePt t="8138" x="717550" y="2965450"/>
          <p14:tracePt t="8154" x="742950" y="2971800"/>
          <p14:tracePt t="8171" x="800100" y="2978150"/>
          <p14:tracePt t="8188" x="819150" y="2978150"/>
          <p14:tracePt t="8204" x="850900" y="2978150"/>
          <p14:tracePt t="8221" x="882650" y="2978150"/>
          <p14:tracePt t="8238" x="895350" y="2978150"/>
          <p14:tracePt t="8254" x="901700" y="2978150"/>
          <p14:tracePt t="8437" x="895350" y="2978150"/>
          <p14:tracePt t="8442" x="889000" y="2978150"/>
          <p14:tracePt t="8454" x="850900" y="2978150"/>
          <p14:tracePt t="8471" x="819150" y="2965450"/>
          <p14:tracePt t="8487" x="723900" y="2921000"/>
          <p14:tracePt t="8504" x="654050" y="2876550"/>
          <p14:tracePt t="8521" x="558800" y="2806700"/>
          <p14:tracePt t="8537" x="438150" y="2705100"/>
          <p14:tracePt t="8554" x="400050" y="2660650"/>
          <p14:tracePt t="8571" x="323850" y="2578100"/>
          <p14:tracePt t="8573" x="292100" y="2508250"/>
          <p14:tracePt t="8587" x="266700" y="2444750"/>
          <p14:tracePt t="8604" x="247650" y="2368550"/>
          <p14:tracePt t="8621" x="228600" y="2298700"/>
          <p14:tracePt t="8637" x="184150" y="2184400"/>
          <p14:tracePt t="8654" x="165100" y="2120900"/>
          <p14:tracePt t="8671" x="146050" y="2051050"/>
          <p14:tracePt t="8687" x="120650" y="1955800"/>
          <p14:tracePt t="8704" x="107950" y="1892300"/>
          <p14:tracePt t="8721" x="95250" y="1816100"/>
          <p14:tracePt t="8737" x="88900" y="1778000"/>
          <p14:tracePt t="8754" x="76200" y="1739900"/>
          <p14:tracePt t="8770" x="76200" y="1689100"/>
          <p14:tracePt t="8787" x="76200" y="1619250"/>
          <p14:tracePt t="8804" x="76200" y="1555750"/>
          <p14:tracePt t="8820" x="76200" y="1492250"/>
          <p14:tracePt t="8837" x="76200" y="1466850"/>
          <p14:tracePt t="8854" x="107950" y="1422400"/>
          <p14:tracePt t="8870" x="146050" y="1352550"/>
          <p14:tracePt t="8887" x="171450" y="1289050"/>
          <p14:tracePt t="8904" x="203200" y="1244600"/>
          <p14:tracePt t="8921" x="254000" y="1168400"/>
          <p14:tracePt t="8937" x="285750" y="1117600"/>
          <p14:tracePt t="8954" x="311150" y="1085850"/>
          <p14:tracePt t="8970" x="355600" y="1028700"/>
          <p14:tracePt t="8987" x="406400" y="977900"/>
          <p14:tracePt t="9004" x="431800" y="914400"/>
          <p14:tracePt t="9021" x="463550" y="882650"/>
          <p14:tracePt t="9037" x="482600" y="850900"/>
          <p14:tracePt t="9054" x="527050" y="825500"/>
          <p14:tracePt t="9070" x="558800" y="812800"/>
          <p14:tracePt t="9072" x="558800" y="806450"/>
          <p14:tracePt t="9087" x="571500" y="793750"/>
          <p14:tracePt t="9103" x="603250" y="774700"/>
          <p14:tracePt t="9120" x="609600" y="768350"/>
          <p14:tracePt t="9137" x="641350" y="742950"/>
          <p14:tracePt t="9153" x="654050" y="730250"/>
          <p14:tracePt t="9170" x="660400" y="723900"/>
          <p14:tracePt t="9187" x="666750" y="717550"/>
          <p14:tracePt t="9203" x="673100" y="717550"/>
          <p14:tracePt t="9340" x="666750" y="717550"/>
          <p14:tracePt t="9346" x="660400" y="717550"/>
          <p14:tracePt t="9355" x="641350" y="717550"/>
          <p14:tracePt t="9370" x="596900" y="723900"/>
          <p14:tracePt t="9387" x="533400" y="749300"/>
          <p14:tracePt t="9403" x="514350" y="768350"/>
          <p14:tracePt t="9420" x="406400" y="863600"/>
          <p14:tracePt t="9437" x="374650" y="895350"/>
          <p14:tracePt t="9453" x="304800" y="984250"/>
          <p14:tracePt t="9470" x="247650" y="1073150"/>
          <p14:tracePt t="9487" x="177800" y="1212850"/>
          <p14:tracePt t="9503" x="146050" y="1289050"/>
          <p14:tracePt t="9520" x="133350" y="1358900"/>
          <p14:tracePt t="9537" x="127000" y="1454150"/>
          <p14:tracePt t="9553" x="127000" y="1555750"/>
          <p14:tracePt t="9571" x="127000" y="1746250"/>
          <p14:tracePt t="9587" x="127000" y="1860550"/>
          <p14:tracePt t="9603" x="152400" y="1943100"/>
          <p14:tracePt t="9620" x="203200" y="2114550"/>
          <p14:tracePt t="9637" x="266700" y="2349500"/>
          <p14:tracePt t="9653" x="323850" y="2520950"/>
          <p14:tracePt t="9670" x="361950" y="2635250"/>
          <p14:tracePt t="9687" x="412750" y="2736850"/>
          <p14:tracePt t="9703" x="450850" y="2838450"/>
          <p14:tracePt t="9720" x="463550" y="2870200"/>
          <p14:tracePt t="9736" x="501650" y="2940050"/>
          <p14:tracePt t="9753" x="527050" y="2997200"/>
          <p14:tracePt t="9770" x="565150" y="3048000"/>
          <p14:tracePt t="9787" x="596900" y="3098800"/>
          <p14:tracePt t="9803" x="622300" y="3130550"/>
          <p14:tracePt t="9820" x="685800" y="3149600"/>
          <p14:tracePt t="9836" x="692150" y="3149600"/>
          <p14:tracePt t="9853" x="723900" y="3149600"/>
          <p14:tracePt t="9870" x="774700" y="3149600"/>
          <p14:tracePt t="9886" x="800100" y="3149600"/>
          <p14:tracePt t="9903" x="876300" y="3117850"/>
          <p14:tracePt t="9920" x="958850" y="3073400"/>
          <p14:tracePt t="9936" x="971550" y="3067050"/>
          <p14:tracePt t="10586" x="977900" y="3067050"/>
          <p14:tracePt t="10590" x="977900" y="3060700"/>
          <p14:tracePt t="10606" x="977900" y="3054350"/>
          <p14:tracePt t="10622" x="977900" y="3048000"/>
          <p14:tracePt t="10636" x="977900" y="3035300"/>
          <p14:tracePt t="10672" x="977900" y="3028950"/>
          <p14:tracePt t="10822" x="977900" y="3022600"/>
          <p14:tracePt t="10832" x="977900" y="3016250"/>
          <p14:tracePt t="12290" x="977900" y="3009900"/>
          <p14:tracePt t="12356" x="971550" y="3009900"/>
          <p14:tracePt t="12362" x="965200" y="3022600"/>
          <p14:tracePt t="12372" x="946150" y="3035300"/>
          <p14:tracePt t="12392" x="933450" y="3041650"/>
          <p14:tracePt t="12401" x="927100" y="3048000"/>
          <p14:tracePt t="12418" x="908050" y="3060700"/>
          <p14:tracePt t="12435" x="889000" y="3067050"/>
          <p14:tracePt t="12451" x="876300" y="3086100"/>
          <p14:tracePt t="12468" x="844550" y="3098800"/>
          <p14:tracePt t="12484" x="838200" y="3105150"/>
          <p14:tracePt t="12501" x="831850" y="3105150"/>
          <p14:tracePt t="12518" x="812800" y="3117850"/>
          <p14:tracePt t="12534" x="806450" y="3117850"/>
          <p14:tracePt t="12551" x="793750" y="3117850"/>
          <p14:tracePt t="12568" x="781050" y="3136900"/>
          <p14:tracePt t="12584" x="774700" y="3136900"/>
          <p14:tracePt t="12587" x="768350" y="3136900"/>
          <p14:tracePt t="12601" x="749300" y="3136900"/>
          <p14:tracePt t="12618" x="717550" y="3143250"/>
          <p14:tracePt t="12635" x="711200" y="3149600"/>
          <p14:tracePt t="12651" x="666750" y="3149600"/>
          <p14:tracePt t="12668" x="590550" y="3162300"/>
          <p14:tracePt t="12684" x="546100" y="3162300"/>
          <p14:tracePt t="12701" x="501650" y="3162300"/>
          <p14:tracePt t="12718" x="488950" y="3162300"/>
          <p14:tracePt t="12734" x="457200" y="3162300"/>
          <p14:tracePt t="12751" x="450850" y="3162300"/>
          <p14:tracePt t="12768" x="438150" y="3162300"/>
          <p14:tracePt t="12784" x="406400" y="3162300"/>
          <p14:tracePt t="12801" x="393700" y="3162300"/>
          <p14:tracePt t="12818" x="387350" y="3162300"/>
          <p14:tracePt t="12834" x="381000" y="3162300"/>
          <p14:tracePt t="12851" x="368300" y="3162300"/>
          <p14:tracePt t="12868" x="336550" y="3168650"/>
          <p14:tracePt t="12884" x="317500" y="3175000"/>
          <p14:tracePt t="12901" x="285750" y="3181350"/>
          <p14:tracePt t="12917" x="273050" y="3181350"/>
          <p14:tracePt t="12934" x="247650" y="3181350"/>
          <p14:tracePt t="12951" x="241300" y="3181350"/>
          <p14:tracePt t="12967" x="209550" y="3181350"/>
          <p14:tracePt t="12984" x="184150" y="3181350"/>
          <p14:tracePt t="13001" x="165100" y="3181350"/>
          <p14:tracePt t="13017" x="152400" y="3168650"/>
          <p14:tracePt t="13034" x="139700" y="3162300"/>
          <p14:tracePt t="13051" x="133350" y="3162300"/>
          <p14:tracePt t="13067" x="120650" y="3162300"/>
          <p14:tracePt t="13084" x="101600" y="3155950"/>
          <p14:tracePt t="13112" x="82550" y="3155950"/>
          <p14:tracePt t="13132" x="76200" y="3155950"/>
          <p14:tracePt t="13204" x="69850" y="3155950"/>
          <p14:tracePt t="13234" x="88900" y="3155950"/>
          <p14:tracePt t="13244" x="120650" y="3155950"/>
          <p14:tracePt t="13251" x="139700" y="3155950"/>
          <p14:tracePt t="13267" x="203200" y="3155950"/>
          <p14:tracePt t="13284" x="234950" y="3155950"/>
          <p14:tracePt t="13301" x="260350" y="3155950"/>
          <p14:tracePt t="13334" x="279400" y="3155950"/>
          <p14:tracePt t="13350" x="285750" y="3155950"/>
          <p14:tracePt t="13367" x="292100" y="3155950"/>
          <p14:tracePt t="13384" x="298450" y="3155950"/>
          <p14:tracePt t="13400" x="311150" y="3155950"/>
          <p14:tracePt t="13434" x="330200" y="3155950"/>
          <p14:tracePt t="13450" x="349250" y="3155950"/>
          <p14:tracePt t="13467" x="387350" y="3155950"/>
          <p14:tracePt t="13484" x="393700" y="3155950"/>
          <p14:tracePt t="13500" x="412750" y="3155950"/>
          <p14:tracePt t="13798" x="412750" y="3168650"/>
          <p14:tracePt t="13828" x="412750" y="3175000"/>
          <p14:tracePt t="13840" x="412750" y="3187700"/>
          <p14:tracePt t="13850" x="419100" y="3219450"/>
          <p14:tracePt t="13864" x="457200" y="3232150"/>
          <p14:tracePt t="13870" x="463550" y="3238500"/>
          <p14:tracePt t="13883" x="469900" y="3244850"/>
          <p14:tracePt t="13901" x="476250" y="3251200"/>
          <p14:tracePt t="13917" x="482600" y="3251200"/>
          <p14:tracePt t="13933" x="482600" y="3257550"/>
          <p14:tracePt t="13956" x="488950" y="3257550"/>
          <p14:tracePt t="13967" x="501650" y="3257550"/>
          <p14:tracePt t="14000" x="514350" y="3263900"/>
          <p14:tracePt t="14010" x="520700" y="3263900"/>
          <p14:tracePt t="14030" x="527050" y="3263900"/>
          <p14:tracePt t="14040" x="546100" y="3263900"/>
          <p14:tracePt t="14051" x="552450" y="3263900"/>
          <p14:tracePt t="14067" x="565150" y="3263900"/>
          <p14:tracePt t="14096" x="577850" y="3263900"/>
          <p14:tracePt t="14126" x="590550" y="3263900"/>
          <p14:tracePt t="14152" x="596900" y="3257550"/>
          <p14:tracePt t="14162" x="603250" y="3251200"/>
          <p14:tracePt t="14172" x="609600" y="3251200"/>
          <p14:tracePt t="14183" x="622300" y="3244850"/>
          <p14:tracePt t="14200" x="635000" y="3238500"/>
          <p14:tracePt t="14217" x="641350" y="3225800"/>
          <p14:tracePt t="14233" x="647700" y="3219450"/>
          <p14:tracePt t="14250" x="660400" y="3206750"/>
          <p14:tracePt t="14267" x="666750" y="3194050"/>
          <p14:tracePt t="14283" x="685800" y="3168650"/>
          <p14:tracePt t="14300" x="692150" y="3155950"/>
          <p14:tracePt t="14317" x="692150" y="3149600"/>
          <p14:tracePt t="14333" x="698500" y="3130550"/>
          <p14:tracePt t="14350" x="698500" y="3111500"/>
          <p14:tracePt t="14366" x="698500" y="3098800"/>
          <p14:tracePt t="14385" x="698500" y="3079750"/>
          <p14:tracePt t="14400" x="698500" y="3067050"/>
          <p14:tracePt t="14416" x="692150" y="3060700"/>
          <p14:tracePt t="14434" x="679450" y="3041650"/>
          <p14:tracePt t="14450" x="666750" y="3028950"/>
          <p14:tracePt t="14466" x="647700" y="3009900"/>
          <p14:tracePt t="14484" x="622300" y="2997200"/>
          <p14:tracePt t="14500" x="609600" y="2990850"/>
          <p14:tracePt t="14517" x="584200" y="2971800"/>
          <p14:tracePt t="14533" x="577850" y="2971800"/>
          <p14:tracePt t="14550" x="552450" y="2971800"/>
          <p14:tracePt t="14566" x="501650" y="2952750"/>
          <p14:tracePt t="14583" x="476250" y="2952750"/>
          <p14:tracePt t="14600" x="463550" y="2952750"/>
          <p14:tracePt t="14616" x="444500" y="2952750"/>
          <p14:tracePt t="14633" x="438150" y="2952750"/>
          <p14:tracePt t="14650" x="431800" y="2952750"/>
          <p14:tracePt t="14666" x="419100" y="2952750"/>
          <p14:tracePt t="14683" x="393700" y="2959100"/>
          <p14:tracePt t="14700" x="374650" y="2978150"/>
          <p14:tracePt t="14716" x="349250" y="2997200"/>
          <p14:tracePt t="14733" x="342900" y="2997200"/>
          <p14:tracePt t="14750" x="330200" y="3016250"/>
          <p14:tracePt t="14766" x="317500" y="3028950"/>
          <p14:tracePt t="14783" x="292100" y="3060700"/>
          <p14:tracePt t="14799" x="279400" y="3073400"/>
          <p14:tracePt t="14816" x="273050" y="3079750"/>
          <p14:tracePt t="14833" x="260350" y="3092450"/>
          <p14:tracePt t="14866" x="260350" y="3098800"/>
          <p14:tracePt t="14883" x="247650" y="3111500"/>
          <p14:tracePt t="14899" x="241300" y="3124200"/>
          <p14:tracePt t="14916" x="241300" y="3136900"/>
          <p14:tracePt t="14933" x="241300" y="3143250"/>
          <p14:tracePt t="14949" x="234950" y="3155950"/>
          <p14:tracePt t="14966" x="234950" y="3162300"/>
          <p14:tracePt t="14983" x="234950" y="3168650"/>
          <p14:tracePt t="15000" x="234950" y="3187700"/>
          <p14:tracePt t="15016" x="234950" y="3200400"/>
          <p14:tracePt t="15033" x="247650" y="3206750"/>
          <p14:tracePt t="15049" x="273050" y="3232150"/>
          <p14:tracePt t="15066" x="285750" y="3238500"/>
          <p14:tracePt t="15083" x="311150" y="3238500"/>
          <p14:tracePt t="15100" x="336550" y="3244850"/>
          <p14:tracePt t="15116" x="361950" y="3251200"/>
          <p14:tracePt t="15133" x="381000" y="3257550"/>
          <p14:tracePt t="15150" x="412750" y="3270250"/>
          <p14:tracePt t="15166" x="425450" y="3270250"/>
          <p14:tracePt t="15183" x="457200" y="3270250"/>
          <p14:tracePt t="15200" x="476250" y="3270250"/>
          <p14:tracePt t="15233" x="495300" y="3270250"/>
          <p14:tracePt t="15249" x="508000" y="3270250"/>
          <p14:tracePt t="15266" x="514350" y="3270250"/>
          <p14:tracePt t="15282" x="546100" y="3270250"/>
          <p14:tracePt t="15299" x="558800" y="3270250"/>
          <p14:tracePt t="15316" x="571500" y="3270250"/>
          <p14:tracePt t="15332" x="603250" y="3270250"/>
          <p14:tracePt t="15349" x="660400" y="3270250"/>
          <p14:tracePt t="15366" x="698500" y="3257550"/>
          <p14:tracePt t="15382" x="742950" y="3244850"/>
          <p14:tracePt t="15400" x="762000" y="3238500"/>
          <p14:tracePt t="15416" x="768350" y="3225800"/>
          <p14:tracePt t="15432" x="781050" y="3213100"/>
          <p14:tracePt t="15449" x="787400" y="3206750"/>
          <p14:tracePt t="15466" x="787400" y="3194050"/>
          <p14:tracePt t="15482" x="800100" y="3168650"/>
          <p14:tracePt t="15499" x="800100" y="3155950"/>
          <p14:tracePt t="15516" x="800100" y="3149600"/>
          <p14:tracePt t="15532" x="800100" y="3130550"/>
          <p14:tracePt t="15549" x="800100" y="3111500"/>
          <p14:tracePt t="15566" x="781050" y="3073400"/>
          <p14:tracePt t="15582" x="774700" y="3060700"/>
          <p14:tracePt t="15599" x="749300" y="3028950"/>
          <p14:tracePt t="15616" x="679450" y="2997200"/>
          <p14:tracePt t="15632" x="628650" y="2971800"/>
          <p14:tracePt t="15649" x="584200" y="2959100"/>
          <p14:tracePt t="15666" x="546100" y="2952750"/>
          <p14:tracePt t="15682" x="527050" y="2952750"/>
          <p14:tracePt t="15699" x="501650" y="2952750"/>
          <p14:tracePt t="15716" x="482600" y="2952750"/>
          <p14:tracePt t="15732" x="457200" y="2952750"/>
          <p14:tracePt t="15749" x="419100" y="2952750"/>
          <p14:tracePt t="15766" x="400050" y="2952750"/>
          <p14:tracePt t="15782" x="387350" y="2965450"/>
          <p14:tracePt t="15799" x="361950" y="2984500"/>
          <p14:tracePt t="15816" x="349250" y="2997200"/>
          <p14:tracePt t="15832" x="330200" y="3009900"/>
          <p14:tracePt t="15849" x="317500" y="3016250"/>
          <p14:tracePt t="15866" x="317500" y="3022600"/>
          <p14:tracePt t="15899" x="298450" y="3041650"/>
          <p14:tracePt t="15915" x="292100" y="3067050"/>
          <p14:tracePt t="15932" x="285750" y="3086100"/>
          <p14:tracePt t="15949" x="279400" y="3111500"/>
          <p14:tracePt t="15965" x="273050" y="3130550"/>
          <p14:tracePt t="15982" x="273050" y="3136900"/>
          <p14:tracePt t="15999" x="273050" y="3149600"/>
          <p14:tracePt t="16015" x="266700" y="3168650"/>
          <p14:tracePt t="16032" x="266700" y="3181350"/>
          <p14:tracePt t="16049" x="266700" y="3206750"/>
          <p14:tracePt t="16082" x="273050" y="3219450"/>
          <p14:tracePt t="16099" x="285750" y="3225800"/>
          <p14:tracePt t="16115" x="292100" y="3225800"/>
          <p14:tracePt t="16132" x="304800" y="3238500"/>
          <p14:tracePt t="16149" x="311150" y="3238500"/>
          <p14:tracePt t="16165" x="342900" y="3238500"/>
          <p14:tracePt t="16782" x="361950" y="3238500"/>
          <p14:tracePt t="16785" x="368300" y="3238500"/>
          <p14:tracePt t="16798" x="374650" y="3238500"/>
          <p14:tracePt t="16815" x="444500" y="3238500"/>
          <p14:tracePt t="16831" x="482600" y="3232150"/>
          <p14:tracePt t="16848" x="508000" y="3219450"/>
          <p14:tracePt t="16865" x="552450" y="3213100"/>
          <p14:tracePt t="16881" x="577850" y="3187700"/>
          <p14:tracePt t="16898" x="590550" y="3187700"/>
          <p14:tracePt t="16915" x="609600" y="3181350"/>
          <p14:tracePt t="16931" x="622300" y="3175000"/>
          <p14:tracePt t="16948" x="635000" y="3168650"/>
          <p14:tracePt t="16965" x="641350" y="3162300"/>
          <p14:tracePt t="16981" x="660400" y="3162300"/>
          <p14:tracePt t="16998" x="685800" y="3162300"/>
          <p14:tracePt t="17015" x="723900" y="3162300"/>
          <p14:tracePt t="17031" x="749300" y="3162300"/>
          <p14:tracePt t="17048" x="787400" y="3162300"/>
          <p14:tracePt t="17065" x="819150" y="3162300"/>
          <p14:tracePt t="17081" x="838200" y="3162300"/>
          <p14:tracePt t="17098" x="850900" y="3162300"/>
          <p14:tracePt t="17114" x="876300" y="3162300"/>
          <p14:tracePt t="17131" x="889000" y="3162300"/>
          <p14:tracePt t="17148" x="914400" y="3162300"/>
          <p14:tracePt t="17165" x="946150" y="3162300"/>
          <p14:tracePt t="17181" x="965200" y="3162300"/>
          <p14:tracePt t="17198" x="971550" y="3168650"/>
          <p14:tracePt t="17231" x="984250" y="3175000"/>
          <p14:tracePt t="17249" x="990600" y="3175000"/>
          <p14:tracePt t="17265" x="996950" y="3175000"/>
          <p14:tracePt t="17281" x="1009650" y="3187700"/>
          <p14:tracePt t="17298" x="1041400" y="3200400"/>
          <p14:tracePt t="17314" x="1066800" y="3200400"/>
          <p14:tracePt t="17331" x="1079500" y="3206750"/>
          <p14:tracePt t="17348" x="1104900" y="3206750"/>
          <p14:tracePt t="17364" x="1111250" y="3206750"/>
          <p14:tracePt t="17381" x="1123950" y="3206750"/>
          <p14:tracePt t="17398" x="1136650" y="3219450"/>
          <p14:tracePt t="17451" x="1143000" y="3219450"/>
          <p14:tracePt t="17461" x="1155700" y="3219450"/>
          <p14:tracePt t="17471" x="1162050" y="3219450"/>
          <p14:tracePt t="17481" x="1168400" y="3219450"/>
          <p14:tracePt t="17497" x="1174750" y="3232150"/>
          <p14:tracePt t="17527" x="1181100" y="3232150"/>
          <p14:tracePt t="17537" x="1187450" y="3232150"/>
          <p14:tracePt t="17553" x="1193800" y="3232150"/>
          <p14:tracePt t="17564" x="1200150" y="3232150"/>
          <p14:tracePt t="17729" x="1206500" y="3238500"/>
          <p14:tracePt t="17835" x="1200150" y="3238500"/>
          <p14:tracePt t="17845" x="1193800" y="3238500"/>
          <p14:tracePt t="17855" x="1187450" y="3238500"/>
          <p14:tracePt t="17865" x="1174750" y="3238500"/>
          <p14:tracePt t="17881" x="1155700" y="3232150"/>
          <p14:tracePt t="17897" x="1149350" y="3232150"/>
          <p14:tracePt t="17914" x="1123950" y="3225800"/>
          <p14:tracePt t="17931" x="1092200" y="3219450"/>
          <p14:tracePt t="17947" x="1047750" y="3213100"/>
          <p14:tracePt t="17964" x="1016000" y="3206750"/>
          <p14:tracePt t="17980" x="977900" y="3200400"/>
          <p14:tracePt t="17997" x="952500" y="3200400"/>
          <p14:tracePt t="18014" x="946150" y="3200400"/>
          <p14:tracePt t="18030" x="927100" y="3200400"/>
          <p14:tracePt t="18047" x="920750" y="3200400"/>
          <p14:tracePt t="18137" x="914400" y="3200400"/>
          <p14:tracePt t="18157" x="908050" y="3200400"/>
          <p14:tracePt t="18249" x="901700" y="3200400"/>
          <p14:tracePt t="19111" x="895350" y="3206750"/>
          <p14:tracePt t="19473" x="895350" y="3213100"/>
          <p14:tracePt t="19479" x="901700" y="3225800"/>
          <p14:tracePt t="19489" x="908050" y="3232150"/>
          <p14:tracePt t="19496" x="920750" y="3238500"/>
          <p14:tracePt t="19513" x="927100" y="3238500"/>
          <p14:tracePt t="19529" x="933450" y="3238500"/>
          <p14:tracePt t="19546" x="939800" y="3244850"/>
          <p14:tracePt t="19570" x="946150" y="3244850"/>
          <p14:tracePt t="19625" x="952500" y="3244850"/>
          <p14:tracePt t="19635" x="965200" y="3244850"/>
          <p14:tracePt t="19645" x="971550" y="3244850"/>
          <p14:tracePt t="19655" x="990600" y="3244850"/>
          <p14:tracePt t="19671" x="1016000" y="3244850"/>
          <p14:tracePt t="19681" x="1035050" y="3251200"/>
          <p14:tracePt t="19696" x="1079500" y="3251200"/>
          <p14:tracePt t="19713" x="1085850" y="3251200"/>
          <p14:tracePt t="19729" x="1104900" y="3251200"/>
          <p14:tracePt t="19747" x="1123950" y="3244850"/>
          <p14:tracePt t="19763" x="1143000" y="3219450"/>
          <p14:tracePt t="19797" x="1143000" y="3206750"/>
          <p14:tracePt t="19813" x="1149350" y="3187700"/>
          <p14:tracePt t="19829" x="1149350" y="3168650"/>
          <p14:tracePt t="19847" x="1155700" y="3143250"/>
          <p14:tracePt t="19863" x="1155700" y="3130550"/>
          <p14:tracePt t="19896" x="1155700" y="3111500"/>
          <p14:tracePt t="19913" x="1143000" y="3073400"/>
          <p14:tracePt t="19929" x="1111250" y="3028950"/>
          <p14:tracePt t="19946" x="1079500" y="3009900"/>
          <p14:tracePt t="19963" x="1066800" y="2990850"/>
          <p14:tracePt t="19979" x="1028700" y="2978150"/>
          <p14:tracePt t="19996" x="1009650" y="2965450"/>
          <p14:tracePt t="20012" x="965200" y="2940050"/>
          <p14:tracePt t="20029" x="914400" y="2927350"/>
          <p14:tracePt t="20046" x="857250" y="2914650"/>
          <p14:tracePt t="20062" x="800100" y="2908300"/>
          <p14:tracePt t="20079" x="755650" y="2901950"/>
          <p14:tracePt t="20096" x="698500" y="2895600"/>
          <p14:tracePt t="20112" x="660400" y="2895600"/>
          <p14:tracePt t="20115" x="628650" y="2895600"/>
          <p14:tracePt t="20129" x="590550" y="2895600"/>
          <p14:tracePt t="20146" x="558800" y="2895600"/>
          <p14:tracePt t="20162" x="533400" y="2895600"/>
          <p14:tracePt t="20179" x="501650" y="2895600"/>
          <p14:tracePt t="20196" x="438150" y="2908300"/>
          <p14:tracePt t="20212" x="374650" y="2921000"/>
          <p14:tracePt t="20229" x="323850" y="2940050"/>
          <p14:tracePt t="20246" x="234950" y="2965450"/>
          <p14:tracePt t="20262" x="190500" y="2965450"/>
          <p14:tracePt t="20279" x="152400" y="2971800"/>
          <p14:tracePt t="20296" x="101600" y="2984500"/>
          <p14:tracePt t="20312" x="63500" y="2990850"/>
          <p14:tracePt t="20329" x="50800" y="2997200"/>
          <p14:tracePt t="20346" x="44450" y="3009900"/>
          <p14:tracePt t="20362" x="38100" y="3022600"/>
          <p14:tracePt t="20379" x="38100" y="3041650"/>
          <p14:tracePt t="20395" x="38100" y="3086100"/>
          <p14:tracePt t="20412" x="38100" y="3124200"/>
          <p14:tracePt t="20429" x="63500" y="3162300"/>
          <p14:tracePt t="20445" x="63500" y="3168650"/>
          <p14:tracePt t="20463" x="133350" y="3219450"/>
          <p14:tracePt t="20479" x="146050" y="3225800"/>
          <p14:tracePt t="20495" x="203200" y="3257550"/>
          <p14:tracePt t="20512" x="247650" y="3263900"/>
          <p14:tracePt t="20529" x="374650" y="3282950"/>
          <p14:tracePt t="20545" x="469900" y="3302000"/>
          <p14:tracePt t="20562" x="527050" y="3314700"/>
          <p14:tracePt t="20579" x="641350" y="3321050"/>
          <p14:tracePt t="20595" x="736600" y="3333750"/>
          <p14:tracePt t="20612" x="863600" y="3333750"/>
          <p14:tracePt t="20629" x="933450" y="3333750"/>
          <p14:tracePt t="20645" x="971550" y="3333750"/>
          <p14:tracePt t="20662" x="1047750" y="3340100"/>
          <p14:tracePt t="20679" x="1149350" y="3352800"/>
          <p14:tracePt t="20695" x="1257300" y="3365500"/>
          <p14:tracePt t="20712" x="1339850" y="3384550"/>
          <p14:tracePt t="20729" x="1441450" y="3397250"/>
          <p14:tracePt t="20745" x="1498600" y="3416300"/>
          <p14:tracePt t="20762" x="1524000" y="3416300"/>
          <p14:tracePt t="20778" x="1574800" y="3422650"/>
          <p14:tracePt t="20795" x="1625600" y="3422650"/>
          <p14:tracePt t="20812" x="1708150" y="3441700"/>
          <p14:tracePt t="20828" x="1797050" y="3454400"/>
          <p14:tracePt t="20845" x="1835150" y="3454400"/>
          <p14:tracePt t="20862" x="1955800" y="3460750"/>
          <p14:tracePt t="20878" x="2082800" y="3460750"/>
          <p14:tracePt t="20895" x="2286000" y="3479800"/>
          <p14:tracePt t="20912" x="2432050" y="3479800"/>
          <p14:tracePt t="20928" x="2508250" y="3479800"/>
          <p14:tracePt t="20945" x="2647950" y="3479800"/>
          <p14:tracePt t="20962" x="2825750" y="3479800"/>
          <p14:tracePt t="20978" x="2921000" y="3479800"/>
          <p14:tracePt t="20995" x="2997200" y="3479800"/>
          <p14:tracePt t="21012" x="3041650" y="3479800"/>
          <p14:tracePt t="21028" x="3225800" y="3467100"/>
          <p14:tracePt t="21045" x="3302000" y="3460750"/>
          <p14:tracePt t="21062" x="3384550" y="3448050"/>
          <p14:tracePt t="21078" x="3467100" y="3429000"/>
          <p14:tracePt t="21095" x="3562350" y="3416300"/>
          <p14:tracePt t="21112" x="3613150" y="3409950"/>
          <p14:tracePt t="21114" x="3638550" y="3409950"/>
          <p14:tracePt t="21128" x="3651250" y="3403600"/>
          <p14:tracePt t="21145" x="3683000" y="3384550"/>
          <p14:tracePt t="21162" x="3695700" y="3371850"/>
          <p14:tracePt t="21179" x="3702050" y="3352800"/>
          <p14:tracePt t="21195" x="3702050" y="3327400"/>
          <p14:tracePt t="21229" x="3702050" y="3295650"/>
          <p14:tracePt t="21245" x="3702050" y="3282950"/>
          <p14:tracePt t="21262" x="3695700" y="3238500"/>
          <p14:tracePt t="21278" x="3676650" y="3213100"/>
          <p14:tracePt t="21295" x="3625850" y="3162300"/>
          <p14:tracePt t="21312" x="3568700" y="3117850"/>
          <p14:tracePt t="21328" x="3517900" y="3098800"/>
          <p14:tracePt t="21345" x="3422650" y="3028950"/>
          <p14:tracePt t="21361" x="3327400" y="2990850"/>
          <p14:tracePt t="21378" x="3181350" y="2946400"/>
          <p14:tracePt t="21395" x="3048000" y="2940050"/>
          <p14:tracePt t="21411" x="2997200" y="2927350"/>
          <p14:tracePt t="21428" x="2895600" y="2914650"/>
          <p14:tracePt t="21445" x="2806700" y="2908300"/>
          <p14:tracePt t="21461" x="2692400" y="2908300"/>
          <p14:tracePt t="21478" x="2647950" y="2908300"/>
          <p14:tracePt t="21495" x="2616200" y="2908300"/>
          <p14:tracePt t="21511" x="2482850" y="2927350"/>
          <p14:tracePt t="21528" x="2406650" y="2927350"/>
          <p14:tracePt t="21545" x="2298700" y="2940050"/>
          <p14:tracePt t="21561" x="2184400" y="2965450"/>
          <p14:tracePt t="21578" x="2000250" y="2990850"/>
          <p14:tracePt t="21595" x="1854200" y="3009900"/>
          <p14:tracePt t="21611" x="1778000" y="3009900"/>
          <p14:tracePt t="21628" x="1657350" y="3009900"/>
          <p14:tracePt t="21645" x="1549400" y="3009900"/>
          <p14:tracePt t="21661" x="1422400" y="3009900"/>
          <p14:tracePt t="21678" x="1339850" y="3009900"/>
          <p14:tracePt t="21695" x="1282700" y="3009900"/>
          <p14:tracePt t="21711" x="1168400" y="2997200"/>
          <p14:tracePt t="21728" x="1054100" y="2990850"/>
          <p14:tracePt t="21745" x="882650" y="2959100"/>
          <p14:tracePt t="21761" x="787400" y="2959100"/>
          <p14:tracePt t="21778" x="755650" y="2959100"/>
          <p14:tracePt t="21795" x="673100" y="2959100"/>
          <p14:tracePt t="21811" x="577850" y="2959100"/>
          <p14:tracePt t="21828" x="533400" y="2959100"/>
          <p14:tracePt t="21844" x="476250" y="2959100"/>
          <p14:tracePt t="21861" x="400050" y="2959100"/>
          <p14:tracePt t="21878" x="330200" y="2965450"/>
          <p14:tracePt t="21894" x="273050" y="2978150"/>
          <p14:tracePt t="21911" x="190500" y="2997200"/>
          <p14:tracePt t="21928" x="120650" y="3003550"/>
          <p14:tracePt t="21945" x="50800" y="3022600"/>
          <p14:tracePt t="21961" x="19050" y="3054350"/>
          <p14:tracePt t="21978" x="6350" y="3067050"/>
          <p14:tracePt t="21995" x="0" y="3079750"/>
          <p14:tracePt t="22011" x="0" y="3098800"/>
          <p14:tracePt t="22044" x="0" y="3117850"/>
          <p14:tracePt t="22061" x="57150" y="3149600"/>
          <p14:tracePt t="22078" x="101600" y="3168650"/>
          <p14:tracePt t="22094" x="139700" y="3181350"/>
          <p14:tracePt t="22111" x="228600" y="3206750"/>
          <p14:tracePt t="22128" x="317500" y="3213100"/>
          <p14:tracePt t="22144" x="438150" y="3232150"/>
          <p14:tracePt t="22161" x="546100" y="3244850"/>
          <p14:tracePt t="22177" x="615950" y="3251200"/>
          <p14:tracePt t="22194" x="723900" y="3257550"/>
          <p14:tracePt t="22211" x="838200" y="3276600"/>
          <p14:tracePt t="22228" x="1073150" y="3282950"/>
          <p14:tracePt t="22244" x="1257300" y="3302000"/>
          <p14:tracePt t="22261" x="1352550" y="3314700"/>
          <p14:tracePt t="22278" x="1517650" y="3333750"/>
          <p14:tracePt t="22294" x="1733550" y="3359150"/>
          <p14:tracePt t="22311" x="1847850" y="3359150"/>
          <p14:tracePt t="22327" x="1936750" y="3359150"/>
          <p14:tracePt t="22344" x="2063750" y="3359150"/>
          <p14:tracePt t="22361" x="2139950" y="3359150"/>
          <p14:tracePt t="22377" x="2203450" y="3371850"/>
          <p14:tracePt t="22394" x="2317750" y="3371850"/>
          <p14:tracePt t="22411" x="2406650" y="3371850"/>
          <p14:tracePt t="22427" x="2552700" y="3371850"/>
          <p14:tracePt t="22444" x="2667000" y="3378200"/>
          <p14:tracePt t="22461" x="2749550" y="3378200"/>
          <p14:tracePt t="22478" x="2857500" y="3378200"/>
          <p14:tracePt t="22494" x="2933700" y="3378200"/>
          <p14:tracePt t="22511" x="2959100" y="3378200"/>
          <p14:tracePt t="22692" x="2965450" y="3378200"/>
          <p14:tracePt t="22707" x="2965450" y="3384550"/>
          <p14:tracePt t="22728" x="2959100" y="3384550"/>
          <p14:tracePt t="22738" x="2952750" y="3390900"/>
          <p14:tracePt t="22747" x="2946400" y="3403600"/>
          <p14:tracePt t="22763" x="2927350" y="3409950"/>
          <p14:tracePt t="22777" x="2914650" y="3429000"/>
          <p14:tracePt t="22794" x="2882900" y="3448050"/>
          <p14:tracePt t="22811" x="2851150" y="3479800"/>
          <p14:tracePt t="22827" x="2832100" y="3492500"/>
          <p14:tracePt t="22844" x="2749550" y="3543300"/>
          <p14:tracePt t="22860" x="2692400" y="3562350"/>
          <p14:tracePt t="22877" x="2622550" y="3581400"/>
          <p14:tracePt t="22894" x="2527300" y="3606800"/>
          <p14:tracePt t="22910" x="2463800" y="3625850"/>
          <p14:tracePt t="22927" x="2381250" y="3625850"/>
          <p14:tracePt t="22944" x="2317750" y="3625850"/>
          <p14:tracePt t="22960" x="2241550" y="3625850"/>
          <p14:tracePt t="22977" x="2165350" y="3625850"/>
          <p14:tracePt t="22994" x="2101850" y="3638550"/>
          <p14:tracePt t="23010" x="2044700" y="3638550"/>
          <p14:tracePt t="23027" x="2006600" y="3632200"/>
          <p14:tracePt t="23044" x="1924050" y="3606800"/>
          <p14:tracePt t="23061" x="1835150" y="3581400"/>
          <p14:tracePt t="23077" x="1689100" y="3568700"/>
          <p14:tracePt t="23094" x="1612900" y="3556000"/>
          <p14:tracePt t="23110" x="1593850" y="3556000"/>
          <p14:tracePt t="23112" x="1543050" y="3549650"/>
          <p14:tracePt t="23127" x="1511300" y="3543300"/>
          <p14:tracePt t="23144" x="1479550" y="3517900"/>
          <p14:tracePt t="23160" x="1447800" y="3517900"/>
          <p14:tracePt t="23177" x="1409700" y="3511550"/>
          <p14:tracePt t="23193" x="1371600" y="3505200"/>
          <p14:tracePt t="23210" x="1314450" y="3498850"/>
          <p14:tracePt t="23227" x="1270000" y="3492500"/>
          <p14:tracePt t="23244" x="1193800" y="3492500"/>
          <p14:tracePt t="23260" x="1123950" y="3479800"/>
          <p14:tracePt t="23277" x="1003300" y="3454400"/>
          <p14:tracePt t="23293" x="933450" y="3448050"/>
          <p14:tracePt t="23310" x="914400" y="3448050"/>
          <p14:tracePt t="23327" x="857250" y="3448050"/>
          <p14:tracePt t="23343" x="825500" y="3448050"/>
          <p14:tracePt t="23360" x="793750" y="3448050"/>
          <p14:tracePt t="23377" x="749300" y="3441700"/>
          <p14:tracePt t="23393" x="704850" y="3435350"/>
          <p14:tracePt t="23410" x="673100" y="3429000"/>
          <p14:tracePt t="23427" x="666750" y="3429000"/>
          <p14:tracePt t="23443" x="654050" y="3422650"/>
          <p14:tracePt t="23460" x="647700" y="3409950"/>
          <p14:tracePt t="23477" x="647700" y="3403600"/>
          <p14:tracePt t="23493" x="647700" y="3390900"/>
          <p14:tracePt t="23510" x="647700" y="3384550"/>
          <p14:tracePt t="23543" x="647700" y="3365500"/>
          <p14:tracePt t="23560" x="654050" y="3359150"/>
          <p14:tracePt t="23596" x="660400" y="3352800"/>
          <p14:tracePt t="23610" x="673100" y="3352800"/>
          <p14:tracePt t="23662" x="692150" y="3359150"/>
          <p14:tracePt t="23682" x="698500" y="3365500"/>
          <p14:tracePt t="23692" x="730250" y="3397250"/>
          <p14:tracePt t="23706" x="736600" y="3397250"/>
          <p14:tracePt t="23716" x="749300" y="3409950"/>
          <p14:tracePt t="23726" x="755650" y="3422650"/>
          <p14:tracePt t="23768" x="768350" y="3429000"/>
          <p14:tracePt t="23772" x="774700" y="3429000"/>
          <p14:tracePt t="23788" x="774700" y="3441700"/>
          <p14:tracePt t="23798" x="774700" y="3448050"/>
          <p14:tracePt t="23812" x="781050" y="3467100"/>
          <p14:tracePt t="23828" x="781050" y="3473450"/>
          <p14:tracePt t="23843" x="781050" y="3486150"/>
          <p14:tracePt t="23860" x="781050" y="3505200"/>
          <p14:tracePt t="23877" x="781050" y="3511550"/>
          <p14:tracePt t="23893" x="781050" y="3524250"/>
          <p14:tracePt t="23910" x="781050" y="3543300"/>
          <p14:tracePt t="23926" x="781050" y="3562350"/>
          <p14:tracePt t="23943" x="781050" y="3568700"/>
          <p14:tracePt t="23980" x="781050" y="3575050"/>
          <p14:tracePt t="24992" x="781050" y="3581400"/>
          <p14:tracePt t="25044" x="787400" y="3581400"/>
          <p14:tracePt t="25054" x="793750" y="3581400"/>
          <p14:tracePt t="25059" x="800100" y="3575050"/>
          <p14:tracePt t="25075" x="806450" y="3568700"/>
          <p14:tracePt t="25092" x="819150" y="3556000"/>
          <p14:tracePt t="25109" x="838200" y="3536950"/>
          <p14:tracePt t="25125" x="857250" y="3530600"/>
          <p14:tracePt t="25128" x="863600" y="3530600"/>
          <p14:tracePt t="25142" x="863600" y="3524250"/>
          <p14:tracePt t="25159" x="869950" y="3524250"/>
          <p14:tracePt t="25175" x="876300" y="3517900"/>
          <p14:tracePt t="25192" x="876300" y="3511550"/>
          <p14:tracePt t="25209" x="882650" y="3498850"/>
          <p14:tracePt t="25225" x="882650" y="3479800"/>
          <p14:tracePt t="25242" x="882650" y="3454400"/>
          <p14:tracePt t="25259" x="882650" y="3429000"/>
          <p14:tracePt t="25275" x="882650" y="3416300"/>
          <p14:tracePt t="25292" x="889000" y="3390900"/>
          <p14:tracePt t="25309" x="889000" y="3371850"/>
          <p14:tracePt t="25325" x="889000" y="3365500"/>
          <p14:tracePt t="25342" x="895350" y="3365500"/>
          <p14:tracePt t="25375" x="895350" y="3359150"/>
          <p14:tracePt t="25406" x="895350" y="3346450"/>
          <p14:tracePt t="25432" x="895350" y="3340100"/>
          <p14:tracePt t="25618" x="895350" y="3352800"/>
          <p14:tracePt t="25628" x="901700" y="3359150"/>
          <p14:tracePt t="25638" x="908050" y="3378200"/>
          <p14:tracePt t="25644" x="908050" y="3384550"/>
          <p14:tracePt t="25658" x="920750" y="3397250"/>
          <p14:tracePt t="25675" x="933450" y="3416300"/>
          <p14:tracePt t="25692" x="939800" y="3429000"/>
          <p14:tracePt t="25708" x="946150" y="3448050"/>
          <p14:tracePt t="25725" x="952500" y="3467100"/>
          <p14:tracePt t="25742" x="952500" y="3479800"/>
          <p14:tracePt t="25758" x="952500" y="3486150"/>
          <p14:tracePt t="25775" x="952500" y="3505200"/>
          <p14:tracePt t="25792" x="952500" y="3517900"/>
          <p14:tracePt t="25808" x="952500" y="3524250"/>
          <p14:tracePt t="25825" x="939800" y="3543300"/>
          <p14:tracePt t="25842" x="933450" y="3556000"/>
          <p14:tracePt t="25875" x="927100" y="3562350"/>
          <p14:tracePt t="25892" x="920750" y="3568700"/>
          <p14:tracePt t="25962" x="914400" y="3575050"/>
          <p14:tracePt t="25986" x="908050" y="3575050"/>
          <p14:tracePt t="27470" x="901700" y="3575050"/>
          <p14:tracePt t="27484" x="901700" y="3594100"/>
          <p14:tracePt t="27494" x="889000" y="3606800"/>
          <p14:tracePt t="27507" x="882650" y="3606800"/>
          <p14:tracePt t="27524" x="869950" y="3619500"/>
          <p14:tracePt t="27540" x="844550" y="3638550"/>
          <p14:tracePt t="27557" x="838200" y="3638550"/>
          <p14:tracePt t="27574" x="831850" y="3644900"/>
          <p14:tracePt t="27590" x="812800" y="3657600"/>
          <p14:tracePt t="27607" x="800100" y="3657600"/>
          <p14:tracePt t="27624" x="730250" y="3657600"/>
          <p14:tracePt t="27627" x="673100" y="3676650"/>
          <p14:tracePt t="27640" x="609600" y="3689350"/>
          <p14:tracePt t="27657" x="520700" y="3689350"/>
          <p14:tracePt t="27674" x="450850" y="3695700"/>
          <p14:tracePt t="27690" x="444500" y="3695700"/>
          <p14:tracePt t="27707" x="330200" y="3708400"/>
          <p14:tracePt t="27724" x="311150" y="3714750"/>
          <p14:tracePt t="27740" x="260350" y="3727450"/>
          <p14:tracePt t="27757" x="209550" y="3752850"/>
          <p14:tracePt t="27773" x="139700" y="3778250"/>
          <p14:tracePt t="27790" x="88900" y="3810000"/>
          <p14:tracePt t="27807" x="50800" y="3822700"/>
          <p14:tracePt t="27824" x="12700" y="3848100"/>
          <p14:tracePt t="27840" x="0" y="3879850"/>
          <p14:tracePt t="27857" x="0" y="3917950"/>
          <p14:tracePt t="27873" x="0" y="3930650"/>
          <p14:tracePt t="27907" x="0" y="3937000"/>
          <p14:tracePt t="27924" x="0" y="3962400"/>
          <p14:tracePt t="27940" x="0" y="3981450"/>
          <p14:tracePt t="27957" x="6350" y="3994150"/>
          <p14:tracePt t="27974" x="19050" y="4006850"/>
          <p14:tracePt t="27990" x="19050" y="4019550"/>
          <p14:tracePt t="28007" x="31750" y="4025900"/>
          <p14:tracePt t="28023" x="44450" y="4051300"/>
          <p14:tracePt t="28040" x="63500" y="4076700"/>
          <p14:tracePt t="28057" x="69850" y="4102100"/>
          <p14:tracePt t="28074" x="107950" y="4133850"/>
          <p14:tracePt t="28090" x="127000" y="4165600"/>
          <p14:tracePt t="28107" x="146050" y="4216400"/>
          <p14:tracePt t="28124" x="190500" y="4267200"/>
          <p14:tracePt t="28125" x="215900" y="4279900"/>
          <p14:tracePt t="28140" x="241300" y="4286250"/>
          <p14:tracePt t="28157" x="254000" y="4292600"/>
          <p14:tracePt t="28173" x="273050" y="4305300"/>
          <p14:tracePt t="28190" x="298450" y="4330700"/>
          <p14:tracePt t="28207" x="311150" y="4330700"/>
          <p14:tracePt t="28223" x="330200" y="4330700"/>
          <p14:tracePt t="28240" x="336550" y="4330700"/>
          <p14:tracePt t="28257" x="342900" y="4337050"/>
          <p14:tracePt t="28353" x="349250" y="4337050"/>
          <p14:tracePt t="28398" x="342900" y="4337050"/>
          <p14:tracePt t="28408" x="336550" y="4324350"/>
          <p14:tracePt t="28419" x="304800" y="4318000"/>
          <p14:tracePt t="28423" x="298450" y="4318000"/>
          <p14:tracePt t="28440" x="273050" y="4305300"/>
          <p14:tracePt t="28456" x="260350" y="4292600"/>
          <p14:tracePt t="28473" x="209550" y="4286250"/>
          <p14:tracePt t="28506" x="196850" y="4273550"/>
          <p14:tracePt t="28523" x="196850" y="4267200"/>
          <p14:tracePt t="28756" x="196850" y="4260850"/>
          <p14:tracePt t="28853" x="209550" y="4260850"/>
          <p14:tracePt t="28862" x="222250" y="4260850"/>
          <p14:tracePt t="28873" x="228600" y="4260850"/>
          <p14:tracePt t="28889" x="254000" y="4260850"/>
          <p14:tracePt t="28906" x="266700" y="4260850"/>
          <p14:tracePt t="28923" x="273050" y="4260850"/>
          <p14:tracePt t="28939" x="292100" y="4260850"/>
          <p14:tracePt t="28973" x="304800" y="4260850"/>
          <p14:tracePt t="28989" x="317500" y="4260850"/>
          <p14:tracePt t="29006" x="342900" y="4260850"/>
          <p14:tracePt t="29023" x="374650" y="4260850"/>
          <p14:tracePt t="29039" x="419100" y="4260850"/>
          <p14:tracePt t="29056" x="476250" y="4260850"/>
          <p14:tracePt t="29073" x="527050" y="4260850"/>
          <p14:tracePt t="29089" x="609600" y="4260850"/>
          <p14:tracePt t="29106" x="692150" y="4260850"/>
          <p14:tracePt t="29123" x="850900" y="4260850"/>
          <p14:tracePt t="29125" x="863600" y="4260850"/>
          <p14:tracePt t="29139" x="984250" y="4260850"/>
          <p14:tracePt t="29156" x="1035050" y="4260850"/>
          <p14:tracePt t="29173" x="1143000" y="4260850"/>
          <p14:tracePt t="29190" x="1244600" y="4260850"/>
          <p14:tracePt t="29206" x="1295400" y="4260850"/>
          <p14:tracePt t="29223" x="1320800" y="4260850"/>
          <p14:tracePt t="29239" x="1333500" y="4260850"/>
          <p14:tracePt t="29256" x="1352550" y="4260850"/>
          <p14:tracePt t="29272" x="1365250" y="4260850"/>
          <p14:tracePt t="29289" x="1377950" y="4260850"/>
          <p14:tracePt t="29306" x="1409700" y="4260850"/>
          <p14:tracePt t="29322" x="1441450" y="4260850"/>
          <p14:tracePt t="29339" x="1460500" y="4260850"/>
          <p14:tracePt t="29356" x="1504950" y="4260850"/>
          <p14:tracePt t="29372" x="1517650" y="4260850"/>
          <p14:tracePt t="29389" x="1530350" y="4260850"/>
          <p14:tracePt t="29553" x="1536700" y="4260850"/>
          <p14:tracePt t="29563" x="1536700" y="4267200"/>
          <p14:tracePt t="29578" x="1530350" y="4279900"/>
          <p14:tracePt t="29589" x="1524000" y="4279900"/>
          <p14:tracePt t="29606" x="1498600" y="4286250"/>
          <p14:tracePt t="29622" x="1473200" y="4292600"/>
          <p14:tracePt t="29639" x="1454150" y="4298950"/>
          <p14:tracePt t="29656" x="1422400" y="4298950"/>
          <p14:tracePt t="29672" x="1377950" y="4305300"/>
          <p14:tracePt t="29689" x="1327150" y="4305300"/>
          <p14:tracePt t="29705" x="1301750" y="4318000"/>
          <p14:tracePt t="29722" x="1289050" y="4318000"/>
          <p14:tracePt t="29739" x="1282700" y="4318000"/>
          <p14:tracePt t="29755" x="1276350" y="4318000"/>
          <p14:tracePt t="29772" x="1263650" y="4318000"/>
          <p14:tracePt t="29805" x="1225550" y="4318000"/>
          <p14:tracePt t="29822" x="1212850" y="4318000"/>
          <p14:tracePt t="29839" x="1187450" y="4318000"/>
          <p14:tracePt t="29855" x="1149350" y="4318000"/>
          <p14:tracePt t="29872" x="1098550" y="4318000"/>
          <p14:tracePt t="29889" x="1073150" y="4318000"/>
          <p14:tracePt t="29906" x="1047750" y="4318000"/>
          <p14:tracePt t="29922" x="1035050" y="4318000"/>
          <p14:tracePt t="29939" x="1022350" y="4318000"/>
          <p14:tracePt t="29955" x="1016000" y="4318000"/>
          <p14:tracePt t="29972" x="996950" y="4324350"/>
          <p14:tracePt t="29989" x="977900" y="4324350"/>
          <p14:tracePt t="30006" x="939800" y="4324350"/>
          <p14:tracePt t="30022" x="927100" y="4324350"/>
          <p14:tracePt t="30039" x="869950" y="4324350"/>
          <p14:tracePt t="30055" x="812800" y="4324350"/>
          <p14:tracePt t="30072" x="806450" y="4324350"/>
          <p14:tracePt t="30089" x="787400" y="4324350"/>
          <p14:tracePt t="30122" x="774700" y="4324350"/>
          <p14:tracePt t="30139" x="755650" y="4324350"/>
          <p14:tracePt t="30155" x="742950" y="4324350"/>
          <p14:tracePt t="30172" x="736600" y="4324350"/>
          <p14:tracePt t="30188" x="730250" y="4324350"/>
          <p14:tracePt t="30205" x="717550" y="4324350"/>
          <p14:tracePt t="30244" x="711200" y="4330700"/>
          <p14:tracePt t="30264" x="704850" y="4337050"/>
          <p14:tracePt t="30331" x="704850" y="4343400"/>
          <p14:tracePt t="30351" x="711200" y="4343400"/>
          <p14:tracePt t="30361" x="717550" y="4343400"/>
          <p14:tracePt t="30371" x="723900" y="4343400"/>
          <p14:tracePt t="30375" x="730250" y="4343400"/>
          <p14:tracePt t="30388" x="736600" y="4343400"/>
          <p14:tracePt t="30405" x="768350" y="4349750"/>
          <p14:tracePt t="30422" x="787400" y="4349750"/>
          <p14:tracePt t="30438" x="825500" y="4362450"/>
          <p14:tracePt t="30455" x="876300" y="4362450"/>
          <p14:tracePt t="30472" x="927100" y="4362450"/>
          <p14:tracePt t="30488" x="952500" y="4362450"/>
          <p14:tracePt t="30505" x="1009650" y="4362450"/>
          <p14:tracePt t="30521" x="1104900" y="4368800"/>
          <p14:tracePt t="30538" x="1174750" y="4368800"/>
          <p14:tracePt t="30554" x="1231900" y="4368800"/>
          <p14:tracePt t="30571" x="1244600" y="4368800"/>
          <p14:tracePt t="30588" x="1308100" y="4368800"/>
          <p14:tracePt t="30604" x="1327150" y="4368800"/>
          <p14:tracePt t="30621" x="1371600" y="4368800"/>
          <p14:tracePt t="30638" x="1397000" y="4368800"/>
          <p14:tracePt t="30655" x="1441450" y="4368800"/>
          <p14:tracePt t="30672" x="1530350" y="4375150"/>
          <p14:tracePt t="30688" x="1562100" y="4375150"/>
          <p14:tracePt t="30705" x="1663700" y="4387850"/>
          <p14:tracePt t="30722" x="1860550" y="4406900"/>
          <p14:tracePt t="30738" x="1962150" y="4413250"/>
          <p14:tracePt t="30755" x="2063750" y="4413250"/>
          <p14:tracePt t="30772" x="2095500" y="4413250"/>
          <p14:tracePt t="30788" x="2171700" y="4413250"/>
          <p14:tracePt t="30805" x="2279650" y="4413250"/>
          <p14:tracePt t="30821" x="2349500" y="4413250"/>
          <p14:tracePt t="30838" x="2400300" y="4413250"/>
          <p14:tracePt t="30855" x="2457450" y="4413250"/>
          <p14:tracePt t="30871" x="2489200" y="4413250"/>
          <p14:tracePt t="30888" x="2514600" y="4413250"/>
          <p14:tracePt t="30905" x="2578100" y="4413250"/>
          <p14:tracePt t="30921" x="2673350" y="4413250"/>
          <p14:tracePt t="30938" x="2806700" y="4413250"/>
          <p14:tracePt t="30954" x="2946400" y="4413250"/>
          <p14:tracePt t="30971" x="2984500" y="4413250"/>
          <p14:tracePt t="30988" x="3054350" y="4413250"/>
          <p14:tracePt t="31004" x="3092450" y="4406900"/>
          <p14:tracePt t="31021" x="3105150" y="4406900"/>
          <p14:tracePt t="31038" x="3124200" y="4400550"/>
          <p14:tracePt t="31055" x="3130550" y="4394200"/>
          <p14:tracePt t="31071" x="3143250" y="4368800"/>
          <p14:tracePt t="31088" x="3162300" y="4356100"/>
          <p14:tracePt t="31105" x="3181350" y="4318000"/>
          <p14:tracePt t="31121" x="3194050" y="4286250"/>
          <p14:tracePt t="31138" x="3213100" y="4248150"/>
          <p14:tracePt t="31154" x="3213100" y="4222750"/>
          <p14:tracePt t="31171" x="3213100" y="4210050"/>
          <p14:tracePt t="31188" x="3213100" y="4184650"/>
          <p14:tracePt t="31204" x="3213100" y="4152900"/>
          <p14:tracePt t="31221" x="3175000" y="4102100"/>
          <p14:tracePt t="31238" x="3124200" y="4064000"/>
          <p14:tracePt t="31254" x="3092450" y="4051300"/>
          <p14:tracePt t="31271" x="2984500" y="3987800"/>
          <p14:tracePt t="31288" x="2774950" y="3930650"/>
          <p14:tracePt t="31304" x="2609850" y="3911600"/>
          <p14:tracePt t="31321" x="2451100" y="3879850"/>
          <p14:tracePt t="31338" x="2374900" y="3854450"/>
          <p14:tracePt t="31354" x="2108200" y="3810000"/>
          <p14:tracePt t="31371" x="2032000" y="3803650"/>
          <p14:tracePt t="31388" x="1898650" y="3784600"/>
          <p14:tracePt t="31404" x="1771650" y="3778250"/>
          <p14:tracePt t="31421" x="1568450" y="3778250"/>
          <p14:tracePt t="31438" x="1390650" y="3778250"/>
          <p14:tracePt t="31455" x="1301750" y="3778250"/>
          <p14:tracePt t="31471" x="1149350" y="3778250"/>
          <p14:tracePt t="31488" x="1028700" y="3778250"/>
          <p14:tracePt t="31504" x="857250" y="3778250"/>
          <p14:tracePt t="31521" x="717550" y="3790950"/>
          <p14:tracePt t="31538" x="666750" y="3797300"/>
          <p14:tracePt t="31554" x="577850" y="3816350"/>
          <p14:tracePt t="31571" x="469900" y="3829050"/>
          <p14:tracePt t="31588" x="387350" y="3829050"/>
          <p14:tracePt t="31604" x="323850" y="3841750"/>
          <p14:tracePt t="31621" x="241300" y="3854450"/>
          <p14:tracePt t="31637" x="196850" y="3860800"/>
          <p14:tracePt t="31640" x="177800" y="3867150"/>
          <p14:tracePt t="31654" x="158750" y="3873500"/>
          <p14:tracePt t="31671" x="114300" y="3898900"/>
          <p14:tracePt t="31688" x="63500" y="3924300"/>
          <p14:tracePt t="31704" x="31750" y="3962400"/>
          <p14:tracePt t="31721" x="19050" y="3975100"/>
          <p14:tracePt t="31737" x="19050" y="3987800"/>
          <p14:tracePt t="31754" x="19050" y="4013200"/>
          <p14:tracePt t="31771" x="12700" y="4038600"/>
          <p14:tracePt t="31787" x="12700" y="4102100"/>
          <p14:tracePt t="31804" x="19050" y="4127500"/>
          <p14:tracePt t="31821" x="31750" y="4133850"/>
          <p14:tracePt t="31837" x="69850" y="4171950"/>
          <p14:tracePt t="31854" x="101600" y="4197350"/>
          <p14:tracePt t="31871" x="152400" y="4229100"/>
          <p14:tracePt t="31887" x="215900" y="4254500"/>
          <p14:tracePt t="31904" x="330200" y="4286250"/>
          <p14:tracePt t="31921" x="431800" y="4298950"/>
          <p14:tracePt t="31937" x="488950" y="4311650"/>
          <p14:tracePt t="31954" x="615950" y="4349750"/>
          <p14:tracePt t="31971" x="749300" y="4356100"/>
          <p14:tracePt t="31987" x="876300" y="4356100"/>
          <p14:tracePt t="32004" x="1028700" y="4356100"/>
          <p14:tracePt t="32021" x="1092200" y="4362450"/>
          <p14:tracePt t="32037" x="1193800" y="4362450"/>
          <p14:tracePt t="32054" x="1270000" y="4362450"/>
          <p14:tracePt t="32070" x="1365250" y="4362450"/>
          <p14:tracePt t="32087" x="1403350" y="4362450"/>
          <p14:tracePt t="32104" x="1416050" y="4362450"/>
          <p14:tracePt t="32120" x="1454150" y="4362450"/>
          <p14:tracePt t="32137" x="1460500" y="4362450"/>
          <p14:tracePt t="32747" x="1460500" y="4368800"/>
          <p14:tracePt t="35405" x="1454150" y="4368800"/>
          <p14:tracePt t="35415" x="1447800" y="4375150"/>
          <p14:tracePt t="35420" x="1435100" y="4394200"/>
          <p14:tracePt t="35435" x="1409700" y="4406900"/>
          <p14:tracePt t="35451" x="1352550" y="4425950"/>
          <p14:tracePt t="35468" x="1333500" y="4432300"/>
          <p14:tracePt t="35485" x="1295400" y="4445000"/>
          <p14:tracePt t="35501" x="1282700" y="4451350"/>
          <p14:tracePt t="35518" x="1276350" y="4451350"/>
          <p14:tracePt t="35535" x="1276350" y="4457700"/>
          <p14:tracePt t="35551" x="1257300" y="4464050"/>
          <p14:tracePt t="35568" x="1212850" y="4464050"/>
          <p14:tracePt t="35585" x="1174750" y="4464050"/>
          <p14:tracePt t="35601" x="1117600" y="4464050"/>
          <p14:tracePt t="35618" x="1079500" y="4464050"/>
          <p14:tracePt t="35635" x="1041400" y="4464050"/>
          <p14:tracePt t="35651" x="996950" y="4464050"/>
          <p14:tracePt t="35668" x="977900" y="4464050"/>
          <p14:tracePt t="35702" x="971550" y="4451350"/>
          <p14:tracePt t="35737" x="971550" y="4445000"/>
          <p14:tracePt t="35743" x="958850" y="4438650"/>
          <p14:tracePt t="35757" x="946150" y="4425950"/>
          <p14:tracePt t="35768" x="939800" y="4419600"/>
          <p14:tracePt t="35784" x="920750" y="4406900"/>
          <p14:tracePt t="35818" x="901700" y="4400550"/>
          <p14:tracePt t="35834" x="889000" y="4400550"/>
          <p14:tracePt t="35868" x="882650" y="4400550"/>
          <p14:tracePt t="35884" x="876300" y="4400550"/>
          <p14:tracePt t="35910" x="869950" y="4400550"/>
          <p14:tracePt t="35966" x="863600" y="4400550"/>
          <p14:tracePt t="35970" x="857250" y="4394200"/>
          <p14:tracePt t="35986" x="850900" y="4394200"/>
          <p14:tracePt t="36001" x="844550" y="4394200"/>
          <p14:tracePt t="36018" x="838200" y="4394200"/>
          <p14:tracePt t="36034" x="838200" y="4387850"/>
          <p14:tracePt t="36186" x="844550" y="4387850"/>
          <p14:tracePt t="36196" x="850900" y="4400550"/>
          <p14:tracePt t="36208" x="869950" y="4413250"/>
          <p14:tracePt t="36218" x="869950" y="4419600"/>
          <p14:tracePt t="36234" x="889000" y="4425950"/>
          <p14:tracePt t="36251" x="914400" y="4438650"/>
          <p14:tracePt t="36268" x="920750" y="4445000"/>
          <p14:tracePt t="36284" x="939800" y="4451350"/>
          <p14:tracePt t="36301" x="952500" y="4457700"/>
          <p14:tracePt t="36317" x="996950" y="4470400"/>
          <p14:tracePt t="36334" x="1066800" y="4489450"/>
          <p14:tracePt t="36351" x="1117600" y="4502150"/>
          <p14:tracePt t="36367" x="1187450" y="4514850"/>
          <p14:tracePt t="36384" x="1219200" y="4521200"/>
          <p14:tracePt t="36401" x="1263650" y="4527550"/>
          <p14:tracePt t="36417" x="1289050" y="4527550"/>
          <p14:tracePt t="36434" x="1295400" y="4527550"/>
          <p14:tracePt t="36451" x="1314450" y="4527550"/>
          <p14:tracePt t="36468" x="1320800" y="4527550"/>
          <p14:tracePt t="36484" x="1327150" y="4527550"/>
          <p14:tracePt t="36501" x="1339850" y="4527550"/>
          <p14:tracePt t="36517" x="1346200" y="4527550"/>
          <p14:tracePt t="36696" x="1339850" y="4527550"/>
          <p14:tracePt t="36706" x="1327150" y="4527550"/>
          <p14:tracePt t="36712" x="1314450" y="4546600"/>
          <p14:tracePt t="36721" x="1308100" y="4559300"/>
          <p14:tracePt t="36734" x="1289050" y="4572000"/>
          <p14:tracePt t="36751" x="1244600" y="4584700"/>
          <p14:tracePt t="36767" x="1219200" y="4584700"/>
          <p14:tracePt t="36784" x="1181100" y="4597400"/>
          <p14:tracePt t="36801" x="1143000" y="4610100"/>
          <p14:tracePt t="36817" x="1123950" y="4610100"/>
          <p14:tracePt t="36834" x="1111250" y="4610100"/>
          <p14:tracePt t="36851" x="1060450" y="4610100"/>
          <p14:tracePt t="36867" x="1035050" y="4610100"/>
          <p14:tracePt t="36884" x="990600" y="4610100"/>
          <p14:tracePt t="36900" x="927100" y="4610100"/>
          <p14:tracePt t="36917" x="901700" y="4610100"/>
          <p14:tracePt t="36934" x="889000" y="4610100"/>
          <p14:tracePt t="37110" x="882650" y="4610100"/>
          <p14:tracePt t="37336" x="876300" y="4610100"/>
          <p14:tracePt t="37342" x="869950" y="4610100"/>
          <p14:tracePt t="37362" x="850900" y="4610100"/>
          <p14:tracePt t="37398" x="831850" y="4610100"/>
          <p14:tracePt t="37408" x="825500" y="4610100"/>
          <p14:tracePt t="37418" x="825500" y="4603750"/>
          <p14:tracePt t="37438" x="812800" y="4591050"/>
          <p14:tracePt t="37450" x="806450" y="4591050"/>
          <p14:tracePt t="37467" x="800100" y="4565650"/>
          <p14:tracePt t="37483" x="787400" y="4546600"/>
          <p14:tracePt t="37500" x="774700" y="4514850"/>
          <p14:tracePt t="37517" x="768350" y="4502150"/>
          <p14:tracePt t="37533" x="768350" y="4476750"/>
          <p14:tracePt t="37550" x="762000" y="4470400"/>
          <p14:tracePt t="37567" x="762000" y="4457700"/>
          <p14:tracePt t="37634" x="762000" y="4451350"/>
          <p14:tracePt t="37640" x="762000" y="4445000"/>
          <p14:tracePt t="37650" x="762000" y="4438650"/>
          <p14:tracePt t="37666" x="762000" y="4425950"/>
          <p14:tracePt t="37683" x="774700" y="4413250"/>
          <p14:tracePt t="37972" x="781050" y="4413250"/>
          <p14:tracePt t="37982" x="787400" y="4413250"/>
          <p14:tracePt t="38002" x="793750" y="4419600"/>
          <p14:tracePt t="38012" x="806450" y="4425950"/>
          <p14:tracePt t="38022" x="806450" y="4432300"/>
          <p14:tracePt t="38033" x="806450" y="4438650"/>
          <p14:tracePt t="38050" x="812800" y="4445000"/>
          <p14:tracePt t="38066" x="825500" y="4457700"/>
          <p14:tracePt t="38099" x="831850" y="4470400"/>
          <p14:tracePt t="38116" x="844550" y="4483100"/>
          <p14:tracePt t="38133" x="857250" y="4502150"/>
          <p14:tracePt t="38149" x="869950" y="4521200"/>
          <p14:tracePt t="38166" x="882650" y="4533900"/>
          <p14:tracePt t="38183" x="889000" y="4546600"/>
          <p14:tracePt t="38216" x="895350" y="4552950"/>
          <p14:tracePt t="38233" x="901700" y="4559300"/>
          <p14:tracePt t="38296" x="908050" y="4565650"/>
          <p14:tracePt t="38310" x="908050" y="4572000"/>
          <p14:tracePt t="38326" x="933450" y="4578350"/>
          <p14:tracePt t="38356" x="939800" y="4578350"/>
          <p14:tracePt t="38360" x="946150" y="4584700"/>
          <p14:tracePt t="38366" x="952500" y="4584700"/>
          <p14:tracePt t="38382" x="977900" y="4584700"/>
          <p14:tracePt t="38399" x="990600" y="4584700"/>
          <p14:tracePt t="38416" x="1009650" y="4591050"/>
          <p14:tracePt t="38482" x="1016000" y="4591050"/>
          <p14:tracePt t="38598" x="1022350" y="4591050"/>
          <p14:tracePt t="38608" x="1028700" y="4597400"/>
          <p14:tracePt t="38628" x="1028700" y="4603750"/>
          <p14:tracePt t="38684" x="1028700" y="4610100"/>
          <p14:tracePt t="38688" x="1028700" y="4616450"/>
          <p14:tracePt t="38728" x="1028700" y="4622800"/>
          <p14:tracePt t="38740" x="1028700" y="4629150"/>
          <p14:tracePt t="38770" x="1028700" y="4635500"/>
          <p14:tracePt t="38790" x="1028700" y="4648200"/>
          <p14:tracePt t="38810" x="1028700" y="4660900"/>
          <p14:tracePt t="38820" x="1028700" y="4667250"/>
          <p14:tracePt t="38840" x="1028700" y="4673600"/>
          <p14:tracePt t="38850" x="1035050" y="4692650"/>
          <p14:tracePt t="38870" x="1035050" y="4711700"/>
          <p14:tracePt t="38890" x="1035050" y="4718050"/>
          <p14:tracePt t="38900" x="1041400" y="4743450"/>
          <p14:tracePt t="38910" x="1060450" y="4756150"/>
          <p14:tracePt t="38920" x="1073150" y="4775200"/>
          <p14:tracePt t="38932" x="1104900" y="4806950"/>
          <p14:tracePt t="38949" x="1193800" y="4864100"/>
          <p14:tracePt t="38966" x="1225550" y="4864100"/>
          <p14:tracePt t="38982" x="1276350" y="4883150"/>
          <p14:tracePt t="38999" x="1301750" y="4883150"/>
          <p14:tracePt t="39016" x="1314450" y="4883150"/>
          <p14:tracePt t="39032" x="1333500" y="4883150"/>
          <p14:tracePt t="39049" x="1352550" y="4883150"/>
          <p14:tracePt t="39065" x="1390650" y="4889500"/>
          <p14:tracePt t="39082" x="1466850" y="4889500"/>
          <p14:tracePt t="39099" x="1581150" y="4889500"/>
          <p14:tracePt t="39115" x="1790700" y="4889500"/>
          <p14:tracePt t="39132" x="1962150" y="4889500"/>
          <p14:tracePt t="39149" x="2044700" y="4889500"/>
          <p14:tracePt t="39165" x="2152650" y="4889500"/>
          <p14:tracePt t="39182" x="2254250" y="4889500"/>
          <p14:tracePt t="39199" x="2273300" y="4889500"/>
          <p14:tracePt t="39215" x="2298700" y="4889500"/>
          <p14:tracePt t="39232" x="2317750" y="4889500"/>
          <p14:tracePt t="39249" x="2381250" y="4895850"/>
          <p14:tracePt t="39265" x="2482850" y="4914900"/>
          <p14:tracePt t="39282" x="2578100" y="4921250"/>
          <p14:tracePt t="39299" x="2736850" y="4927600"/>
          <p14:tracePt t="39315" x="3009900" y="4946650"/>
          <p14:tracePt t="39332" x="3143250" y="4946650"/>
          <p14:tracePt t="39349" x="3282950" y="4953000"/>
          <p14:tracePt t="39365" x="3384550" y="4959350"/>
          <p14:tracePt t="39382" x="3441700" y="4959350"/>
          <p14:tracePt t="39399" x="3473450" y="4959350"/>
          <p14:tracePt t="39415" x="3492500" y="4959350"/>
          <p14:tracePt t="39432" x="3517900" y="4959350"/>
          <p14:tracePt t="39448" x="3543300" y="4959350"/>
          <p14:tracePt t="39465" x="3594100" y="4959350"/>
          <p14:tracePt t="39481" x="3702050" y="4940300"/>
          <p14:tracePt t="39498" x="3797300" y="4933950"/>
          <p14:tracePt t="39515" x="3829050" y="4914900"/>
          <p14:tracePt t="39531" x="3949700" y="4895850"/>
          <p14:tracePt t="39548" x="3981450" y="4876800"/>
          <p14:tracePt t="39565" x="3994150" y="4876800"/>
          <p14:tracePt t="39582" x="3994150" y="4864100"/>
          <p14:tracePt t="39598" x="3994150" y="4851400"/>
          <p14:tracePt t="39615" x="3987800" y="4832350"/>
          <p14:tracePt t="39632" x="3962400" y="4806950"/>
          <p14:tracePt t="39648" x="3917950" y="4787900"/>
          <p14:tracePt t="39665" x="3835400" y="4743450"/>
          <p14:tracePt t="39682" x="3746500" y="4699000"/>
          <p14:tracePt t="39698" x="3689350" y="4673600"/>
          <p14:tracePt t="39715" x="3663950" y="4667250"/>
          <p14:tracePt t="39732" x="3562350" y="4616450"/>
          <p14:tracePt t="39748" x="3479800" y="4610100"/>
          <p14:tracePt t="39765" x="3371850" y="4597400"/>
          <p14:tracePt t="39782" x="3276600" y="4597400"/>
          <p14:tracePt t="39798" x="3130550" y="4597400"/>
          <p14:tracePt t="39815" x="3041650" y="4597400"/>
          <p14:tracePt t="39832" x="2901950" y="4597400"/>
          <p14:tracePt t="39848" x="2787650" y="4597400"/>
          <p14:tracePt t="39865" x="2647950" y="4597400"/>
          <p14:tracePt t="39882" x="2457450" y="4597400"/>
          <p14:tracePt t="39898" x="2362200" y="4597400"/>
          <p14:tracePt t="39915" x="2216150" y="4597400"/>
          <p14:tracePt t="39932" x="2082800" y="4597400"/>
          <p14:tracePt t="39948" x="1974850" y="4597400"/>
          <p14:tracePt t="39965" x="1758950" y="4591050"/>
          <p14:tracePt t="39981" x="1600200" y="4578350"/>
          <p14:tracePt t="39998" x="1517650" y="4578350"/>
          <p14:tracePt t="40015" x="1308100" y="4578350"/>
          <p14:tracePt t="40031" x="1212850" y="4591050"/>
          <p14:tracePt t="40048" x="1111250" y="4603750"/>
          <p14:tracePt t="40065" x="1041400" y="4629150"/>
          <p14:tracePt t="40081" x="946150" y="4660900"/>
          <p14:tracePt t="40098" x="927100" y="4660900"/>
          <p14:tracePt t="40115" x="895350" y="4673600"/>
          <p14:tracePt t="40131" x="869950" y="4679950"/>
          <p14:tracePt t="40148" x="831850" y="4686300"/>
          <p14:tracePt t="40165" x="781050" y="4692650"/>
          <p14:tracePt t="40181" x="755650" y="4699000"/>
          <p14:tracePt t="40198" x="736600" y="4711700"/>
          <p14:tracePt t="40215" x="723900" y="4711700"/>
          <p14:tracePt t="40231" x="717550" y="4718050"/>
          <p14:tracePt t="40262" x="717550" y="4724400"/>
          <p14:tracePt t="40283" x="717550" y="4737100"/>
          <p14:tracePt t="40298" x="717550" y="4743450"/>
          <p14:tracePt t="40302" x="717550" y="4756150"/>
          <p14:tracePt t="40315" x="717550" y="4762500"/>
          <p14:tracePt t="40332" x="736600" y="4787900"/>
          <p14:tracePt t="40348" x="793750" y="4806950"/>
          <p14:tracePt t="40365" x="850900" y="4826000"/>
          <p14:tracePt t="40381" x="901700" y="4845050"/>
          <p14:tracePt t="40398" x="952500" y="4851400"/>
          <p14:tracePt t="40415" x="1003300" y="4857750"/>
          <p14:tracePt t="40431" x="1028700" y="4870450"/>
          <p14:tracePt t="40448" x="1092200" y="4870450"/>
          <p14:tracePt t="40464" x="1130300" y="4889500"/>
          <p14:tracePt t="40481" x="1174750" y="4889500"/>
          <p14:tracePt t="40498" x="1257300" y="4889500"/>
          <p14:tracePt t="40514" x="1352550" y="4889500"/>
          <p14:tracePt t="40531" x="1428750" y="4889500"/>
          <p14:tracePt t="40548" x="1479550" y="4908550"/>
          <p14:tracePt t="40564" x="1568450" y="4914900"/>
          <p14:tracePt t="40581" x="1606550" y="4914900"/>
          <p14:tracePt t="40598" x="1663700" y="4914900"/>
          <p14:tracePt t="40614" x="1727200" y="4914900"/>
          <p14:tracePt t="40631" x="1790700" y="4914900"/>
          <p14:tracePt t="40648" x="1885950" y="4914900"/>
          <p14:tracePt t="40664" x="1943100" y="4914900"/>
          <p14:tracePt t="40681" x="2012950" y="4914900"/>
          <p14:tracePt t="40698" x="2070100" y="4914900"/>
          <p14:tracePt t="40714" x="2139950" y="4914900"/>
          <p14:tracePt t="40732" x="2241550" y="4914900"/>
          <p14:tracePt t="40748" x="2305050" y="4914900"/>
          <p14:tracePt t="40764" x="2349500" y="4914900"/>
          <p14:tracePt t="40782" x="2463800" y="4908550"/>
          <p14:tracePt t="40798" x="2520950" y="4895850"/>
          <p14:tracePt t="40814" x="2603500" y="4895850"/>
          <p14:tracePt t="40831" x="2705100" y="4895850"/>
          <p14:tracePt t="40848" x="2844800" y="4889500"/>
          <p14:tracePt t="40864" x="2921000" y="4889500"/>
          <p14:tracePt t="40881" x="3016250" y="4889500"/>
          <p14:tracePt t="40898" x="3098800" y="4889500"/>
          <p14:tracePt t="40914" x="3155950" y="4883150"/>
          <p14:tracePt t="40930" x="3251200" y="4883150"/>
          <p14:tracePt t="40947" x="3333750" y="4883150"/>
          <p14:tracePt t="40964" x="3352800" y="4883150"/>
          <p14:tracePt t="40980" x="3416300" y="4883150"/>
          <p14:tracePt t="40997" x="3448050" y="4883150"/>
          <p14:tracePt t="41014" x="3492500" y="4883150"/>
          <p14:tracePt t="41030" x="3524250" y="4876800"/>
          <p14:tracePt t="41047" x="3543300" y="4876800"/>
          <p14:tracePt t="41063" x="3575050" y="4876800"/>
          <p14:tracePt t="41080" x="3600450" y="4870450"/>
          <p14:tracePt t="41097" x="3619500" y="4864100"/>
          <p14:tracePt t="41113" x="3632200" y="4864100"/>
          <p14:tracePt t="41130" x="3638550" y="4864100"/>
          <p14:tracePt t="41147" x="3638550" y="4857750"/>
          <p14:tracePt t="41200" x="3638550" y="4845050"/>
          <p14:tracePt t="41210" x="3638550" y="4838700"/>
          <p14:tracePt t="41216" x="3632200" y="4838700"/>
          <p14:tracePt t="41231" x="3606800" y="4826000"/>
          <p14:tracePt t="41247" x="3581400" y="4819650"/>
          <p14:tracePt t="41264" x="3530600" y="4806950"/>
          <p14:tracePt t="41281" x="3441700" y="4775200"/>
          <p14:tracePt t="41297" x="3295650" y="4756150"/>
          <p14:tracePt t="41314" x="3206750" y="4756150"/>
          <p14:tracePt t="41330" x="3181350" y="4743450"/>
          <p14:tracePt t="41347" x="3054350" y="4686300"/>
          <p14:tracePt t="41364" x="3028950" y="4679950"/>
          <p14:tracePt t="41380" x="2978150" y="4654550"/>
          <p14:tracePt t="41397" x="2908300" y="4641850"/>
          <p14:tracePt t="41413" x="2787650" y="4622800"/>
          <p14:tracePt t="41430" x="2724150" y="4610100"/>
          <p14:tracePt t="41446" x="2603500" y="4610100"/>
          <p14:tracePt t="41463" x="2432050" y="4584700"/>
          <p14:tracePt t="41480" x="2286000" y="4572000"/>
          <p14:tracePt t="41496" x="2108200" y="4572000"/>
          <p14:tracePt t="41513" x="1968500" y="4572000"/>
          <p14:tracePt t="41530" x="1917700" y="4572000"/>
          <p14:tracePt t="41548" x="1758950" y="4572000"/>
          <p14:tracePt t="41564" x="1651000" y="4572000"/>
          <p14:tracePt t="41580" x="1555750" y="4572000"/>
          <p14:tracePt t="41597" x="1447800" y="4572000"/>
          <p14:tracePt t="41614" x="1339850" y="4572000"/>
          <p14:tracePt t="41630" x="1276350" y="4572000"/>
          <p14:tracePt t="41647" x="1187450" y="4572000"/>
          <p14:tracePt t="41664" x="1085850" y="4572000"/>
          <p14:tracePt t="41680" x="990600" y="4572000"/>
          <p14:tracePt t="41697" x="895350" y="4572000"/>
          <p14:tracePt t="41714" x="857250" y="4578350"/>
          <p14:tracePt t="41730" x="819150" y="4584700"/>
          <p14:tracePt t="41747" x="793750" y="4591050"/>
          <p14:tracePt t="41763" x="787400" y="4597400"/>
          <p14:tracePt t="41780" x="774700" y="4603750"/>
          <p14:tracePt t="41796" x="774700" y="4610100"/>
          <p14:tracePt t="41813" x="768350" y="4629150"/>
          <p14:tracePt t="41829" x="768350" y="4635500"/>
          <p14:tracePt t="41846" x="768350" y="4641850"/>
          <p14:tracePt t="41863" x="768350" y="4654550"/>
          <p14:tracePt t="41880" x="768350" y="4673600"/>
          <p14:tracePt t="41896" x="800100" y="4705350"/>
          <p14:tracePt t="41913" x="819150" y="4730750"/>
          <p14:tracePt t="41930" x="857250" y="4743450"/>
          <p14:tracePt t="41947" x="895350" y="4743450"/>
          <p14:tracePt t="41963" x="927100" y="4749800"/>
          <p14:tracePt t="41980" x="965200" y="4762500"/>
          <p14:tracePt t="41997" x="977900" y="4762500"/>
          <p14:tracePt t="42013" x="1016000" y="4775200"/>
          <p14:tracePt t="42030" x="1028700" y="4775200"/>
          <p14:tracePt t="42047" x="1041400" y="4775200"/>
          <p14:tracePt t="42098" x="1054100" y="4775200"/>
          <p14:tracePt t="42108" x="1060450" y="4775200"/>
          <p14:tracePt t="42118" x="1066800" y="4781550"/>
          <p14:tracePt t="42130" x="1073150" y="4781550"/>
          <p14:tracePt t="42147" x="1079500" y="4781550"/>
          <p14:tracePt t="42331" x="1085850" y="4781550"/>
          <p14:tracePt t="42340" x="1085850" y="4768850"/>
          <p14:tracePt t="42356" x="1085850" y="4749800"/>
          <p14:tracePt t="42363" x="1085850" y="4743450"/>
          <p14:tracePt t="42379" x="1041400" y="4641850"/>
          <p14:tracePt t="42396" x="1028700" y="4622800"/>
          <p14:tracePt t="42412" x="1022350" y="4591050"/>
          <p14:tracePt t="42446" x="1016000" y="4572000"/>
          <p14:tracePt t="42463" x="1009650" y="4552950"/>
          <p14:tracePt t="42480" x="1009650" y="4540250"/>
          <p14:tracePt t="42496" x="958850" y="4457700"/>
          <p14:tracePt t="42513" x="927100" y="4400550"/>
          <p14:tracePt t="42529" x="927100" y="4356100"/>
          <p14:tracePt t="42546" x="901700" y="4267200"/>
          <p14:tracePt t="42563" x="889000" y="4171950"/>
          <p14:tracePt t="42580" x="889000" y="4114800"/>
          <p14:tracePt t="42596" x="889000" y="4019550"/>
          <p14:tracePt t="42613" x="908050" y="3848100"/>
          <p14:tracePt t="42629" x="939800" y="3771900"/>
          <p14:tracePt t="42646" x="965200" y="3721100"/>
          <p14:tracePt t="42662" x="971550" y="3702050"/>
          <p14:tracePt t="42679" x="984250" y="3670300"/>
          <p14:tracePt t="42696" x="996950" y="3657600"/>
          <p14:tracePt t="42712" x="1003300" y="3644900"/>
          <p14:tracePt t="42729" x="1022350" y="3619500"/>
          <p14:tracePt t="42745" x="1047750" y="3575050"/>
          <p14:tracePt t="42762" x="1079500" y="3549650"/>
          <p14:tracePt t="42779" x="1111250" y="3511550"/>
          <p14:tracePt t="42796" x="1174750" y="3479800"/>
          <p14:tracePt t="42812" x="1244600" y="3435350"/>
          <p14:tracePt t="42830" x="1365250" y="3365500"/>
          <p14:tracePt t="42846" x="1416050" y="3346450"/>
          <p14:tracePt t="42863" x="1454150" y="3327400"/>
          <p14:tracePt t="42880" x="1517650" y="3302000"/>
          <p14:tracePt t="42896" x="1524000" y="3295650"/>
          <p14:tracePt t="42913" x="1562100" y="3282950"/>
          <p14:tracePt t="42930" x="1581150" y="3282950"/>
          <p14:tracePt t="42946" x="1644650" y="3257550"/>
          <p14:tracePt t="42963" x="1676400" y="3257550"/>
          <p14:tracePt t="42979" x="1739900" y="3238500"/>
          <p14:tracePt t="42996" x="1809750" y="3225800"/>
          <p14:tracePt t="43013" x="1905000" y="3200400"/>
          <p14:tracePt t="43029" x="2012950" y="3187700"/>
          <p14:tracePt t="43046" x="2089150" y="3181350"/>
          <p14:tracePt t="43063" x="2120900" y="3181350"/>
          <p14:tracePt t="43079" x="2146300" y="3175000"/>
          <p14:tracePt t="43096" x="2159000" y="3175000"/>
          <p14:tracePt t="43129" x="2165350" y="3175000"/>
          <p14:tracePt t="43146" x="2178050" y="3175000"/>
          <p14:tracePt t="43163" x="2235200" y="3175000"/>
          <p14:tracePt t="43179" x="2298700" y="3213100"/>
          <p14:tracePt t="43196" x="2381250" y="3244850"/>
          <p14:tracePt t="43212" x="2457450" y="3251200"/>
          <p14:tracePt t="43229" x="2584450" y="3276600"/>
          <p14:tracePt t="43245" x="2647950" y="3282950"/>
          <p14:tracePt t="43262" x="2749550" y="3295650"/>
          <p14:tracePt t="43278" x="2851150" y="3295650"/>
          <p14:tracePt t="43295" x="2901950" y="3295650"/>
          <p14:tracePt t="43312" x="2946400" y="3295650"/>
          <p14:tracePt t="43328" x="2978150" y="3295650"/>
          <p14:tracePt t="43345" x="3003550" y="3295650"/>
          <p14:tracePt t="43362" x="3060700" y="3289300"/>
          <p14:tracePt t="43378" x="3111500" y="3289300"/>
          <p14:tracePt t="43395" x="3200400" y="3270250"/>
          <p14:tracePt t="43412" x="3232150" y="3263900"/>
          <p14:tracePt t="43429" x="3257550" y="3257550"/>
          <p14:tracePt t="43446" x="3282950" y="3244850"/>
          <p14:tracePt t="43462" x="3289300" y="3244850"/>
          <p14:tracePt t="43479" x="3295650" y="3238500"/>
          <p14:tracePt t="43571" x="3282950" y="3238500"/>
          <p14:tracePt t="43581" x="3257550" y="3238500"/>
          <p14:tracePt t="43591" x="3200400" y="3238500"/>
          <p14:tracePt t="43595" x="3187700" y="3238500"/>
          <p14:tracePt t="43612" x="3073400" y="3257550"/>
          <p14:tracePt t="43629" x="3022600" y="3257550"/>
          <p14:tracePt t="43646" x="2768600" y="3302000"/>
          <p14:tracePt t="43662" x="2609850" y="3321050"/>
          <p14:tracePt t="43679" x="2457450" y="3327400"/>
          <p14:tracePt t="43696" x="2349500" y="3340100"/>
          <p14:tracePt t="43712" x="2286000" y="3340100"/>
          <p14:tracePt t="43729" x="2254250" y="3340100"/>
          <p14:tracePt t="43746" x="2222500" y="3340100"/>
          <p14:tracePt t="43762" x="2184400" y="3340100"/>
          <p14:tracePt t="43779" x="2146300" y="3340100"/>
          <p14:tracePt t="43795" x="2108200" y="3333750"/>
          <p14:tracePt t="43812" x="2089150" y="3333750"/>
          <p14:tracePt t="43883" x="2089150" y="3340100"/>
          <p14:tracePt t="43893" x="2108200" y="3359150"/>
          <p14:tracePt t="43903" x="2120900" y="3371850"/>
          <p14:tracePt t="43913" x="2171700" y="3397250"/>
          <p14:tracePt t="43928" x="2184400" y="3409950"/>
          <p14:tracePt t="43945" x="2330450" y="3435350"/>
          <p14:tracePt t="43961" x="2451100" y="3435350"/>
          <p14:tracePt t="43978" x="2527300" y="3435350"/>
          <p14:tracePt t="43995" x="2603500" y="3435350"/>
          <p14:tracePt t="44012" x="2609850" y="3435350"/>
          <p14:tracePt t="44029" x="2622550" y="3435350"/>
          <p14:tracePt t="44077" x="2628900" y="3435350"/>
          <p14:tracePt t="44091" x="2628900" y="3441700"/>
          <p14:tracePt t="44097" x="2628900" y="3454400"/>
          <p14:tracePt t="44112" x="2628900" y="3473450"/>
          <p14:tracePt t="44129" x="2628900" y="3524250"/>
          <p14:tracePt t="44131" x="2628900" y="3536950"/>
          <p14:tracePt t="44145" x="2622550" y="3575050"/>
          <p14:tracePt t="44162" x="2546350" y="3695700"/>
          <p14:tracePt t="44179" x="2432050" y="3854450"/>
          <p14:tracePt t="44195" x="2374900" y="3930650"/>
          <p14:tracePt t="44212" x="2292350" y="4089400"/>
          <p14:tracePt t="44228" x="2190750" y="4279900"/>
          <p14:tracePt t="44245" x="2159000" y="4394200"/>
          <p14:tracePt t="44261" x="2133600" y="4495800"/>
          <p14:tracePt t="44278" x="2120900" y="4533900"/>
          <p14:tracePt t="44294" x="2120900" y="4552950"/>
          <p14:tracePt t="44311" x="2120900" y="4565650"/>
          <p14:tracePt t="44328" x="2108200" y="4584700"/>
          <p14:tracePt t="44344" x="2108200" y="4591050"/>
          <p14:tracePt t="44361" x="2101850" y="4610100"/>
          <p14:tracePt t="44378" x="2082800" y="4635500"/>
          <p14:tracePt t="44395" x="2070100" y="4654550"/>
          <p14:tracePt t="44412" x="2063750" y="4673600"/>
          <p14:tracePt t="44428" x="2032000" y="4737100"/>
          <p14:tracePt t="44445" x="2025650" y="4762500"/>
          <p14:tracePt t="44462" x="2012950" y="4813300"/>
          <p14:tracePt t="44495" x="1993900" y="4857750"/>
          <p14:tracePt t="44591" x="1993900" y="4864100"/>
          <p14:tracePt t="44746" x="1987550" y="4870450"/>
          <p14:tracePt t="44765" x="1981200" y="4870450"/>
          <p14:tracePt t="44775" x="1974850" y="4870450"/>
          <p14:tracePt t="44806" x="1968500" y="4864100"/>
          <p14:tracePt t="44822" x="1962150" y="4857750"/>
          <p14:tracePt t="44959" x="1962150" y="4851400"/>
          <p14:tracePt t="44985" x="1962150" y="4838700"/>
          <p14:tracePt t="45009" x="1968500" y="4838700"/>
          <p14:tracePt t="45019" x="1981200" y="4838700"/>
          <p14:tracePt t="45028" x="1987550" y="4838700"/>
          <p14:tracePt t="45045" x="2012950" y="4838700"/>
          <p14:tracePt t="45061" x="2082800" y="4845050"/>
          <p14:tracePt t="45078" x="2133600" y="4864100"/>
          <p14:tracePt t="45095" x="2254250" y="4870450"/>
          <p14:tracePt t="45111" x="2374900" y="4870450"/>
          <p14:tracePt t="45128" x="2514600" y="4870450"/>
          <p14:tracePt t="45144" x="2724150" y="4870450"/>
          <p14:tracePt t="45161" x="2813050" y="4870450"/>
          <p14:tracePt t="45178" x="2863850" y="4870450"/>
          <p14:tracePt t="45194" x="2921000" y="4870450"/>
          <p14:tracePt t="45211" x="2965450" y="4870450"/>
          <p14:tracePt t="45228" x="2978150" y="4870450"/>
          <p14:tracePt t="45244" x="2997200" y="4870450"/>
          <p14:tracePt t="45261" x="3048000" y="4870450"/>
          <p14:tracePt t="45278" x="3073400" y="4870450"/>
          <p14:tracePt t="45294" x="3117850" y="4857750"/>
          <p14:tracePt t="45311" x="3194050" y="4857750"/>
          <p14:tracePt t="45327" x="3289300" y="4857750"/>
          <p14:tracePt t="45344" x="3346450" y="4838700"/>
          <p14:tracePt t="45360" x="3359150" y="4832350"/>
          <p14:tracePt t="45394" x="3371850" y="4826000"/>
          <p14:tracePt t="45685" x="3365500" y="4826000"/>
          <p14:tracePt t="45695" x="3352800" y="4826000"/>
          <p14:tracePt t="45705" x="3346450" y="4838700"/>
          <p14:tracePt t="45731" x="3340100" y="4838700"/>
          <p14:tracePt t="45746" x="3333750" y="4838700"/>
          <p14:tracePt t="45781" x="3327400" y="4838700"/>
          <p14:tracePt t="45791" x="3321050" y="4838700"/>
          <p14:tracePt t="45801" x="3314700" y="4838700"/>
          <p14:tracePt t="45841" x="3308350" y="4838700"/>
          <p14:tracePt t="46169" x="3302000" y="4838700"/>
          <p14:tracePt t="46179" x="3289300" y="4845050"/>
          <p14:tracePt t="46189" x="3270250" y="4851400"/>
          <p14:tracePt t="46199" x="3263900" y="4851400"/>
          <p14:tracePt t="46210" x="3251200" y="4864100"/>
          <p14:tracePt t="46227" x="3238500" y="4876800"/>
          <p14:tracePt t="46244" x="3206750" y="4908550"/>
          <p14:tracePt t="46260" x="3181350" y="4933950"/>
          <p14:tracePt t="46277" x="3149600" y="4959350"/>
          <p14:tracePt t="46294" x="3086100" y="4991100"/>
          <p14:tracePt t="46310" x="3073400" y="4997450"/>
          <p14:tracePt t="46327" x="2971800" y="5010150"/>
          <p14:tracePt t="46344" x="2908300" y="5010150"/>
          <p14:tracePt t="46360" x="2819400" y="5010150"/>
          <p14:tracePt t="46377" x="2743200" y="5010150"/>
          <p14:tracePt t="46394" x="2660650" y="5010150"/>
          <p14:tracePt t="46410" x="2603500" y="5010150"/>
          <p14:tracePt t="46427" x="2514600" y="5010150"/>
          <p14:tracePt t="46443" x="2419350" y="5010150"/>
          <p14:tracePt t="46460" x="2343150" y="5010150"/>
          <p14:tracePt t="46477" x="2197100" y="5010150"/>
          <p14:tracePt t="46493" x="2108200" y="5010150"/>
          <p14:tracePt t="46510" x="2057400" y="5010150"/>
          <p14:tracePt t="46527" x="1866900" y="4997450"/>
          <p14:tracePt t="46544" x="1746250" y="4984750"/>
          <p14:tracePt t="46560" x="1663700" y="4978400"/>
          <p14:tracePt t="46577" x="1555750" y="4972050"/>
          <p14:tracePt t="46593" x="1409700" y="4946650"/>
          <p14:tracePt t="46610" x="1333500" y="4940300"/>
          <p14:tracePt t="46627" x="1257300" y="4914900"/>
          <p14:tracePt t="46643" x="1162050" y="4908550"/>
          <p14:tracePt t="46660" x="1073150" y="4895850"/>
          <p14:tracePt t="46677" x="971550" y="4857750"/>
          <p14:tracePt t="46693" x="933450" y="4845050"/>
          <p14:tracePt t="46710" x="895350" y="4826000"/>
          <p14:tracePt t="46727" x="838200" y="4813300"/>
          <p14:tracePt t="46743" x="819150" y="4794250"/>
          <p14:tracePt t="46760" x="806450" y="4787900"/>
          <p14:tracePt t="46777" x="806450" y="4781550"/>
          <p14:tracePt t="46793" x="806450" y="4775200"/>
          <p14:tracePt t="46811" x="806450" y="4737100"/>
          <p14:tracePt t="46827" x="806450" y="4711700"/>
          <p14:tracePt t="46843" x="806450" y="4692650"/>
          <p14:tracePt t="46860" x="806450" y="4679950"/>
          <p14:tracePt t="46877" x="812800" y="4648200"/>
          <p14:tracePt t="46893" x="819150" y="4641850"/>
          <p14:tracePt t="46910" x="825500" y="4635500"/>
          <p14:tracePt t="46926" x="838200" y="4603750"/>
          <p14:tracePt t="46943" x="857250" y="4597400"/>
          <p14:tracePt t="46960" x="863600" y="4584700"/>
          <p14:tracePt t="46976" x="869950" y="4584700"/>
          <p14:tracePt t="46993" x="876300" y="4572000"/>
          <p14:tracePt t="47026" x="895350" y="4565650"/>
          <p14:tracePt t="47043" x="927100" y="4552950"/>
          <p14:tracePt t="47060" x="990600" y="4552950"/>
          <p14:tracePt t="47076" x="1054100" y="4540250"/>
          <p14:tracePt t="47093" x="1085850" y="4533900"/>
          <p14:tracePt t="47110" x="1123950" y="4521200"/>
          <p14:tracePt t="47126" x="1143000" y="4521200"/>
          <p14:tracePt t="47143" x="1149350" y="4521200"/>
          <p14:tracePt t="48091" x="1155700" y="4521200"/>
          <p14:tracePt t="48107" x="1162050" y="4521200"/>
          <p14:tracePt t="48117" x="1168400" y="4521200"/>
          <p14:tracePt t="48126" x="1174750" y="4527550"/>
          <p14:tracePt t="48142" x="1187450" y="4540250"/>
          <p14:tracePt t="48159" x="1206500" y="4546600"/>
          <p14:tracePt t="48176" x="1212850" y="4559300"/>
          <p14:tracePt t="48192" x="1225550" y="4565650"/>
          <p14:tracePt t="48209" x="1244600" y="4572000"/>
          <p14:tracePt t="48242" x="1250950" y="4572000"/>
          <p14:tracePt t="48259" x="1257300" y="4572000"/>
          <p14:tracePt t="48277" x="1270000" y="4572000"/>
          <p14:tracePt t="48294" x="1289050" y="4559300"/>
          <p14:tracePt t="48339" x="1295400" y="4552950"/>
          <p14:tracePt t="48353" x="1295400" y="4546600"/>
          <p14:tracePt t="48415" x="1289050" y="4546600"/>
          <p14:tracePt t="48419" x="1270000" y="4540250"/>
          <p14:tracePt t="48429" x="1257300" y="4527550"/>
          <p14:tracePt t="48443" x="1219200" y="4527550"/>
          <p14:tracePt t="48459" x="1162050" y="4527550"/>
          <p14:tracePt t="48475" x="1130300" y="4527550"/>
          <p14:tracePt t="48492" x="1092200" y="4527550"/>
          <p14:tracePt t="48509" x="1073150" y="4527550"/>
          <p14:tracePt t="48525" x="1060450" y="4527550"/>
          <p14:tracePt t="48542" x="1054100" y="4527550"/>
          <p14:tracePt t="48559" x="1035050" y="4527550"/>
          <p14:tracePt t="48575" x="1028700" y="4527550"/>
          <p14:tracePt t="48592" x="1016000" y="4514850"/>
          <p14:tracePt t="48609" x="1003300" y="4508500"/>
          <p14:tracePt t="48625" x="984250" y="4489450"/>
          <p14:tracePt t="48642" x="977900" y="4489450"/>
          <p14:tracePt t="48659" x="971550" y="4489450"/>
          <p14:tracePt t="48701" x="971550" y="4483100"/>
          <p14:tracePt t="48751" x="958850" y="4483100"/>
          <p14:tracePt t="48803" x="952500" y="4483100"/>
          <p14:tracePt t="48843" x="952500" y="4489450"/>
          <p14:tracePt t="48867" x="952500" y="4495800"/>
          <p14:tracePt t="48889" x="952500" y="4508500"/>
          <p14:tracePt t="48923" x="952500" y="4514850"/>
          <p14:tracePt t="48940" x="952500" y="4521200"/>
          <p14:tracePt t="48943" x="952500" y="4527550"/>
          <p14:tracePt t="48958" x="958850" y="4533900"/>
          <p14:tracePt t="48979" x="965200" y="4540250"/>
          <p14:tracePt t="48995" x="971550" y="4540250"/>
          <p14:tracePt t="49009" x="996950" y="4552950"/>
          <p14:tracePt t="49025" x="1009650" y="4559300"/>
          <p14:tracePt t="49042" x="1016000" y="4559300"/>
          <p14:tracePt t="49059" x="1022350" y="4572000"/>
          <p14:tracePt t="49075" x="1035050" y="4572000"/>
          <p14:tracePt t="49092" x="1041400" y="4572000"/>
          <p14:tracePt t="49115" x="1047750" y="4572000"/>
          <p14:tracePt t="49126" x="1060450" y="4572000"/>
          <p14:tracePt t="49142" x="1066800" y="4578350"/>
          <p14:tracePt t="49158" x="1092200" y="4584700"/>
          <p14:tracePt t="49175" x="1130300" y="4597400"/>
          <p14:tracePt t="49192" x="1149350" y="4597400"/>
          <p14:tracePt t="49208" x="1238250" y="4603750"/>
          <p14:tracePt t="49225" x="1276350" y="4603750"/>
          <p14:tracePt t="49242" x="1314450" y="4603750"/>
          <p14:tracePt t="49258" x="1339850" y="4603750"/>
          <p14:tracePt t="49275" x="1352550" y="4603750"/>
          <p14:tracePt t="49291" x="1371600" y="4603750"/>
          <p14:tracePt t="49308" x="1377950" y="4603750"/>
          <p14:tracePt t="49325" x="1390650" y="4603750"/>
          <p14:tracePt t="49341" x="1422400" y="4603750"/>
          <p14:tracePt t="49358" x="1466850" y="4616450"/>
          <p14:tracePt t="49375" x="1485900" y="4616450"/>
          <p14:tracePt t="49392" x="1524000" y="4616450"/>
          <p14:tracePt t="49408" x="1549400" y="4616450"/>
          <p14:tracePt t="49425" x="1562100" y="4616450"/>
          <p14:tracePt t="49441" x="1600200" y="4629150"/>
          <p14:tracePt t="49458" x="1625600" y="4635500"/>
          <p14:tracePt t="49475" x="1657350" y="4635500"/>
          <p14:tracePt t="49491" x="1695450" y="4635500"/>
          <p14:tracePt t="49508" x="1720850" y="4635500"/>
          <p14:tracePt t="49525" x="1752600" y="4641850"/>
          <p14:tracePt t="49541" x="1790700" y="4641850"/>
          <p14:tracePt t="49558" x="1828800" y="4654550"/>
          <p14:tracePt t="49575" x="1879600" y="4660900"/>
          <p14:tracePt t="49591" x="1936750" y="4660900"/>
          <p14:tracePt t="49609" x="1993900" y="4667250"/>
          <p14:tracePt t="49625" x="2012950" y="4667250"/>
          <p14:tracePt t="49627" x="2032000" y="4667250"/>
          <p14:tracePt t="49641" x="2076450" y="4673600"/>
          <p14:tracePt t="49658" x="2139950" y="4673600"/>
          <p14:tracePt t="49675" x="2203450" y="4673600"/>
          <p14:tracePt t="49691" x="2298700" y="4673600"/>
          <p14:tracePt t="49708" x="2355850" y="4673600"/>
          <p14:tracePt t="49725" x="2413000" y="4673600"/>
          <p14:tracePt t="49741" x="2501900" y="4673600"/>
          <p14:tracePt t="49758" x="2578100" y="4673600"/>
          <p14:tracePt t="49775" x="2667000" y="4673600"/>
          <p14:tracePt t="49791" x="2698750" y="4673600"/>
          <p14:tracePt t="49808" x="2717800" y="4673600"/>
          <p14:tracePt t="49824" x="2755900" y="4673600"/>
          <p14:tracePt t="49841" x="2838450" y="4673600"/>
          <p14:tracePt t="49858" x="2933700" y="4673600"/>
          <p14:tracePt t="49874" x="3035300" y="4673600"/>
          <p14:tracePt t="49891" x="3162300" y="4667250"/>
          <p14:tracePt t="49908" x="3206750" y="4667250"/>
          <p14:tracePt t="49924" x="3276600" y="4641850"/>
          <p14:tracePt t="49941" x="3346450" y="4616450"/>
          <p14:tracePt t="49958" x="3378200" y="4603750"/>
          <p14:tracePt t="49974" x="3429000" y="4572000"/>
          <p14:tracePt t="49991" x="3448050" y="4565650"/>
          <p14:tracePt t="50008" x="3492500" y="4552950"/>
          <p14:tracePt t="50024" x="3524250" y="4533900"/>
          <p14:tracePt t="50041" x="3568700" y="4521200"/>
          <p14:tracePt t="50058" x="3638550" y="4489450"/>
          <p14:tracePt t="50074" x="3714750" y="4476750"/>
          <p14:tracePt t="50091" x="3752850" y="4464050"/>
          <p14:tracePt t="50108" x="3816350" y="4438650"/>
          <p14:tracePt t="50124" x="3848100" y="4419600"/>
          <p14:tracePt t="50170" x="3848100" y="4413250"/>
          <p14:tracePt t="50176" x="3848100" y="4406900"/>
          <p14:tracePt t="50190" x="3848100" y="4400550"/>
          <p14:tracePt t="50195" x="3848100" y="4394200"/>
          <p14:tracePt t="50207" x="3835400" y="4387850"/>
          <p14:tracePt t="50224" x="3784600" y="4362450"/>
          <p14:tracePt t="50241" x="3721100" y="4362450"/>
          <p14:tracePt t="50258" x="3625850" y="4356100"/>
          <p14:tracePt t="50274" x="3556000" y="4343400"/>
          <p14:tracePt t="50291" x="3460750" y="4330700"/>
          <p14:tracePt t="50307" x="3365500" y="4318000"/>
          <p14:tracePt t="50325" x="3168650" y="4298950"/>
          <p14:tracePt t="50341" x="3073400" y="4292600"/>
          <p14:tracePt t="50357" x="2882900" y="4279900"/>
          <p14:tracePt t="50374" x="2800350" y="4279900"/>
          <p14:tracePt t="50391" x="2616200" y="4273550"/>
          <p14:tracePt t="50407" x="2419350" y="4273550"/>
          <p14:tracePt t="50424" x="2279650" y="4273550"/>
          <p14:tracePt t="50441" x="2120900" y="4273550"/>
          <p14:tracePt t="50457" x="1917700" y="4260850"/>
          <p14:tracePt t="50474" x="1790700" y="4254500"/>
          <p14:tracePt t="50491" x="1625600" y="4254500"/>
          <p14:tracePt t="50507" x="1441450" y="4254500"/>
          <p14:tracePt t="50524" x="1314450" y="4254500"/>
          <p14:tracePt t="50541" x="1136650" y="4254500"/>
          <p14:tracePt t="50557" x="1016000" y="4254500"/>
          <p14:tracePt t="50574" x="984250" y="4254500"/>
          <p14:tracePt t="50591" x="908050" y="4254500"/>
          <p14:tracePt t="50607" x="857250" y="4254500"/>
          <p14:tracePt t="50624" x="781050" y="4254500"/>
          <p14:tracePt t="50641" x="749300" y="4260850"/>
          <p14:tracePt t="50657" x="730250" y="4267200"/>
          <p14:tracePt t="50674" x="660400" y="4286250"/>
          <p14:tracePt t="50691" x="628650" y="4298950"/>
          <p14:tracePt t="50707" x="596900" y="4311650"/>
          <p14:tracePt t="50740" x="584200" y="4343400"/>
          <p14:tracePt t="50757" x="584200" y="4349750"/>
          <p14:tracePt t="50774" x="584200" y="4381500"/>
          <p14:tracePt t="50790" x="584200" y="4406900"/>
          <p14:tracePt t="50807" x="590550" y="4438650"/>
          <p14:tracePt t="50824" x="609600" y="4457700"/>
          <p14:tracePt t="50841" x="628650" y="4483100"/>
          <p14:tracePt t="50857" x="641350" y="4502150"/>
          <p14:tracePt t="50874" x="660400" y="4508500"/>
          <p14:tracePt t="50890" x="692150" y="4527550"/>
          <p14:tracePt t="50907" x="717550" y="4546600"/>
          <p14:tracePt t="50924" x="762000" y="4572000"/>
          <p14:tracePt t="50941" x="831850" y="4591050"/>
          <p14:tracePt t="50957" x="844550" y="4591050"/>
          <p14:tracePt t="50974" x="927100" y="4616450"/>
          <p14:tracePt t="50990" x="971550" y="4616450"/>
          <p14:tracePt t="51007" x="1047750" y="4641850"/>
          <p14:tracePt t="51024" x="1136650" y="4648200"/>
          <p14:tracePt t="51040" x="1181100" y="4648200"/>
          <p14:tracePt t="51057" x="1250950" y="4660900"/>
          <p14:tracePt t="51074" x="1327150" y="4660900"/>
          <p14:tracePt t="51090" x="1409700" y="4667250"/>
          <p14:tracePt t="51107" x="1517650" y="4667250"/>
          <p14:tracePt t="51123" x="1600200" y="4667250"/>
          <p14:tracePt t="51140" x="1631950" y="4667250"/>
          <p14:tracePt t="51157" x="1689100" y="4673600"/>
          <p14:tracePt t="51173" x="1816100" y="4679950"/>
          <p14:tracePt t="51190" x="1917700" y="4692650"/>
          <p14:tracePt t="51207" x="2025650" y="4692650"/>
          <p14:tracePt t="51224" x="2152650" y="4692650"/>
          <p14:tracePt t="51240" x="2203450" y="4692650"/>
          <p14:tracePt t="51257" x="2286000" y="4699000"/>
          <p14:tracePt t="51273" x="2381250" y="4711700"/>
          <p14:tracePt t="51290" x="2463800" y="4711700"/>
          <p14:tracePt t="51307" x="2584450" y="4711700"/>
          <p14:tracePt t="51323" x="2647950" y="4711700"/>
          <p14:tracePt t="51340" x="2755900" y="4711700"/>
          <p14:tracePt t="51357" x="2876550" y="4711700"/>
          <p14:tracePt t="51373" x="2978150" y="4711700"/>
          <p14:tracePt t="51390" x="3168650" y="4711700"/>
          <p14:tracePt t="51407" x="3295650" y="4699000"/>
          <p14:tracePt t="51423" x="3359150" y="4699000"/>
          <p14:tracePt t="51440" x="3511550" y="4692650"/>
          <p14:tracePt t="51457" x="3625850" y="4679950"/>
          <p14:tracePt t="51473" x="3676650" y="4667250"/>
          <p14:tracePt t="51490" x="3689350" y="4660900"/>
          <p14:tracePt t="51507" x="3702050" y="4660900"/>
          <p14:tracePt t="51523" x="3721100" y="4654550"/>
          <p14:tracePt t="51540" x="3746500" y="4635500"/>
          <p14:tracePt t="51557" x="3771900" y="4629150"/>
          <p14:tracePt t="51573" x="3797300" y="4610100"/>
          <p14:tracePt t="51590" x="3803650" y="4597400"/>
          <p14:tracePt t="51607" x="3810000" y="4591050"/>
          <p14:tracePt t="51623" x="3810000" y="4584700"/>
          <p14:tracePt t="51640" x="3810000" y="4578350"/>
          <p14:tracePt t="51657" x="3810000" y="4572000"/>
          <p14:tracePt t="51673" x="3810000" y="4565650"/>
          <p14:tracePt t="51690" x="3810000" y="4552950"/>
          <p14:tracePt t="51724" x="3810000" y="4546600"/>
          <p14:tracePt t="51734" x="3810000" y="4540250"/>
          <p14:tracePt t="51748" x="3810000" y="4533900"/>
          <p14:tracePt t="51764" x="3803650" y="4533900"/>
          <p14:tracePt t="51773" x="3797300" y="4527550"/>
          <p14:tracePt t="51790" x="3778250" y="4521200"/>
          <p14:tracePt t="51806" x="3765550" y="4508500"/>
          <p14:tracePt t="51823" x="3721100" y="4502150"/>
          <p14:tracePt t="51840" x="3689350" y="4502150"/>
          <p14:tracePt t="51856" x="3651250" y="4502150"/>
          <p14:tracePt t="51873" x="3581400" y="4483100"/>
          <p14:tracePt t="51890" x="3505200" y="4476750"/>
          <p14:tracePt t="51906" x="3492500" y="4476750"/>
          <p14:tracePt t="51923" x="3422650" y="4476750"/>
          <p14:tracePt t="51939" x="3314700" y="4476750"/>
          <p14:tracePt t="51956" x="3225800" y="4464050"/>
          <p14:tracePt t="51973" x="3098800" y="4445000"/>
          <p14:tracePt t="51990" x="3035300" y="4445000"/>
          <p14:tracePt t="52006" x="2876550" y="4445000"/>
          <p14:tracePt t="52023" x="2749550" y="4445000"/>
          <p14:tracePt t="52040" x="2654300" y="4445000"/>
          <p14:tracePt t="52056" x="2590800" y="4445000"/>
          <p14:tracePt t="52073" x="2527300" y="4445000"/>
          <p14:tracePt t="52089" x="2514600" y="4445000"/>
          <p14:tracePt t="52106" x="2501900" y="4445000"/>
          <p14:tracePt t="52123" x="2495550" y="4445000"/>
          <p14:tracePt t="52172" x="2489200" y="4445000"/>
          <p14:tracePt t="52182" x="2482850" y="4451350"/>
          <p14:tracePt t="52192" x="2476500" y="4457700"/>
          <p14:tracePt t="52206" x="2470150" y="4457700"/>
          <p14:tracePt t="52223" x="2438400" y="4470400"/>
          <p14:tracePt t="52239" x="2374900" y="4502150"/>
          <p14:tracePt t="52256" x="2266950" y="4514850"/>
          <p14:tracePt t="52273" x="2012950" y="4533900"/>
          <p14:tracePt t="52289" x="1803400" y="4533900"/>
          <p14:tracePt t="52306" x="1454150" y="4533900"/>
          <p14:tracePt t="52323" x="1098550" y="4533900"/>
          <p14:tracePt t="52339" x="927100" y="4514850"/>
          <p14:tracePt t="52356" x="717550" y="4457700"/>
          <p14:tracePt t="52373" x="571500" y="4419600"/>
          <p14:tracePt t="52389" x="533400" y="4413250"/>
          <p14:tracePt t="52406" x="444500" y="4394200"/>
          <p14:tracePt t="52423" x="317500" y="4362450"/>
          <p14:tracePt t="52439" x="254000" y="4343400"/>
          <p14:tracePt t="52456" x="177800" y="4311650"/>
          <p14:tracePt t="52473" x="133350" y="4292600"/>
          <p14:tracePt t="52489" x="76200" y="4279900"/>
          <p14:tracePt t="52506" x="63500" y="4267200"/>
          <p14:tracePt t="52523" x="57150" y="4267200"/>
          <p14:tracePt t="52539" x="44450" y="4260850"/>
          <p14:tracePt t="52556" x="38100" y="4248150"/>
          <p14:tracePt t="52612" x="44450" y="4248150"/>
          <p14:tracePt t="52616" x="63500" y="4260850"/>
          <p14:tracePt t="52626" x="95250" y="4273550"/>
          <p14:tracePt t="52639" x="139700" y="4286250"/>
          <p14:tracePt t="52656" x="241300" y="4337050"/>
          <p14:tracePt t="52673" x="279400" y="4349750"/>
          <p14:tracePt t="52675" x="361950" y="4387850"/>
          <p14:tracePt t="52689" x="374650" y="4387850"/>
          <p14:tracePt t="52706" x="450850" y="4413250"/>
          <p14:tracePt t="52722" x="577850" y="4438650"/>
          <p14:tracePt t="52739" x="666750" y="4438650"/>
          <p14:tracePt t="52756" x="723900" y="4438650"/>
          <p14:tracePt t="52772" x="850900" y="4438650"/>
          <p14:tracePt t="52789" x="971550" y="4438650"/>
          <p14:tracePt t="52806" x="1073150" y="4438650"/>
          <p14:tracePt t="52822" x="1136650" y="4432300"/>
          <p14:tracePt t="52839" x="1187450" y="4406900"/>
          <p14:tracePt t="52856" x="1219200" y="4400550"/>
          <p14:tracePt t="52872" x="1225550" y="4387850"/>
          <p14:tracePt t="52889" x="1244600" y="4381500"/>
          <p14:tracePt t="52906" x="1244600" y="4362450"/>
          <p14:tracePt t="52922" x="1257300" y="4337050"/>
          <p14:tracePt t="52939" x="1270000" y="4324350"/>
          <p14:tracePt t="52956" x="1282700" y="4318000"/>
          <p14:tracePt t="52972" x="1289050" y="4298950"/>
          <p14:tracePt t="52989" x="1301750" y="4260850"/>
          <p14:tracePt t="53006" x="1308100" y="4216400"/>
          <p14:tracePt t="53022" x="1308100" y="4203700"/>
          <p14:tracePt t="53040" x="1308100" y="4171950"/>
          <p14:tracePt t="53055" x="1308100" y="4159250"/>
          <p14:tracePt t="53072" x="1308100" y="4127500"/>
          <p14:tracePt t="53089" x="1276350" y="4083050"/>
          <p14:tracePt t="53105" x="1219200" y="4032250"/>
          <p14:tracePt t="53122" x="1149350" y="3994150"/>
          <p14:tracePt t="53139" x="1104900" y="3987800"/>
          <p14:tracePt t="53155" x="1022350" y="3949700"/>
          <p14:tracePt t="53172" x="958850" y="3930650"/>
          <p14:tracePt t="53189" x="882650" y="3917950"/>
          <p14:tracePt t="53205" x="755650" y="3886200"/>
          <p14:tracePt t="53222" x="692150" y="3886200"/>
          <p14:tracePt t="53239" x="647700" y="3886200"/>
          <p14:tracePt t="53255" x="577850" y="3886200"/>
          <p14:tracePt t="53272" x="508000" y="3886200"/>
          <p14:tracePt t="53289" x="438150" y="3886200"/>
          <p14:tracePt t="53305" x="400050" y="3892550"/>
          <p14:tracePt t="53322" x="342900" y="3917950"/>
          <p14:tracePt t="53339" x="311150" y="3949700"/>
          <p14:tracePt t="53355" x="285750" y="3968750"/>
          <p14:tracePt t="53372" x="247650" y="4013200"/>
          <p14:tracePt t="53389" x="228600" y="4038600"/>
          <p14:tracePt t="53405" x="203200" y="4076700"/>
          <p14:tracePt t="53422" x="196850" y="4089400"/>
          <p14:tracePt t="53439" x="190500" y="4121150"/>
          <p14:tracePt t="53455" x="190500" y="4165600"/>
          <p14:tracePt t="53472" x="203200" y="4184650"/>
          <p14:tracePt t="53489" x="215900" y="4203700"/>
          <p14:tracePt t="53505" x="228600" y="4216400"/>
          <p14:tracePt t="53522" x="247650" y="4222750"/>
          <p14:tracePt t="53538" x="279400" y="4254500"/>
          <p14:tracePt t="53555" x="323850" y="4279900"/>
          <p14:tracePt t="53572" x="381000" y="4298950"/>
          <p14:tracePt t="53588" x="406400" y="4305300"/>
          <p14:tracePt t="53605" x="412750" y="4311650"/>
          <p14:tracePt t="53622" x="463550" y="4349750"/>
          <p14:tracePt t="53638" x="514350" y="4368800"/>
          <p14:tracePt t="53655" x="609600" y="4406900"/>
          <p14:tracePt t="53672" x="698500" y="4413250"/>
          <p14:tracePt t="53688" x="774700" y="4413250"/>
          <p14:tracePt t="53705" x="825500" y="4413250"/>
          <p14:tracePt t="53722" x="838200" y="4413250"/>
          <p14:tracePt t="53738" x="882650" y="4413250"/>
          <p14:tracePt t="53755" x="946150" y="4413250"/>
          <p14:tracePt t="53772" x="977900" y="4406900"/>
          <p14:tracePt t="53788" x="1003300" y="4406900"/>
          <p14:tracePt t="53805" x="1022350" y="4400550"/>
          <p14:tracePt t="53838" x="1035050" y="4400550"/>
          <p14:tracePt t="53855" x="1041400" y="4400550"/>
          <p14:tracePt t="53872" x="1079500" y="4394200"/>
          <p14:tracePt t="53888" x="1123950" y="4381500"/>
          <p14:tracePt t="53905" x="1149350" y="4381500"/>
          <p14:tracePt t="53922" x="1187450" y="4381500"/>
          <p14:tracePt t="53938" x="1219200" y="4381500"/>
          <p14:tracePt t="53955" x="1238250" y="4381500"/>
          <p14:tracePt t="54054" x="1244600" y="4381500"/>
          <p14:tracePt t="54548" x="1244600" y="4362450"/>
          <p14:tracePt t="54564" x="1231900" y="4349750"/>
          <p14:tracePt t="54568" x="1212850" y="4330700"/>
          <p14:tracePt t="54578" x="1168400" y="4298950"/>
          <p14:tracePt t="54589" x="1085850" y="4248150"/>
          <p14:tracePt t="54604" x="1028700" y="4216400"/>
          <p14:tracePt t="54621" x="965200" y="4191000"/>
          <p14:tracePt t="54638" x="920750" y="4171950"/>
          <p14:tracePt t="54654" x="882650" y="4165600"/>
          <p14:tracePt t="54671" x="825500" y="4152900"/>
          <p14:tracePt t="54674" x="812800" y="4152900"/>
          <p14:tracePt t="54688" x="787400" y="4146550"/>
          <p14:tracePt t="54704" x="749300" y="4127500"/>
          <p14:tracePt t="54721" x="711200" y="4127500"/>
          <p14:tracePt t="54738" x="679450" y="4121150"/>
          <p14:tracePt t="54754" x="635000" y="4108450"/>
          <p14:tracePt t="54771" x="584200" y="4095750"/>
          <p14:tracePt t="54788" x="558800" y="4089400"/>
          <p14:tracePt t="54804" x="520700" y="4070350"/>
          <p14:tracePt t="54821" x="438150" y="4051300"/>
          <p14:tracePt t="54837" x="381000" y="4038600"/>
          <p14:tracePt t="54854" x="361950" y="4019550"/>
          <p14:tracePt t="54871" x="349250" y="4019550"/>
          <p14:tracePt t="54887" x="323850" y="4006850"/>
          <p14:tracePt t="54904" x="298450" y="3987800"/>
          <p14:tracePt t="54921" x="292100" y="3987800"/>
          <p14:tracePt t="54937" x="279400" y="3975100"/>
          <p14:tracePt t="54954" x="266700" y="3975100"/>
          <p14:tracePt t="54971" x="260350" y="3975100"/>
          <p14:tracePt t="54987" x="254000" y="3975100"/>
          <p14:tracePt t="55004" x="247650" y="3975100"/>
          <p14:tracePt t="55108" x="241300" y="3975100"/>
          <p14:tracePt t="55118" x="234950" y="3981450"/>
          <p14:tracePt t="55134" x="234950" y="3987800"/>
          <p14:tracePt t="55144" x="215900" y="4000500"/>
          <p14:tracePt t="55155" x="209550" y="4019550"/>
          <p14:tracePt t="55171" x="209550" y="4025900"/>
          <p14:tracePt t="55188" x="196850" y="4044950"/>
          <p14:tracePt t="55204" x="190500" y="4057650"/>
          <p14:tracePt t="55221" x="184150" y="4076700"/>
          <p14:tracePt t="55237" x="177800" y="4108450"/>
          <p14:tracePt t="55254" x="165100" y="4133850"/>
          <p14:tracePt t="55271" x="165100" y="4140200"/>
          <p14:tracePt t="55287" x="158750" y="4165600"/>
          <p14:tracePt t="55304" x="152400" y="4191000"/>
          <p14:tracePt t="55321" x="152400" y="4210050"/>
          <p14:tracePt t="55337" x="152400" y="4229100"/>
          <p14:tracePt t="55354" x="152400" y="4235450"/>
          <p14:tracePt t="55370" x="152400" y="4273550"/>
          <p14:tracePt t="55387" x="152400" y="4286250"/>
          <p14:tracePt t="55404" x="165100" y="4324350"/>
          <p14:tracePt t="55420" x="184150" y="4356100"/>
          <p14:tracePt t="55437" x="190500" y="4387850"/>
          <p14:tracePt t="55454" x="196850" y="4400550"/>
          <p14:tracePt t="55471" x="209550" y="4413250"/>
          <p14:tracePt t="55487" x="222250" y="4451350"/>
          <p14:tracePt t="55504" x="234950" y="4483100"/>
          <p14:tracePt t="55520" x="254000" y="4527550"/>
          <p14:tracePt t="55537" x="266700" y="4533900"/>
          <p14:tracePt t="55554" x="279400" y="4552950"/>
          <p14:tracePt t="55570" x="285750" y="4559300"/>
          <p14:tracePt t="55588" x="317500" y="4572000"/>
          <p14:tracePt t="55604" x="349250" y="4597400"/>
          <p14:tracePt t="55620" x="368300" y="4597400"/>
          <p14:tracePt t="55637" x="387350" y="4610100"/>
          <p14:tracePt t="55654" x="444500" y="4616450"/>
          <p14:tracePt t="55670" x="476250" y="4629150"/>
          <p14:tracePt t="55687" x="520700" y="4635500"/>
          <p14:tracePt t="55704" x="565150" y="4660900"/>
          <p14:tracePt t="55720" x="628650" y="4692650"/>
          <p14:tracePt t="55737" x="660400" y="4718050"/>
          <p14:tracePt t="55754" x="704850" y="4737100"/>
          <p14:tracePt t="55770" x="762000" y="4749800"/>
          <p14:tracePt t="55787" x="781050" y="4756150"/>
          <p14:tracePt t="55803" x="819150" y="4775200"/>
          <p14:tracePt t="55820" x="838200" y="4781550"/>
          <p14:tracePt t="55837" x="850900" y="4787900"/>
          <p14:tracePt t="55854" x="863600" y="4794250"/>
          <p14:tracePt t="55870" x="876300" y="4794250"/>
          <p14:tracePt t="55887" x="889000" y="4794250"/>
          <p14:tracePt t="55903" x="914400" y="4794250"/>
          <p14:tracePt t="55920" x="946150" y="4813300"/>
          <p14:tracePt t="55937" x="965200" y="4813300"/>
          <p14:tracePt t="55954" x="984250" y="4813300"/>
          <p14:tracePt t="55970" x="1003300" y="4813300"/>
          <p14:tracePt t="56062" x="1003300" y="4819650"/>
          <p14:tracePt t="56082" x="996950" y="4826000"/>
          <p14:tracePt t="56092" x="990600" y="4826000"/>
          <p14:tracePt t="56102" x="977900" y="4832350"/>
          <p14:tracePt t="56112" x="965200" y="4832350"/>
          <p14:tracePt t="56122" x="939800" y="4832350"/>
          <p14:tracePt t="56137" x="908050" y="4832350"/>
          <p14:tracePt t="56153" x="800100" y="4832350"/>
          <p14:tracePt t="56170" x="698500" y="4826000"/>
          <p14:tracePt t="56187" x="590550" y="4813300"/>
          <p14:tracePt t="56203" x="488950" y="4768850"/>
          <p14:tracePt t="56220" x="438150" y="4762500"/>
          <p14:tracePt t="56237" x="374650" y="4737100"/>
          <p14:tracePt t="56253" x="317500" y="4705350"/>
          <p14:tracePt t="56270" x="266700" y="4686300"/>
          <p14:tracePt t="56287" x="190500" y="4648200"/>
          <p14:tracePt t="56304" x="152400" y="4629150"/>
          <p14:tracePt t="56320" x="133350" y="4597400"/>
          <p14:tracePt t="56336" x="88900" y="4552950"/>
          <p14:tracePt t="56354" x="31750" y="4495800"/>
          <p14:tracePt t="56370" x="6350" y="4451350"/>
          <p14:tracePt t="56386" x="0" y="4406900"/>
          <p14:tracePt t="56404" x="0" y="4394200"/>
          <p14:tracePt t="56420" x="0" y="4362450"/>
          <p14:tracePt t="56436" x="0" y="4337050"/>
          <p14:tracePt t="56454" x="0" y="4318000"/>
          <p14:tracePt t="56470" x="0" y="4311650"/>
          <p14:tracePt t="56486" x="0" y="4298950"/>
          <p14:tracePt t="56503" x="0" y="4286250"/>
          <p14:tracePt t="56520" x="0" y="4273550"/>
          <p14:tracePt t="56536" x="0" y="4241800"/>
          <p14:tracePt t="56553" x="12700" y="4222750"/>
          <p14:tracePt t="56570" x="63500" y="4184650"/>
          <p14:tracePt t="56586" x="88900" y="4171950"/>
          <p14:tracePt t="56603" x="88900" y="4165600"/>
          <p14:tracePt t="56620" x="107950" y="4152900"/>
          <p14:tracePt t="56636" x="120650" y="4140200"/>
          <p14:tracePt t="56653" x="133350" y="4133850"/>
          <p14:tracePt t="56670" x="146050" y="4127500"/>
          <p14:tracePt t="56722" x="152400" y="4121150"/>
          <p14:tracePt t="56738" x="158750" y="4114800"/>
          <p14:tracePt t="56788" x="165100" y="4114800"/>
          <p14:tracePt t="56798" x="177800" y="4108450"/>
          <p14:tracePt t="56809" x="190500" y="4095750"/>
          <p14:tracePt t="56874" x="203200" y="4095750"/>
          <p14:tracePt t="57050" x="203200" y="4102100"/>
          <p14:tracePt t="57055" x="203200" y="4108450"/>
          <p14:tracePt t="57070" x="203200" y="4152900"/>
          <p14:tracePt t="57103" x="203200" y="4178300"/>
          <p14:tracePt t="57120" x="203200" y="4216400"/>
          <p14:tracePt t="57136" x="203200" y="4241800"/>
          <p14:tracePt t="57153" x="228600" y="4292600"/>
          <p14:tracePt t="57170" x="260350" y="4324350"/>
          <p14:tracePt t="57186" x="368300" y="4419600"/>
          <p14:tracePt t="57203" x="431800" y="4457700"/>
          <p14:tracePt t="57219" x="508000" y="4495800"/>
          <p14:tracePt t="57236" x="558800" y="4521200"/>
          <p14:tracePt t="57252" x="654050" y="4597400"/>
          <p14:tracePt t="57269" x="704850" y="4629150"/>
          <p14:tracePt t="57286" x="781050" y="4667250"/>
          <p14:tracePt t="57302" x="869950" y="4699000"/>
          <p14:tracePt t="57319" x="920750" y="4718050"/>
          <p14:tracePt t="57336" x="984250" y="4737100"/>
          <p14:tracePt t="57352" x="1047750" y="4762500"/>
          <p14:tracePt t="57369" x="1092200" y="4781550"/>
          <p14:tracePt t="57386" x="1155700" y="4794250"/>
          <p14:tracePt t="57402" x="1200150" y="4794250"/>
          <p14:tracePt t="57419" x="1219200" y="4794250"/>
          <p14:tracePt t="57475" x="1225550" y="4794250"/>
          <p14:tracePt t="57488" x="1238250" y="4794250"/>
          <p14:tracePt t="57697" x="1238250" y="4806950"/>
          <p14:tracePt t="57727" x="1225550" y="4819650"/>
          <p14:tracePt t="57737" x="1219200" y="4826000"/>
          <p14:tracePt t="57741" x="1212850" y="4826000"/>
          <p14:tracePt t="57753" x="1193800" y="4826000"/>
          <p14:tracePt t="57769" x="1130300" y="4826000"/>
          <p14:tracePt t="57785" x="1054100" y="4832350"/>
          <p14:tracePt t="57802" x="977900" y="4832350"/>
          <p14:tracePt t="57819" x="863600" y="4832350"/>
          <p14:tracePt t="57836" x="806450" y="4832350"/>
          <p14:tracePt t="57852" x="742950" y="4806950"/>
          <p14:tracePt t="57869" x="666750" y="4781550"/>
          <p14:tracePt t="57885" x="609600" y="4743450"/>
          <p14:tracePt t="57902" x="476250" y="4692650"/>
          <p14:tracePt t="57919" x="400050" y="4660900"/>
          <p14:tracePt t="57935" x="374650" y="4654550"/>
          <p14:tracePt t="57952" x="323850" y="4629150"/>
          <p14:tracePt t="57969" x="266700" y="4578350"/>
          <p14:tracePt t="57985" x="247650" y="4559300"/>
          <p14:tracePt t="58002" x="215900" y="4521200"/>
          <p14:tracePt t="58019" x="196850" y="4470400"/>
          <p14:tracePt t="58035" x="171450" y="4419600"/>
          <p14:tracePt t="58052" x="152400" y="4375150"/>
          <p14:tracePt t="58069" x="120650" y="4298950"/>
          <p14:tracePt t="58085" x="88900" y="4254500"/>
          <p14:tracePt t="58102" x="63500" y="4203700"/>
          <p14:tracePt t="58119" x="44450" y="4184650"/>
          <p14:tracePt t="58135" x="31750" y="4165600"/>
          <p14:tracePt t="58152" x="25400" y="4146550"/>
          <p14:tracePt t="58169" x="25400" y="4140200"/>
          <p14:tracePt t="58185" x="31750" y="4108450"/>
          <p14:tracePt t="58202" x="50800" y="4089400"/>
          <p14:tracePt t="58218" x="57150" y="4083050"/>
          <p14:tracePt t="58221" x="76200" y="4064000"/>
          <p14:tracePt t="58237" x="82550" y="4057650"/>
          <p14:tracePt t="58252" x="107950" y="4044950"/>
          <p14:tracePt t="58268" x="127000" y="4044950"/>
          <p14:tracePt t="58285" x="171450" y="4038600"/>
          <p14:tracePt t="58302" x="203200" y="4025900"/>
          <p14:tracePt t="58318" x="215900" y="4013200"/>
          <p14:tracePt t="58335" x="222250" y="4013200"/>
          <p14:tracePt t="58352" x="228600" y="4006850"/>
          <p14:tracePt t="59769" x="234950" y="4006850"/>
          <p14:tracePt t="59775" x="247650" y="4006850"/>
          <p14:tracePt t="59785" x="298450" y="4044950"/>
          <p14:tracePt t="59801" x="349250" y="4083050"/>
          <p14:tracePt t="59817" x="425450" y="4146550"/>
          <p14:tracePt t="59834" x="495300" y="4191000"/>
          <p14:tracePt t="59851" x="565150" y="4241800"/>
          <p14:tracePt t="59867" x="660400" y="4298950"/>
          <p14:tracePt t="59884" x="704850" y="4324350"/>
          <p14:tracePt t="59901" x="742950" y="4362450"/>
          <p14:tracePt t="59918" x="819150" y="4432300"/>
          <p14:tracePt t="59934" x="952500" y="4559300"/>
          <p14:tracePt t="59951" x="1022350" y="4629150"/>
          <p14:tracePt t="59967" x="1073150" y="4667250"/>
          <p14:tracePt t="59984" x="1079500" y="4686300"/>
          <p14:tracePt t="60000" x="1155700" y="4775200"/>
          <p14:tracePt t="60017" x="1212850" y="4832350"/>
          <p14:tracePt t="60034" x="1263650" y="4864100"/>
          <p14:tracePt t="60051" x="1282700" y="4870450"/>
          <p14:tracePt t="60067" x="1289050" y="4870450"/>
          <p14:tracePt t="60137" x="1301750" y="4870450"/>
          <p14:tracePt t="60147" x="1308100" y="4870450"/>
          <p14:tracePt t="60153" x="1308100" y="4864100"/>
          <p14:tracePt t="60167" x="1308100" y="4851400"/>
          <p14:tracePt t="60249" x="1314450" y="4851400"/>
          <p14:tracePt t="60263" x="1327150" y="4851400"/>
          <p14:tracePt t="60269" x="1339850" y="4857750"/>
          <p14:tracePt t="60284" x="1358900" y="4870450"/>
          <p14:tracePt t="60300" x="1460500" y="4895850"/>
          <p14:tracePt t="60317" x="1568450" y="4908550"/>
          <p14:tracePt t="60334" x="1657350" y="4908550"/>
          <p14:tracePt t="60350" x="1727200" y="4864100"/>
          <p14:tracePt t="60367" x="1746250" y="4851400"/>
          <p14:tracePt t="60384" x="1771650" y="4794250"/>
          <p14:tracePt t="60400" x="1771650" y="4737100"/>
          <p14:tracePt t="60417" x="1771650" y="4705350"/>
          <p14:tracePt t="60433" x="1771650" y="4699000"/>
          <p14:tracePt t="60581" x="1752600" y="4711700"/>
          <p14:tracePt t="60591" x="1733550" y="4730750"/>
          <p14:tracePt t="60600" x="1733550" y="4737100"/>
          <p14:tracePt t="60617" x="1689100" y="4756150"/>
          <p14:tracePt t="60633" x="1600200" y="4775200"/>
          <p14:tracePt t="60650" x="1568450" y="4775200"/>
          <p14:tracePt t="60667" x="1504950" y="4775200"/>
          <p14:tracePt t="60683" x="1460500" y="4775200"/>
          <p14:tracePt t="60700" x="1403350" y="4756150"/>
          <p14:tracePt t="60717" x="1301750" y="4673600"/>
          <p14:tracePt t="60733" x="1187450" y="4578350"/>
          <p14:tracePt t="60750" x="1117600" y="4514850"/>
          <p14:tracePt t="60753" x="1009650" y="4425950"/>
          <p14:tracePt t="60767" x="984250" y="4413250"/>
          <p14:tracePt t="60784" x="800100" y="4216400"/>
          <p14:tracePt t="60800" x="762000" y="4108450"/>
          <p14:tracePt t="60817" x="755650" y="4019550"/>
          <p14:tracePt t="60833" x="755650" y="3873500"/>
          <p14:tracePt t="60850" x="768350" y="3790950"/>
          <p14:tracePt t="60867" x="793750" y="3644900"/>
          <p14:tracePt t="60883" x="831850" y="3543300"/>
          <p14:tracePt t="60900" x="876300" y="3479800"/>
          <p14:tracePt t="60917" x="971550" y="3384550"/>
          <p14:tracePt t="60933" x="1041400" y="3327400"/>
          <p14:tracePt t="60950" x="1143000" y="3257550"/>
          <p14:tracePt t="60966" x="1231900" y="3187700"/>
          <p14:tracePt t="60983" x="1282700" y="3143250"/>
          <p14:tracePt t="61000" x="1377950" y="3092450"/>
          <p14:tracePt t="61016" x="1416050" y="3073400"/>
          <p14:tracePt t="61033" x="1435100" y="3067050"/>
          <p14:tracePt t="61050" x="1479550" y="3054350"/>
          <p14:tracePt t="61066" x="1498600" y="3054350"/>
          <p14:tracePt t="61083" x="1511300" y="3054350"/>
          <p14:tracePt t="61100" x="1524000" y="3054350"/>
          <p14:tracePt t="61227" x="1530350" y="3048000"/>
          <p14:tracePt t="61237" x="1549400" y="3048000"/>
          <p14:tracePt t="61243" x="1562100" y="3048000"/>
          <p14:tracePt t="61253" x="1581150" y="3048000"/>
          <p14:tracePt t="61266" x="1612900" y="3048000"/>
          <p14:tracePt t="61283" x="1784350" y="3086100"/>
          <p14:tracePt t="61300" x="1917700" y="3117850"/>
          <p14:tracePt t="61316" x="1981200" y="3117850"/>
          <p14:tracePt t="61333" x="2070100" y="3117850"/>
          <p14:tracePt t="61350" x="2076450" y="3111500"/>
          <p14:tracePt t="61366" x="2082800" y="3105150"/>
          <p14:tracePt t="61400" x="2082800" y="3098800"/>
          <p14:tracePt t="61416" x="2089150" y="3092450"/>
          <p14:tracePt t="61433" x="2089150" y="3079750"/>
          <p14:tracePt t="61449" x="2089150" y="3073400"/>
          <p14:tracePt t="61466" x="2089150" y="3067050"/>
          <p14:tracePt t="61499" x="2089150" y="3060700"/>
          <p14:tracePt t="61615" x="2089150" y="3067050"/>
          <p14:tracePt t="61621" x="2082800" y="3079750"/>
          <p14:tracePt t="61641" x="2070100" y="3092450"/>
          <p14:tracePt t="61649" x="2063750" y="3098800"/>
          <p14:tracePt t="61666" x="2057400" y="3105150"/>
          <p14:tracePt t="61683" x="2044700" y="3130550"/>
          <p14:tracePt t="61699" x="2032000" y="3143250"/>
          <p14:tracePt t="61717" x="2025650" y="3155950"/>
          <p14:tracePt t="61733" x="2019300" y="3168650"/>
          <p14:tracePt t="61749" x="2012950" y="3175000"/>
          <p14:tracePt t="61753" x="2012950" y="3181350"/>
          <p14:tracePt t="61767" x="2012950" y="3194050"/>
          <p14:tracePt t="61782" x="2012950" y="3213100"/>
          <p14:tracePt t="61799" x="2012950" y="3219450"/>
          <p14:tracePt t="61816" x="2012950" y="3238500"/>
          <p14:tracePt t="61832" x="2012950" y="3270250"/>
          <p14:tracePt t="61849" x="2044700" y="3327400"/>
          <p14:tracePt t="61866" x="2114550" y="3390900"/>
          <p14:tracePt t="61882" x="2146300" y="3397250"/>
          <p14:tracePt t="61899" x="2266950" y="3441700"/>
          <p14:tracePt t="61916" x="2368550" y="3460750"/>
          <p14:tracePt t="61933" x="2463800" y="3479800"/>
          <p14:tracePt t="61949" x="2546350" y="3479800"/>
          <p14:tracePt t="61966" x="2686050" y="3486150"/>
          <p14:tracePt t="61983" x="2755900" y="3486150"/>
          <p14:tracePt t="61999" x="2863850" y="3486150"/>
          <p14:tracePt t="62017" x="2940050" y="3486150"/>
          <p14:tracePt t="62032" x="3041650" y="3486150"/>
          <p14:tracePt t="62049" x="3251200" y="3517900"/>
          <p14:tracePt t="62066" x="3378200" y="3517900"/>
          <p14:tracePt t="62082" x="3429000" y="3517900"/>
          <p14:tracePt t="62099" x="3536950" y="3492500"/>
          <p14:tracePt t="62116" x="3562350" y="3454400"/>
          <p14:tracePt t="62132" x="3575050" y="3435350"/>
          <p14:tracePt t="62149" x="3581400" y="3422650"/>
          <p14:tracePt t="62166" x="3587750" y="3390900"/>
          <p14:tracePt t="62182" x="3587750" y="3359150"/>
          <p14:tracePt t="62199" x="3587750" y="3327400"/>
          <p14:tracePt t="62216" x="3575050" y="3219450"/>
          <p14:tracePt t="62232" x="3486150" y="3105150"/>
          <p14:tracePt t="62249" x="3352800" y="2978150"/>
          <p14:tracePt t="62252" x="3340100" y="2965450"/>
          <p14:tracePt t="62266" x="3295650" y="2940050"/>
          <p14:tracePt t="62282" x="3213100" y="2908300"/>
          <p14:tracePt t="62299" x="3124200" y="2870200"/>
          <p14:tracePt t="62316" x="3054350" y="2851150"/>
          <p14:tracePt t="62332" x="2914650" y="2819400"/>
          <p14:tracePt t="62349" x="2794000" y="2806700"/>
          <p14:tracePt t="62365" x="2730500" y="2806700"/>
          <p14:tracePt t="62383" x="2489200" y="2806700"/>
          <p14:tracePt t="62399" x="2286000" y="2806700"/>
          <p14:tracePt t="62415" x="2095500" y="2819400"/>
          <p14:tracePt t="62432" x="1955800" y="2857500"/>
          <p14:tracePt t="62449" x="1873250" y="2933700"/>
          <p14:tracePt t="62465" x="1854200" y="2978150"/>
          <p14:tracePt t="62482" x="1835150" y="3079750"/>
          <p14:tracePt t="62499" x="1835150" y="3187700"/>
          <p14:tracePt t="62515" x="1841500" y="3346450"/>
          <p14:tracePt t="62533" x="1905000" y="3632200"/>
          <p14:tracePt t="62549" x="1987550" y="3930650"/>
          <p14:tracePt t="62565" x="2032000" y="4083050"/>
          <p14:tracePt t="62582" x="2127250" y="4387850"/>
          <p14:tracePt t="62599" x="2190750" y="4660900"/>
          <p14:tracePt t="62615" x="2190750" y="4813300"/>
          <p14:tracePt t="62632" x="2190750" y="4895850"/>
          <p14:tracePt t="62649" x="2190750" y="4914900"/>
          <p14:tracePt t="62665" x="2159000" y="4978400"/>
          <p14:tracePt t="62682" x="2146300" y="5010150"/>
          <p14:tracePt t="62699" x="2139950" y="5016500"/>
          <p14:tracePt t="62732" x="2133600" y="5035550"/>
          <p14:tracePt t="62749" x="2127250" y="5048250"/>
          <p14:tracePt t="62751" x="2127250" y="5060950"/>
          <p14:tracePt t="62765" x="2114550" y="5086350"/>
          <p14:tracePt t="62782" x="2108200" y="5105400"/>
          <p14:tracePt t="62799" x="2101850" y="5105400"/>
          <p14:tracePt t="62857" x="2095500" y="5105400"/>
          <p14:tracePt t="62871" x="2082800" y="5086350"/>
          <p14:tracePt t="62881" x="2082800" y="5073650"/>
          <p14:tracePt t="62891" x="2076450" y="5035550"/>
          <p14:tracePt t="62899" x="2070100" y="5022850"/>
          <p14:tracePt t="62915" x="2057400" y="4991100"/>
          <p14:tracePt t="62932" x="2051050" y="4940300"/>
          <p14:tracePt t="62948" x="2044700" y="4921250"/>
          <p14:tracePt t="62965" x="2038350" y="4914900"/>
          <p14:tracePt t="62982" x="2032000" y="4889500"/>
          <p14:tracePt t="62998" x="2032000" y="4864100"/>
          <p14:tracePt t="63015" x="2025650" y="4838700"/>
          <p14:tracePt t="63032" x="2025650" y="4813300"/>
          <p14:tracePt t="63048" x="2019300" y="4794250"/>
          <p14:tracePt t="63065" x="2012950" y="4762500"/>
          <p14:tracePt t="63082" x="2012950" y="4749800"/>
          <p14:tracePt t="63305" x="2012950" y="4743450"/>
          <p14:tracePt t="63311" x="2012950" y="4730750"/>
          <p14:tracePt t="63321" x="2019300" y="4724400"/>
          <p14:tracePt t="63331" x="2019300" y="4718050"/>
          <p14:tracePt t="63348" x="2051050" y="4679950"/>
          <p14:tracePt t="63365" x="2127250" y="4610100"/>
          <p14:tracePt t="63381" x="2190750" y="4559300"/>
          <p14:tracePt t="63398" x="2266950" y="4476750"/>
          <p14:tracePt t="63415" x="2311400" y="4406900"/>
          <p14:tracePt t="63431" x="2444750" y="4171950"/>
          <p14:tracePt t="63448" x="2540000" y="4025900"/>
          <p14:tracePt t="63465" x="2635250" y="3892550"/>
          <p14:tracePt t="63481" x="2679700" y="3797300"/>
          <p14:tracePt t="63498" x="2724150" y="3676650"/>
          <p14:tracePt t="63515" x="2730500" y="3632200"/>
          <p14:tracePt t="63531" x="2743200" y="3575050"/>
          <p14:tracePt t="63548" x="2781300" y="3530600"/>
          <p14:tracePt t="63565" x="2787650" y="3505200"/>
          <p14:tracePt t="63581" x="2813050" y="3441700"/>
          <p14:tracePt t="63598" x="2819400" y="3409950"/>
          <p14:tracePt t="63615" x="2832100" y="3378200"/>
          <p14:tracePt t="63631" x="2832100" y="3314700"/>
          <p14:tracePt t="63648" x="2832100" y="3289300"/>
          <p14:tracePt t="63665" x="2832100" y="3276600"/>
          <p14:tracePt t="63709" x="2832100" y="3263900"/>
          <p14:tracePt t="63719" x="2832100" y="3257550"/>
          <p14:tracePt t="63731" x="2838450" y="3251200"/>
          <p14:tracePt t="63748" x="2838450" y="3238500"/>
          <p14:tracePt t="63764" x="2838450" y="3232150"/>
          <p14:tracePt t="63790" x="2838450" y="3225800"/>
          <p14:tracePt t="63799" x="2838450" y="3219450"/>
          <p14:tracePt t="63819" x="2838450" y="3206750"/>
          <p14:tracePt t="63831" x="2844800" y="3194050"/>
          <p14:tracePt t="63856" x="2851150" y="3194050"/>
          <p14:tracePt t="63966" x="2863850" y="3194050"/>
          <p14:tracePt t="63978" x="2870200" y="3194050"/>
          <p14:tracePt t="63988" x="2876550" y="3200400"/>
          <p14:tracePt t="63998" x="2895600" y="3206750"/>
          <p14:tracePt t="64014" x="2933700" y="3238500"/>
          <p14:tracePt t="64031" x="2978150" y="3263900"/>
          <p14:tracePt t="64048" x="3016250" y="3276600"/>
          <p14:tracePt t="64064" x="3086100" y="3289300"/>
          <p14:tracePt t="64081" x="3111500" y="3295650"/>
          <p14:tracePt t="64098" x="3143250" y="3302000"/>
          <p14:tracePt t="64114" x="3175000" y="3302000"/>
          <p14:tracePt t="64131" x="3187700" y="3302000"/>
          <p14:tracePt t="64148" x="3200400" y="3302000"/>
          <p14:tracePt t="64164" x="3225800" y="3302000"/>
          <p14:tracePt t="64181" x="3232150" y="3295650"/>
          <p14:tracePt t="64198" x="3282950" y="3276600"/>
          <p14:tracePt t="64214" x="3295650" y="3270250"/>
          <p14:tracePt t="64231" x="3308350" y="3257550"/>
          <p14:tracePt t="64248" x="3314700" y="3251200"/>
          <p14:tracePt t="64486" x="3314700" y="3263900"/>
          <p14:tracePt t="64496" x="3314700" y="3276600"/>
          <p14:tracePt t="64501" x="3314700" y="3302000"/>
          <p14:tracePt t="64514" x="3314700" y="3321050"/>
          <p14:tracePt t="64531" x="3295650" y="3390900"/>
          <p14:tracePt t="64547" x="3295650" y="3492500"/>
          <p14:tracePt t="64564" x="3289300" y="3663950"/>
          <p14:tracePt t="64581" x="3289300" y="3746500"/>
          <p14:tracePt t="64597" x="3289300" y="3879850"/>
          <p14:tracePt t="64614" x="3289300" y="4032250"/>
          <p14:tracePt t="64631" x="3244850" y="4191000"/>
          <p14:tracePt t="64647" x="3206750" y="4260850"/>
          <p14:tracePt t="64664" x="3155950" y="4318000"/>
          <p14:tracePt t="64681" x="3105150" y="4349750"/>
          <p14:tracePt t="64697" x="2978150" y="4425950"/>
          <p14:tracePt t="64714" x="2889250" y="4489450"/>
          <p14:tracePt t="64731" x="2800350" y="4552950"/>
          <p14:tracePt t="64747" x="2705100" y="4597400"/>
          <p14:tracePt t="64764" x="2603500" y="4667250"/>
          <p14:tracePt t="64767" x="2584450" y="4673600"/>
          <p14:tracePt t="64780" x="2571750" y="4686300"/>
          <p14:tracePt t="64797" x="2489200" y="4737100"/>
          <p14:tracePt t="64814" x="2413000" y="4787900"/>
          <p14:tracePt t="64830" x="2330450" y="4832350"/>
          <p14:tracePt t="64847" x="2266950" y="4857750"/>
          <p14:tracePt t="64864" x="2197100" y="4889500"/>
          <p14:tracePt t="64880" x="2178050" y="4895850"/>
          <p14:tracePt t="64897" x="2146300" y="4908550"/>
          <p14:tracePt t="64914" x="2101850" y="4940300"/>
          <p14:tracePt t="64930" x="2076450" y="4946650"/>
          <p14:tracePt t="64947" x="2057400" y="4946650"/>
          <p14:tracePt t="64964" x="2051050" y="4946650"/>
          <p14:tracePt t="64980" x="2012950" y="4946650"/>
          <p14:tracePt t="64997" x="1993900" y="4946650"/>
          <p14:tracePt t="65014" x="1981200" y="4946650"/>
          <p14:tracePt t="65030" x="1968500" y="4946650"/>
          <p14:tracePt t="65064" x="1962150" y="4946650"/>
          <p14:tracePt t="65080" x="1955800" y="4940300"/>
          <p14:tracePt t="65097" x="1955800" y="4927600"/>
          <p14:tracePt t="65114" x="1955800" y="4895850"/>
          <p14:tracePt t="65130" x="1955800" y="4864100"/>
          <p14:tracePt t="65147" x="1955800" y="4851400"/>
          <p14:tracePt t="65180" x="1955800" y="4845050"/>
          <p14:tracePt t="66034" x="1955800" y="4838700"/>
          <p14:tracePt t="66050" x="1962150" y="4838700"/>
          <p14:tracePt t="66060" x="1974850" y="4838700"/>
          <p14:tracePt t="66070" x="2000250" y="4838700"/>
          <p14:tracePt t="66079" x="2019300" y="4838700"/>
          <p14:tracePt t="66096" x="2082800" y="4838700"/>
          <p14:tracePt t="66113" x="2197100" y="4838700"/>
          <p14:tracePt t="66129" x="2324100" y="4864100"/>
          <p14:tracePt t="66146" x="2381250" y="4870450"/>
          <p14:tracePt t="66163" x="2495550" y="4876800"/>
          <p14:tracePt t="66179" x="2597150" y="4889500"/>
          <p14:tracePt t="66196" x="2717800" y="4889500"/>
          <p14:tracePt t="66213" x="2755900" y="4889500"/>
          <p14:tracePt t="66229" x="2762250" y="4889500"/>
          <p14:tracePt t="66246" x="2794000" y="4889500"/>
          <p14:tracePt t="66263" x="2832100" y="4889500"/>
          <p14:tracePt t="66279" x="2863850" y="4889500"/>
          <p14:tracePt t="66296" x="2927350" y="4895850"/>
          <p14:tracePt t="66313" x="3022600" y="4895850"/>
          <p14:tracePt t="66329" x="3060700" y="4895850"/>
          <p14:tracePt t="66346" x="3124200" y="4895850"/>
          <p14:tracePt t="66363" x="3181350" y="4895850"/>
          <p14:tracePt t="66379" x="3225800" y="4883150"/>
          <p14:tracePt t="66396" x="3244850" y="4876800"/>
          <p14:tracePt t="66413" x="3251200" y="4864100"/>
          <p14:tracePt t="66446" x="3257550" y="4864100"/>
          <p14:tracePt t="66463" x="3257550" y="4857750"/>
          <p14:tracePt t="66504" x="3257550" y="4851400"/>
          <p14:tracePt t="66534" x="3257550" y="4845050"/>
          <p14:tracePt t="66544" x="3257550" y="4838700"/>
          <p14:tracePt t="66554" x="3257550" y="4832350"/>
          <p14:tracePt t="66563" x="3244850" y="4826000"/>
          <p14:tracePt t="66579" x="3232150" y="4813300"/>
          <p14:tracePt t="66596" x="3219450" y="4813300"/>
          <p14:tracePt t="66612" x="3206750" y="4806950"/>
          <p14:tracePt t="66629" x="3200400" y="4806950"/>
          <p14:tracePt t="66646" x="3187700" y="4800600"/>
          <p14:tracePt t="66696" x="3181350" y="4800600"/>
          <p14:tracePt t="66706" x="3175000" y="4800600"/>
          <p14:tracePt t="66752" x="3168650" y="4800600"/>
          <p14:tracePt t="66756" x="3162300" y="4800600"/>
          <p14:tracePt t="66762" x="3155950" y="4800600"/>
          <p14:tracePt t="66779" x="3143250" y="4806950"/>
          <p14:tracePt t="66918" x="3136900" y="4806950"/>
          <p14:tracePt t="66939" x="3130550" y="4806950"/>
          <p14:tracePt t="66958" x="3124200" y="4806950"/>
          <p14:tracePt t="66962" x="3117850" y="4806950"/>
          <p14:tracePt t="66974" x="3111500" y="4800600"/>
          <p14:tracePt t="67356" x="3105150" y="4800600"/>
          <p14:tracePt t="67752" x="3111500" y="4800600"/>
          <p14:tracePt t="67760" x="3117850" y="4800600"/>
          <p14:tracePt t="67770" x="3130550" y="4800600"/>
          <p14:tracePt t="67780" x="3149600" y="4800600"/>
          <p14:tracePt t="67795" x="3155950" y="4800600"/>
          <p14:tracePt t="67812" x="3187700" y="4800600"/>
          <p14:tracePt t="67828" x="3194050" y="4800600"/>
          <p14:tracePt t="67845" x="3200400" y="4800600"/>
          <p14:tracePt t="67862" x="3213100" y="4800600"/>
          <p14:tracePt t="67878" x="3238500" y="4800600"/>
          <p14:tracePt t="67895" x="3251200" y="4800600"/>
          <p14:tracePt t="67912" x="3263900" y="4800600"/>
          <p14:tracePt t="67928" x="3276600" y="4800600"/>
          <p14:tracePt t="67946" x="3282950" y="4800600"/>
          <p14:tracePt t="67961" x="3295650" y="4800600"/>
          <p14:tracePt t="67995" x="3314700" y="4794250"/>
          <p14:tracePt t="68028" x="3321050" y="4762500"/>
          <p14:tracePt t="68045" x="3321050" y="4756150"/>
          <p14:tracePt t="68061" x="3321050" y="4737100"/>
          <p14:tracePt t="68078" x="3276600" y="4692650"/>
          <p14:tracePt t="68095" x="3251200" y="4667250"/>
          <p14:tracePt t="68111" x="3232150" y="4654550"/>
          <p14:tracePt t="68128" x="3206750" y="4641850"/>
          <p14:tracePt t="68145" x="3181350" y="4629150"/>
          <p14:tracePt t="68161" x="3162300" y="4629150"/>
          <p14:tracePt t="68178" x="3136900" y="4616450"/>
          <p14:tracePt t="68195" x="3086100" y="4610100"/>
          <p14:tracePt t="68211" x="3041650" y="4603750"/>
          <p14:tracePt t="68228" x="2997200" y="4591050"/>
          <p14:tracePt t="68245" x="2990850" y="4591050"/>
          <p14:tracePt t="68261" x="2984500" y="4591050"/>
          <p14:tracePt t="68264" x="2978150" y="4591050"/>
          <p14:tracePt t="68295" x="2971800" y="4591050"/>
          <p14:tracePt t="68311" x="2959100" y="4591050"/>
          <p14:tracePt t="68344" x="2946400" y="4591050"/>
          <p14:tracePt t="68378" x="2933700" y="4610100"/>
          <p14:tracePt t="68395" x="2927350" y="4635500"/>
          <p14:tracePt t="68411" x="2914650" y="4673600"/>
          <p14:tracePt t="68428" x="2914650" y="4699000"/>
          <p14:tracePt t="68445" x="2914650" y="4718050"/>
          <p14:tracePt t="68461" x="2914650" y="4737100"/>
          <p14:tracePt t="68478" x="2927350" y="4756150"/>
          <p14:tracePt t="68494" x="2946400" y="4775200"/>
          <p14:tracePt t="68512" x="2997200" y="4794250"/>
          <p14:tracePt t="68528" x="3054350" y="4819650"/>
          <p14:tracePt t="68544" x="3073400" y="4826000"/>
          <p14:tracePt t="68562" x="3143250" y="4838700"/>
          <p14:tracePt t="68578" x="3168650" y="4838700"/>
          <p14:tracePt t="68594" x="3175000" y="4838700"/>
          <p14:tracePt t="68611" x="3181350" y="4838700"/>
          <p14:tracePt t="68628" x="3187700" y="4838700"/>
          <p14:tracePt t="68661" x="3206750" y="4838700"/>
          <p14:tracePt t="68678" x="3238500" y="4826000"/>
          <p14:tracePt t="68694" x="3263900" y="4806950"/>
          <p14:tracePt t="68711" x="3270250" y="4800600"/>
          <p14:tracePt t="68728" x="3282950" y="4781550"/>
          <p14:tracePt t="68744" x="3282950" y="4775200"/>
          <p14:tracePt t="68761" x="3282950" y="4768850"/>
          <p14:tracePt t="68764" x="3282950" y="4756150"/>
          <p14:tracePt t="68778" x="3282950" y="4737100"/>
          <p14:tracePt t="68794" x="3282950" y="4718050"/>
          <p14:tracePt t="68811" x="3282950" y="4705350"/>
          <p14:tracePt t="68828" x="3270250" y="4692650"/>
          <p14:tracePt t="68844" x="3257550" y="4673600"/>
          <p14:tracePt t="68861" x="3232150" y="4667250"/>
          <p14:tracePt t="68878" x="3200400" y="4641850"/>
          <p14:tracePt t="68894" x="3181350" y="4635500"/>
          <p14:tracePt t="68911" x="3117850" y="4616450"/>
          <p14:tracePt t="68928" x="3092450" y="4610100"/>
          <p14:tracePt t="68944" x="3060700" y="4603750"/>
          <p14:tracePt t="68961" x="3035300" y="4603750"/>
          <p14:tracePt t="68994" x="3028950" y="4603750"/>
          <p14:tracePt t="69011" x="3009900" y="4610100"/>
          <p14:tracePt t="69027" x="2997200" y="4622800"/>
          <p14:tracePt t="69044" x="2978150" y="4660900"/>
          <p14:tracePt t="69061" x="2959100" y="4692650"/>
          <p14:tracePt t="69077" x="2940050" y="4718050"/>
          <p14:tracePt t="69094" x="2933700" y="4724400"/>
          <p14:tracePt t="69111" x="2921000" y="4743450"/>
          <p14:tracePt t="69128" x="2914650" y="4762500"/>
          <p14:tracePt t="69144" x="2908300" y="4781550"/>
          <p14:tracePt t="69161" x="2908300" y="4794250"/>
          <p14:tracePt t="69177" x="2908300" y="4806950"/>
          <p14:tracePt t="69194" x="2908300" y="4832350"/>
          <p14:tracePt t="69211" x="2908300" y="4838700"/>
          <p14:tracePt t="69244" x="2921000" y="4851400"/>
          <p14:tracePt t="69261" x="2933700" y="4857750"/>
          <p14:tracePt t="69263" x="2940050" y="4857750"/>
          <p14:tracePt t="69277" x="2952750" y="4870450"/>
          <p14:tracePt t="69294" x="2984500" y="4876800"/>
          <p14:tracePt t="69310" x="3003550" y="4876800"/>
          <p14:tracePt t="69328" x="3048000" y="4876800"/>
          <p14:tracePt t="69344" x="3073400" y="4876800"/>
          <p14:tracePt t="69360" x="3098800" y="4870450"/>
          <p14:tracePt t="69377" x="3155950" y="4857750"/>
          <p14:tracePt t="69394" x="3187700" y="4838700"/>
          <p14:tracePt t="69410" x="3200400" y="4819650"/>
          <p14:tracePt t="69427" x="3225800" y="4800600"/>
          <p14:tracePt t="69444" x="3232150" y="4787900"/>
          <p14:tracePt t="69460" x="3244850" y="4768850"/>
          <p14:tracePt t="69477" x="3257550" y="4743450"/>
          <p14:tracePt t="69494" x="3257550" y="4724400"/>
          <p14:tracePt t="69510" x="3257550" y="4718050"/>
          <p14:tracePt t="69544" x="3257550" y="4711700"/>
          <p14:tracePt t="69576" x="3257550" y="4705350"/>
          <p14:tracePt t="69586" x="3257550" y="4699000"/>
          <p14:tracePt t="69616" x="3244850" y="4699000"/>
          <p14:tracePt t="69627" x="3232150" y="4699000"/>
          <p14:tracePt t="69636" x="3155950" y="4699000"/>
          <p14:tracePt t="69643" x="3136900" y="4699000"/>
          <p14:tracePt t="69660" x="3035300" y="4699000"/>
          <p14:tracePt t="69677" x="2857500" y="4699000"/>
          <p14:tracePt t="69694" x="2781300" y="4699000"/>
          <p14:tracePt t="69710" x="2686050" y="4699000"/>
          <p14:tracePt t="69727" x="2622550" y="4699000"/>
          <p14:tracePt t="69744" x="2571750" y="4699000"/>
          <p14:tracePt t="69760" x="2508250" y="4699000"/>
          <p14:tracePt t="69777" x="2470150" y="4699000"/>
          <p14:tracePt t="69794" x="2413000" y="4699000"/>
          <p14:tracePt t="69810" x="2324100" y="4699000"/>
          <p14:tracePt t="69827" x="2209800" y="4699000"/>
          <p14:tracePt t="69844" x="2070100" y="4724400"/>
          <p14:tracePt t="69860" x="1987550" y="4743450"/>
          <p14:tracePt t="69877" x="1955800" y="4756150"/>
          <p14:tracePt t="69894" x="1905000" y="4762500"/>
          <p14:tracePt t="69910" x="1892300" y="4762500"/>
          <p14:tracePt t="69927" x="1885950" y="4768850"/>
          <p14:tracePt t="69960" x="1879600" y="4768850"/>
          <p14:tracePt t="69984" x="1873250" y="4768850"/>
          <p14:tracePt t="69993" x="1866900" y="4775200"/>
          <p14:tracePt t="70011" x="1860550" y="4775200"/>
          <p14:tracePt t="70027" x="1854200" y="4775200"/>
          <p14:tracePt t="70043" x="1847850" y="4775200"/>
          <p14:tracePt t="71539" x="1835150" y="4775200"/>
          <p14:tracePt t="71543" x="1822450" y="4775200"/>
          <p14:tracePt t="71553" x="1797050" y="4775200"/>
          <p14:tracePt t="71562" x="1771650" y="4775200"/>
          <p14:tracePt t="71576" x="1758950" y="4775200"/>
          <p14:tracePt t="71592" x="1727200" y="4775200"/>
          <p14:tracePt t="71609" x="1676400" y="4775200"/>
          <p14:tracePt t="71626" x="1644650" y="4775200"/>
          <p14:tracePt t="71642" x="1625600" y="4768850"/>
          <p14:tracePt t="71659" x="1568450" y="4743450"/>
          <p14:tracePt t="71676" x="1549400" y="4737100"/>
          <p14:tracePt t="71692" x="1536700" y="4730750"/>
          <p14:tracePt t="71709" x="1517650" y="4711700"/>
          <p14:tracePt t="71725" x="1479550" y="4667250"/>
          <p14:tracePt t="71742" x="1466850" y="4648200"/>
          <p14:tracePt t="71759" x="1403350" y="4616450"/>
          <p14:tracePt t="71775" x="1377950" y="4603750"/>
          <p14:tracePt t="71792" x="1365250" y="4597400"/>
          <p14:tracePt t="71809" x="1352550" y="4591050"/>
          <p14:tracePt t="71826" x="1314450" y="4578350"/>
          <p14:tracePt t="71842" x="1295400" y="4572000"/>
          <p14:tracePt t="71859" x="1257300" y="4565650"/>
          <p14:tracePt t="71876" x="1219200" y="4552950"/>
          <p14:tracePt t="71892" x="1206500" y="4552950"/>
          <p14:tracePt t="71909" x="1193800" y="4540250"/>
          <p14:tracePt t="71926" x="1193800" y="4533900"/>
          <p14:tracePt t="71942" x="1162050" y="4527550"/>
          <p14:tracePt t="71959" x="1149350" y="4527550"/>
          <p14:tracePt t="71992" x="1130300" y="4527550"/>
          <p14:tracePt t="72009" x="1123950" y="4527550"/>
          <p14:tracePt t="72025" x="1117600" y="4527550"/>
          <p14:tracePt t="72042" x="1111250" y="4527550"/>
          <p14:tracePt t="72059" x="1098550" y="4527550"/>
          <p14:tracePt t="72092" x="1092200" y="4527550"/>
          <p14:tracePt t="72113" x="1085850" y="4527550"/>
          <p14:tracePt t="72125" x="1079500" y="4527550"/>
          <p14:tracePt t="72149" x="1079500" y="4540250"/>
          <p14:tracePt t="72179" x="1079500" y="4546600"/>
          <p14:tracePt t="72189" x="1079500" y="4552950"/>
          <p14:tracePt t="72199" x="1079500" y="4559300"/>
          <p14:tracePt t="72209" x="1079500" y="4572000"/>
          <p14:tracePt t="72225" x="1079500" y="4584700"/>
          <p14:tracePt t="72242" x="1085850" y="4591050"/>
          <p14:tracePt t="72258" x="1104900" y="4603750"/>
          <p14:tracePt t="72275" x="1117600" y="4610100"/>
          <p14:tracePt t="72292" x="1149350" y="4616450"/>
          <p14:tracePt t="72308" x="1174750" y="4616450"/>
          <p14:tracePt t="72325" x="1219200" y="4635500"/>
          <p14:tracePt t="72342" x="1295400" y="4648200"/>
          <p14:tracePt t="72358" x="1365250" y="4648200"/>
          <p14:tracePt t="72375" x="1428750" y="4648200"/>
          <p14:tracePt t="72392" x="1441450" y="4648200"/>
          <p14:tracePt t="72408" x="1447800" y="4648200"/>
          <p14:tracePt t="72426" x="1460500" y="4635500"/>
          <p14:tracePt t="72442" x="1466850" y="4622800"/>
          <p14:tracePt t="72458" x="1473200" y="4597400"/>
          <p14:tracePt t="72475" x="1473200" y="4584700"/>
          <p14:tracePt t="72492" x="1473200" y="4565650"/>
          <p14:tracePt t="72508" x="1435100" y="4521200"/>
          <p14:tracePt t="72525" x="1416050" y="4489450"/>
          <p14:tracePt t="72542" x="1384300" y="4476750"/>
          <p14:tracePt t="72558" x="1346200" y="4445000"/>
          <p14:tracePt t="72575" x="1295400" y="4413250"/>
          <p14:tracePt t="72592" x="1257300" y="4400550"/>
          <p14:tracePt t="72608" x="1225550" y="4387850"/>
          <p14:tracePt t="72625" x="1187450" y="4381500"/>
          <p14:tracePt t="72642" x="1136650" y="4381500"/>
          <p14:tracePt t="72658" x="1111250" y="4381500"/>
          <p14:tracePt t="72675" x="1092200" y="4381500"/>
          <p14:tracePt t="72692" x="1079500" y="4381500"/>
          <p14:tracePt t="72708" x="1035050" y="4394200"/>
          <p14:tracePt t="72725" x="1016000" y="4413250"/>
          <p14:tracePt t="72741" x="1003300" y="4438650"/>
          <p14:tracePt t="72758" x="990600" y="4470400"/>
          <p14:tracePt t="72775" x="990600" y="4508500"/>
          <p14:tracePt t="72778" x="990600" y="4514850"/>
          <p14:tracePt t="72791" x="990600" y="4527550"/>
          <p14:tracePt t="72808" x="990600" y="4552950"/>
          <p14:tracePt t="72825" x="996950" y="4565650"/>
          <p14:tracePt t="72841" x="1028700" y="4597400"/>
          <p14:tracePt t="72858" x="1092200" y="4610100"/>
          <p14:tracePt t="72875" x="1149350" y="4616450"/>
          <p14:tracePt t="72891" x="1181100" y="4616450"/>
          <p14:tracePt t="72908" x="1206500" y="4616450"/>
          <p14:tracePt t="72925" x="1219200" y="4616450"/>
          <p14:tracePt t="73113" x="1231900" y="4622800"/>
          <p14:tracePt t="73117" x="1238250" y="4629150"/>
          <p14:tracePt t="73127" x="1263650" y="4641850"/>
          <p14:tracePt t="73141" x="1289050" y="4654550"/>
          <p14:tracePt t="73158" x="1454150" y="4705350"/>
          <p14:tracePt t="73174" x="1619250" y="4718050"/>
          <p14:tracePt t="73191" x="1714500" y="4730750"/>
          <p14:tracePt t="73208" x="1930400" y="4730750"/>
          <p14:tracePt t="73224" x="1981200" y="4730750"/>
          <p14:tracePt t="73241" x="1993900" y="4718050"/>
          <p14:tracePt t="73258" x="2000250" y="4705350"/>
          <p14:tracePt t="73274" x="2000250" y="4686300"/>
          <p14:tracePt t="73291" x="2000250" y="4673600"/>
          <p14:tracePt t="73308" x="2000250" y="4654550"/>
          <p14:tracePt t="73341" x="2000250" y="4641850"/>
          <p14:tracePt t="73358" x="1943100" y="4641850"/>
          <p14:tracePt t="73374" x="1892300" y="4641850"/>
          <p14:tracePt t="73391" x="1860550" y="4641850"/>
          <p14:tracePt t="73408" x="1778000" y="4641850"/>
          <p14:tracePt t="73424" x="1720850" y="4641850"/>
          <p14:tracePt t="73441" x="1682750" y="4641850"/>
          <p14:tracePt t="73458" x="1657350" y="4641850"/>
          <p14:tracePt t="73474" x="1638300" y="4641850"/>
          <p14:tracePt t="73491" x="1631950" y="4641850"/>
          <p14:tracePt t="73547" x="1619250" y="4641850"/>
          <p14:tracePt t="73557" x="1612900" y="4641850"/>
          <p14:tracePt t="73571" x="1600200" y="4641850"/>
          <p14:tracePt t="73577" x="1593850" y="4641850"/>
          <p14:tracePt t="73591" x="1587500" y="4635500"/>
          <p14:tracePt t="73607" x="1568450" y="4635500"/>
          <p14:tracePt t="73624" x="1562100" y="4635500"/>
          <p14:tracePt t="73641" x="1549400" y="4629150"/>
          <p14:tracePt t="73843" x="1562100" y="4629150"/>
          <p14:tracePt t="73859" x="1568450" y="4629150"/>
          <p14:tracePt t="73869" x="1581150" y="4629150"/>
          <p14:tracePt t="73879" x="1593850" y="4629150"/>
          <p14:tracePt t="73891" x="1600200" y="4629150"/>
          <p14:tracePt t="73907" x="1625600" y="4629150"/>
          <p14:tracePt t="73924" x="1663700" y="4629150"/>
          <p14:tracePt t="73941" x="1689100" y="4629150"/>
          <p14:tracePt t="73958" x="1695450" y="4629150"/>
          <p14:tracePt t="73974" x="1701800" y="4622800"/>
          <p14:tracePt t="74007" x="1708150" y="4622800"/>
          <p14:tracePt t="74024" x="1720850" y="4622800"/>
          <p14:tracePt t="74040" x="1758950" y="4622800"/>
          <p14:tracePt t="74057" x="1778000" y="4622800"/>
          <p14:tracePt t="74074" x="1803400" y="4622800"/>
          <p14:tracePt t="74090" x="1828800" y="4622800"/>
          <p14:tracePt t="74107" x="1841500" y="4622800"/>
          <p14:tracePt t="74124" x="1860550" y="4622800"/>
          <p14:tracePt t="74140" x="1885950" y="4622800"/>
          <p14:tracePt t="74157" x="1911350" y="4622800"/>
          <p14:tracePt t="74174" x="1936750" y="4622800"/>
          <p14:tracePt t="74190" x="1955800" y="4622800"/>
          <p14:tracePt t="74207" x="1987550" y="4622800"/>
          <p14:tracePt t="74224" x="2012950" y="4622800"/>
          <p14:tracePt t="74240" x="2025650" y="4622800"/>
          <p14:tracePt t="74257" x="2057400" y="4622800"/>
          <p14:tracePt t="74274" x="2070100" y="4622800"/>
          <p14:tracePt t="74290" x="2095500" y="4622800"/>
          <p14:tracePt t="74307" x="2108200" y="4622800"/>
          <p14:tracePt t="74324" x="2120900" y="4622800"/>
          <p14:tracePt t="74340" x="2133600" y="4622800"/>
          <p14:tracePt t="74357" x="2165350" y="4622800"/>
          <p14:tracePt t="74374" x="2203450" y="4622800"/>
          <p14:tracePt t="74390" x="2222500" y="4622800"/>
          <p14:tracePt t="74407" x="2241550" y="4622800"/>
          <p14:tracePt t="74424" x="2266950" y="4622800"/>
          <p14:tracePt t="74440" x="2273300" y="4622800"/>
          <p14:tracePt t="74457" x="2286000" y="4622800"/>
          <p14:tracePt t="74474" x="2298700" y="4622800"/>
          <p14:tracePt t="74490" x="2330450" y="4622800"/>
          <p14:tracePt t="74507" x="2349500" y="4616450"/>
          <p14:tracePt t="74524" x="2355850" y="4616450"/>
          <p14:tracePt t="74540" x="2362200" y="4616450"/>
          <p14:tracePt t="74681" x="2349500" y="4616450"/>
          <p14:tracePt t="74685" x="2330450" y="4616450"/>
          <p14:tracePt t="74701" x="2305050" y="4629150"/>
          <p14:tracePt t="74707" x="2273300" y="4629150"/>
          <p14:tracePt t="74723" x="2228850" y="4629150"/>
          <p14:tracePt t="74741" x="2082800" y="4629150"/>
          <p14:tracePt t="74757" x="1993900" y="4629150"/>
          <p14:tracePt t="74773" x="1930400" y="4629150"/>
          <p14:tracePt t="74790" x="1898650" y="4635500"/>
          <p14:tracePt t="74807" x="1854200" y="4635500"/>
          <p14:tracePt t="74823" x="1841500" y="4635500"/>
          <p14:tracePt t="74840" x="1809750" y="4635500"/>
          <p14:tracePt t="74857" x="1771650" y="4635500"/>
          <p14:tracePt t="74873" x="1733550" y="4635500"/>
          <p14:tracePt t="74890" x="1651000" y="4635500"/>
          <p14:tracePt t="74906" x="1593850" y="4635500"/>
          <p14:tracePt t="74923" x="1562100" y="4635500"/>
          <p14:tracePt t="74940" x="1524000" y="4635500"/>
          <p14:tracePt t="74957" x="1511300" y="4635500"/>
          <p14:tracePt t="74973" x="1504950" y="4635500"/>
          <p14:tracePt t="75070" x="1498600" y="4635500"/>
          <p14:tracePt t="75099" x="1485900" y="4635500"/>
          <p14:tracePt t="75191" x="1485900" y="4641850"/>
          <p14:tracePt t="75201" x="1485900" y="4648200"/>
          <p14:tracePt t="75211" x="1492250" y="4648200"/>
          <p14:tracePt t="75223" x="1498600" y="4648200"/>
          <p14:tracePt t="75240" x="1517650" y="4648200"/>
          <p14:tracePt t="75256" x="1581150" y="4654550"/>
          <p14:tracePt t="75273" x="1619250" y="4660900"/>
          <p14:tracePt t="75290" x="1638300" y="4673600"/>
          <p14:tracePt t="75306" x="1701800" y="4673600"/>
          <p14:tracePt t="75323" x="1752600" y="4673600"/>
          <p14:tracePt t="75340" x="1778000" y="4673600"/>
          <p14:tracePt t="75356" x="1790700" y="4673600"/>
          <p14:tracePt t="75373" x="1816100" y="4673600"/>
          <p14:tracePt t="75390" x="1828800" y="4673600"/>
          <p14:tracePt t="75406" x="1873250" y="4673600"/>
          <p14:tracePt t="75423" x="1917700" y="4673600"/>
          <p14:tracePt t="75440" x="1955800" y="4673600"/>
          <p14:tracePt t="75456" x="2019300" y="4673600"/>
          <p14:tracePt t="75473" x="2051050" y="4673600"/>
          <p14:tracePt t="75489" x="2082800" y="4673600"/>
          <p14:tracePt t="75506" x="2101850" y="4673600"/>
          <p14:tracePt t="75523" x="2120900" y="4673600"/>
          <p14:tracePt t="75539" x="2133600" y="4673600"/>
          <p14:tracePt t="75556" x="2152650" y="4673600"/>
          <p14:tracePt t="75573" x="2178050" y="4673600"/>
          <p14:tracePt t="75589" x="2197100" y="4673600"/>
          <p14:tracePt t="75606" x="2216150" y="4667250"/>
          <p14:tracePt t="75623" x="2235200" y="4667250"/>
          <p14:tracePt t="75639" x="2254250" y="4667250"/>
          <p14:tracePt t="75675" x="2260600" y="4660900"/>
          <p14:tracePt t="75719" x="2266950" y="4654550"/>
          <p14:tracePt t="75821" x="2260600" y="4654550"/>
          <p14:tracePt t="75831" x="2228850" y="4654550"/>
          <p14:tracePt t="75839" x="2209800" y="4654550"/>
          <p14:tracePt t="75856" x="2190750" y="4654550"/>
          <p14:tracePt t="75873" x="2101850" y="4654550"/>
          <p14:tracePt t="75889" x="2032000" y="4654550"/>
          <p14:tracePt t="75906" x="1974850" y="4654550"/>
          <p14:tracePt t="75923" x="1917700" y="4654550"/>
          <p14:tracePt t="75939" x="1885950" y="4654550"/>
          <p14:tracePt t="75957" x="1860550" y="4654550"/>
          <p14:tracePt t="75972" x="1841500" y="4654550"/>
          <p14:tracePt t="75989" x="1816100" y="4654550"/>
          <p14:tracePt t="76006" x="1803400" y="4654550"/>
          <p14:tracePt t="76023" x="1765300" y="4648200"/>
          <p14:tracePt t="76039" x="1720850" y="4641850"/>
          <p14:tracePt t="76056" x="1695450" y="4641850"/>
          <p14:tracePt t="76072" x="1657350" y="4641850"/>
          <p14:tracePt t="76089" x="1612900" y="4635500"/>
          <p14:tracePt t="76106" x="1600200" y="4629150"/>
          <p14:tracePt t="76239" x="1619250" y="4629150"/>
          <p14:tracePt t="76249" x="1638300" y="4629150"/>
          <p14:tracePt t="76259" x="1663700" y="4629150"/>
          <p14:tracePt t="76272" x="1676400" y="4629150"/>
          <p14:tracePt t="76289" x="1733550" y="4629150"/>
          <p14:tracePt t="76306" x="1765300" y="4629150"/>
          <p14:tracePt t="76322" x="1797050" y="4629150"/>
          <p14:tracePt t="76339" x="1809750" y="4629150"/>
          <p14:tracePt t="76355" x="1866900" y="4635500"/>
          <p14:tracePt t="76372" x="1905000" y="4635500"/>
          <p14:tracePt t="76389" x="1949450" y="4635500"/>
          <p14:tracePt t="76406" x="1981200" y="4635500"/>
          <p14:tracePt t="76422" x="2044700" y="4635500"/>
          <p14:tracePt t="76439" x="2070100" y="4635500"/>
          <p14:tracePt t="76455" x="2089150" y="4635500"/>
          <p14:tracePt t="76472" x="2127250" y="4635500"/>
          <p14:tracePt t="76489" x="2139950" y="4629150"/>
          <p14:tracePt t="76505" x="2152650" y="4629150"/>
          <p14:tracePt t="76522" x="2178050" y="4629150"/>
          <p14:tracePt t="76555" x="2197100" y="4629150"/>
          <p14:tracePt t="76573" x="2209800" y="4629150"/>
          <p14:tracePt t="76589" x="2209800" y="4622800"/>
          <p14:tracePt t="76605" x="2216150" y="4622800"/>
          <p14:tracePt t="76622" x="2222500" y="4622800"/>
          <p14:tracePt t="76647" x="2228850" y="4616450"/>
          <p14:tracePt t="76709" x="2222500" y="4616450"/>
          <p14:tracePt t="76719" x="2209800" y="4616450"/>
          <p14:tracePt t="76723" x="2184400" y="4616450"/>
          <p14:tracePt t="76739" x="2171700" y="4616450"/>
          <p14:tracePt t="76755" x="2139950" y="4616450"/>
          <p14:tracePt t="76772" x="2095500" y="4616450"/>
          <p14:tracePt t="76789" x="2044700" y="4622800"/>
          <p14:tracePt t="76805" x="2006600" y="4629150"/>
          <p14:tracePt t="76822" x="1987550" y="4629150"/>
          <p14:tracePt t="76839" x="1962150" y="4629150"/>
          <p14:tracePt t="76855" x="1873250" y="4629150"/>
          <p14:tracePt t="76872" x="1816100" y="4629150"/>
          <p14:tracePt t="76888" x="1758950" y="4629150"/>
          <p14:tracePt t="76905" x="1682750" y="4629150"/>
          <p14:tracePt t="76922" x="1663700" y="4629150"/>
          <p14:tracePt t="76938" x="1651000" y="4629150"/>
          <p14:tracePt t="76955" x="1638300" y="4629150"/>
          <p14:tracePt t="76972" x="1625600" y="4629150"/>
          <p14:tracePt t="76989" x="1600200" y="4629150"/>
          <p14:tracePt t="77005" x="1593850" y="4629150"/>
          <p14:tracePt t="77022" x="1574800" y="4629150"/>
          <p14:tracePt t="77038" x="1568450" y="4629150"/>
          <p14:tracePt t="77147" x="1581150" y="4629150"/>
          <p14:tracePt t="77153" x="1606550" y="4629150"/>
          <p14:tracePt t="77164" x="1631950" y="4635500"/>
          <p14:tracePt t="77172" x="1644650" y="4641850"/>
          <p14:tracePt t="77188" x="1727200" y="4641850"/>
          <p14:tracePt t="77205" x="1778000" y="4641850"/>
          <p14:tracePt t="77222" x="1854200" y="4660900"/>
          <p14:tracePt t="77238" x="1924050" y="4660900"/>
          <p14:tracePt t="77255" x="1968500" y="4660900"/>
          <p14:tracePt t="77272" x="2000250" y="4660900"/>
          <p14:tracePt t="77289" x="2025650" y="4654550"/>
          <p14:tracePt t="77305" x="2038350" y="4654550"/>
          <p14:tracePt t="77321" x="2063750" y="4654550"/>
          <p14:tracePt t="77339" x="2082800" y="4641850"/>
          <p14:tracePt t="77371" x="2089150" y="4635500"/>
          <p14:tracePt t="77409" x="2095500" y="4635500"/>
          <p14:tracePt t="77425" x="2101850" y="4635500"/>
          <p14:tracePt t="77440" x="2108200" y="4635500"/>
          <p14:tracePt t="77472" x="2120900" y="4635500"/>
          <p14:tracePt t="77482" x="2127250" y="4635500"/>
          <p14:tracePt t="77501" x="2133600" y="4635500"/>
          <p14:tracePt t="77511" x="2146300" y="4635500"/>
          <p14:tracePt t="77525" x="2159000" y="4635500"/>
          <p14:tracePt t="77538" x="2178050" y="4635500"/>
          <p14:tracePt t="77555" x="2190750" y="4635500"/>
          <p14:tracePt t="77889" x="2203450" y="4635500"/>
          <p14:tracePt t="77904" x="2209800" y="4635500"/>
          <p14:tracePt t="77960" x="2216150" y="4629150"/>
          <p14:tracePt t="77976" x="2222500" y="4622800"/>
          <p14:tracePt t="77996" x="2228850" y="4622800"/>
          <p14:tracePt t="78006" x="2235200" y="4622800"/>
          <p14:tracePt t="78010" x="2247900" y="4622800"/>
          <p14:tracePt t="78025" x="2260600" y="4622800"/>
          <p14:tracePt t="78038" x="2273300" y="4622800"/>
          <p14:tracePt t="78054" x="2292350" y="4622800"/>
          <p14:tracePt t="78071" x="2298700" y="4622800"/>
          <p14:tracePt t="78112" x="2305050" y="4622800"/>
          <p14:tracePt t="78122" x="2311400" y="4622800"/>
          <p14:tracePt t="78138" x="2317750" y="4622800"/>
          <p14:tracePt t="78154" x="2343150" y="4622800"/>
          <p14:tracePt t="78171" x="2362200" y="4622800"/>
          <p14:tracePt t="78188" x="2425700" y="4622800"/>
          <p14:tracePt t="78204" x="2457450" y="4622800"/>
          <p14:tracePt t="78221" x="2489200" y="4622800"/>
          <p14:tracePt t="78237" x="2514600" y="4622800"/>
          <p14:tracePt t="78254" x="2533650" y="4622800"/>
          <p14:tracePt t="78271" x="2540000" y="4622800"/>
          <p14:tracePt t="78287" x="2552700" y="4616450"/>
          <p14:tracePt t="78304" x="2571750" y="4591050"/>
          <p14:tracePt t="78321" x="2578100" y="4584700"/>
          <p14:tracePt t="78337" x="2578100" y="4578350"/>
          <p14:tracePt t="78354" x="2578100" y="4559300"/>
          <p14:tracePt t="78371" x="2565400" y="4552950"/>
          <p14:tracePt t="78387" x="2533650" y="4540250"/>
          <p14:tracePt t="78404" x="2489200" y="4521200"/>
          <p14:tracePt t="78421" x="2482850" y="4521200"/>
          <p14:tracePt t="78437" x="2476500" y="4521200"/>
          <p14:tracePt t="78454" x="2470150" y="4521200"/>
          <p14:tracePt t="78471" x="2463800" y="4521200"/>
          <p14:tracePt t="78487" x="2457450" y="4521200"/>
          <p14:tracePt t="78504" x="2444750" y="4527550"/>
          <p14:tracePt t="78521" x="2438400" y="4546600"/>
          <p14:tracePt t="78566" x="2432050" y="4546600"/>
          <p14:tracePt t="78606" x="2425700" y="4552950"/>
          <p14:tracePt t="78642" x="2425700" y="4559300"/>
          <p14:tracePt t="78656" x="2425700" y="4565650"/>
          <p14:tracePt t="78672" x="2432050" y="4572000"/>
          <p14:tracePt t="78676" x="2438400" y="4572000"/>
          <p14:tracePt t="78692" x="2451100" y="4591050"/>
          <p14:tracePt t="78704" x="2457450" y="4591050"/>
          <p14:tracePt t="78720" x="2476500" y="4591050"/>
          <p14:tracePt t="78737" x="2501900" y="4591050"/>
          <p14:tracePt t="78754" x="2520950" y="4597400"/>
          <p14:tracePt t="78757" x="2540000" y="4603750"/>
          <p14:tracePt t="78770" x="2565400" y="4610100"/>
          <p14:tracePt t="78787" x="2578100" y="4610100"/>
          <p14:tracePt t="78804" x="2597150" y="4610100"/>
          <p14:tracePt t="78820" x="2609850" y="4610100"/>
          <p14:tracePt t="78837" x="2616200" y="4610100"/>
          <p14:tracePt t="78854" x="2628900" y="4610100"/>
          <p14:tracePt t="78870" x="2647950" y="4610100"/>
          <p14:tracePt t="78887" x="2667000" y="4610100"/>
          <p14:tracePt t="78904" x="2673350" y="4610100"/>
          <p14:tracePt t="78938" x="2679700" y="4610100"/>
          <p14:tracePt t="78954" x="2686050" y="4610100"/>
          <p14:tracePt t="78984" x="2686050" y="4597400"/>
          <p14:tracePt t="78994" x="2686050" y="4591050"/>
          <p14:tracePt t="79014" x="2686050" y="4578350"/>
          <p14:tracePt t="79030" x="2686050" y="4572000"/>
          <p14:tracePt t="79037" x="2686050" y="4565650"/>
          <p14:tracePt t="79054" x="2686050" y="4546600"/>
          <p14:tracePt t="79087" x="2686050" y="4533900"/>
          <p14:tracePt t="79104" x="2686050" y="4521200"/>
          <p14:tracePt t="79120" x="2686050" y="4502150"/>
          <p14:tracePt t="79137" x="2679700" y="4489450"/>
          <p14:tracePt t="79154" x="2673350" y="4483100"/>
          <p14:tracePt t="79170" x="2673350" y="4476750"/>
          <p14:tracePt t="79187" x="2673350" y="4464050"/>
          <p14:tracePt t="79204" x="2667000" y="4457700"/>
          <p14:tracePt t="79220" x="2660650" y="4451350"/>
          <p14:tracePt t="79237" x="2654300" y="4445000"/>
          <p14:tracePt t="79253" x="2635250" y="4438650"/>
          <p14:tracePt t="79270" x="2622550" y="4432300"/>
          <p14:tracePt t="79287" x="2609850" y="4425950"/>
          <p14:tracePt t="79303" x="2584450" y="4425950"/>
          <p14:tracePt t="79320" x="2546350" y="4425950"/>
          <p14:tracePt t="79337" x="2514600" y="4425950"/>
          <p14:tracePt t="79353" x="2482850" y="4425950"/>
          <p14:tracePt t="79370" x="2444750" y="4425950"/>
          <p14:tracePt t="79387" x="2432050" y="4425950"/>
          <p14:tracePt t="79403" x="2419350" y="4425950"/>
          <p14:tracePt t="79437" x="2413000" y="4432300"/>
          <p14:tracePt t="79453" x="2406650" y="4438650"/>
          <p14:tracePt t="79470" x="2400300" y="4445000"/>
          <p14:tracePt t="79487" x="2400300" y="4451350"/>
          <p14:tracePt t="79503" x="2393950" y="4464050"/>
          <p14:tracePt t="79584" x="2393950" y="4470400"/>
          <p14:tracePt t="79594" x="2393950" y="4476750"/>
          <p14:tracePt t="79620" x="2406650" y="4483100"/>
          <p14:tracePt t="79624" x="2413000" y="4489450"/>
          <p14:tracePt t="79640" x="2432050" y="4495800"/>
          <p14:tracePt t="79653" x="2451100" y="4508500"/>
          <p14:tracePt t="79670" x="2546350" y="4521200"/>
          <p14:tracePt t="79686" x="2628900" y="4533900"/>
          <p14:tracePt t="79703" x="2647950" y="4533900"/>
          <p14:tracePt t="79720" x="2717800" y="4540250"/>
          <p14:tracePt t="79736" x="2730500" y="4540250"/>
          <p14:tracePt t="79753" x="2736850" y="4540250"/>
          <p14:tracePt t="79792" x="2743200" y="4540250"/>
          <p14:tracePt t="79802" x="2749550" y="4540250"/>
          <p14:tracePt t="79806" x="2755900" y="4540250"/>
          <p14:tracePt t="79826" x="2768600" y="4521200"/>
          <p14:tracePt t="79846" x="2774950" y="4514850"/>
          <p14:tracePt t="79862" x="2774950" y="4508500"/>
          <p14:tracePt t="80004" x="2774950" y="4514850"/>
          <p14:tracePt t="80008" x="2787650" y="4527550"/>
          <p14:tracePt t="80020" x="2794000" y="4533900"/>
          <p14:tracePt t="80036" x="2800350" y="4546600"/>
          <p14:tracePt t="80053" x="2813050" y="4559300"/>
          <p14:tracePt t="80069" x="2838450" y="4578350"/>
          <p14:tracePt t="80086" x="2844800" y="4578350"/>
          <p14:tracePt t="80103" x="2857500" y="4584700"/>
          <p14:tracePt t="80119" x="2882900" y="4591050"/>
          <p14:tracePt t="80136" x="2889250" y="4591050"/>
          <p14:tracePt t="80153" x="2908300" y="4597400"/>
          <p14:tracePt t="80186" x="2914650" y="4610100"/>
          <p14:tracePt t="80203" x="2940050" y="4616450"/>
          <p14:tracePt t="80219" x="2984500" y="4616450"/>
          <p14:tracePt t="80236" x="3035300" y="4616450"/>
          <p14:tracePt t="80253" x="3092450" y="4616450"/>
          <p14:tracePt t="80269" x="3143250" y="4616450"/>
          <p14:tracePt t="80286" x="3149600" y="4616450"/>
          <p14:tracePt t="80319" x="3149600" y="4610100"/>
          <p14:tracePt t="80336" x="3149600" y="4597400"/>
          <p14:tracePt t="80353" x="3136900" y="4552950"/>
          <p14:tracePt t="80369" x="3124200" y="4540250"/>
          <p14:tracePt t="80386" x="3111500" y="4514850"/>
          <p14:tracePt t="80403" x="3079750" y="4502150"/>
          <p14:tracePt t="80419" x="3054350" y="4489450"/>
          <p14:tracePt t="80436" x="3028950" y="4464050"/>
          <p14:tracePt t="80453" x="3016250" y="4451350"/>
          <p14:tracePt t="80469" x="3009900" y="4445000"/>
          <p14:tracePt t="80486" x="2990850" y="4438650"/>
          <p14:tracePt t="80503" x="2940050" y="4400550"/>
          <p14:tracePt t="80519" x="2901950" y="4381500"/>
          <p14:tracePt t="80536" x="2876550" y="4362450"/>
          <p14:tracePt t="80552" x="2851150" y="4349750"/>
          <p14:tracePt t="80569" x="2838450" y="4343400"/>
          <p14:tracePt t="80586" x="2806700" y="4343400"/>
          <p14:tracePt t="80602" x="2781300" y="4343400"/>
          <p14:tracePt t="80619" x="2749550" y="4343400"/>
          <p14:tracePt t="80636" x="2717800" y="4343400"/>
          <p14:tracePt t="80652" x="2711450" y="4356100"/>
          <p14:tracePt t="80669" x="2692400" y="4362450"/>
          <p14:tracePt t="80686" x="2673350" y="4381500"/>
          <p14:tracePt t="80702" x="2667000" y="4394200"/>
          <p14:tracePt t="80719" x="2660650" y="4432300"/>
          <p14:tracePt t="80736" x="2660650" y="4451350"/>
          <p14:tracePt t="80752" x="2660650" y="4457700"/>
          <p14:tracePt t="80786" x="2660650" y="4470400"/>
          <p14:tracePt t="80802" x="2698750" y="4508500"/>
          <p14:tracePt t="80819" x="2724150" y="4521200"/>
          <p14:tracePt t="80836" x="2762250" y="4540250"/>
          <p14:tracePt t="80853" x="2787650" y="4546600"/>
          <p14:tracePt t="81118" x="2774950" y="4546600"/>
          <p14:tracePt t="81133" x="2762250" y="4546600"/>
          <p14:tracePt t="81138" x="2743200" y="4546600"/>
          <p14:tracePt t="81152" x="2736850" y="4546600"/>
          <p14:tracePt t="81169" x="2711450" y="4552950"/>
          <p14:tracePt t="81185" x="2698750" y="4565650"/>
          <p14:tracePt t="81202" x="2679700" y="4572000"/>
          <p14:tracePt t="81219" x="2667000" y="4584700"/>
          <p14:tracePt t="81235" x="2660650" y="4597400"/>
          <p14:tracePt t="81252" x="2635250" y="4603750"/>
          <p14:tracePt t="81269" x="2609850" y="4603750"/>
          <p14:tracePt t="81271" x="2597150" y="4603750"/>
          <p14:tracePt t="81285" x="2565400" y="4603750"/>
          <p14:tracePt t="81302" x="2546350" y="4603750"/>
          <p14:tracePt t="81360" x="2565400" y="4603750"/>
          <p14:tracePt t="81364" x="2571750" y="4603750"/>
          <p14:tracePt t="81374" x="2616200" y="4597400"/>
          <p14:tracePt t="81385" x="2628900" y="4597400"/>
          <p14:tracePt t="81402" x="2692400" y="4565650"/>
          <p14:tracePt t="81419" x="2736850" y="4533900"/>
          <p14:tracePt t="81435" x="2787650" y="4527550"/>
          <p14:tracePt t="81452" x="2857500" y="4508500"/>
          <p14:tracePt t="81469" x="2914650" y="4495800"/>
          <p14:tracePt t="81485" x="2984500" y="4489450"/>
          <p14:tracePt t="81502" x="3016250" y="4476750"/>
          <p14:tracePt t="81519" x="3022600" y="4476750"/>
          <p14:tracePt t="81535" x="3028950" y="4476750"/>
          <p14:tracePt t="81552" x="3054350" y="4457700"/>
          <p14:tracePt t="81568" x="3067050" y="4451350"/>
          <p14:tracePt t="81585" x="3079750" y="4432300"/>
          <p14:tracePt t="81602" x="3079750" y="4425950"/>
          <p14:tracePt t="81618" x="3079750" y="4419600"/>
          <p14:tracePt t="81635" x="3086100" y="4406900"/>
          <p14:tracePt t="81652" x="3086100" y="4400550"/>
          <p14:tracePt t="81688" x="3092450" y="4394200"/>
          <p14:tracePt t="81712" x="3105150" y="4381500"/>
          <p14:tracePt t="81724" x="3111500" y="4381500"/>
          <p14:tracePt t="81738" x="3111500" y="4375150"/>
          <p14:tracePt t="81752" x="3124200" y="4368800"/>
          <p14:tracePt t="81768" x="3130550" y="4362450"/>
          <p14:tracePt t="81864" x="3136900" y="4368800"/>
          <p14:tracePt t="81874" x="3143250" y="4375150"/>
          <p14:tracePt t="81884" x="3155950" y="4387850"/>
          <p14:tracePt t="81890" x="3162300" y="4394200"/>
          <p14:tracePt t="81902" x="3168650" y="4400550"/>
          <p14:tracePt t="81918" x="3168650" y="4413250"/>
          <p14:tracePt t="81935" x="3187700" y="4438650"/>
          <p14:tracePt t="81952" x="3187700" y="4445000"/>
          <p14:tracePt t="81968" x="3194050" y="4451350"/>
          <p14:tracePt t="81985" x="3200400" y="4451350"/>
          <p14:tracePt t="82001" x="3206750" y="4464050"/>
          <p14:tracePt t="82018" x="3213100" y="4476750"/>
          <p14:tracePt t="82035" x="3225800" y="4495800"/>
          <p14:tracePt t="82068" x="3232150" y="4508500"/>
          <p14:tracePt t="82085" x="3238500" y="4514850"/>
          <p14:tracePt t="82101" x="3238500" y="4521200"/>
          <p14:tracePt t="82118" x="3263900" y="4540250"/>
          <p14:tracePt t="82135" x="3308350" y="4559300"/>
          <p14:tracePt t="82151" x="3340100" y="4578350"/>
          <p14:tracePt t="82168" x="3365500" y="4578350"/>
          <p14:tracePt t="82185" x="3371850" y="4578350"/>
          <p14:tracePt t="82201" x="3378200" y="4578350"/>
          <p14:tracePt t="82218" x="3384550" y="4578350"/>
          <p14:tracePt t="82235" x="3397250" y="4578350"/>
          <p14:tracePt t="82251" x="3416300" y="4584700"/>
          <p14:tracePt t="82268" x="3441700" y="4584700"/>
          <p14:tracePt t="82285" x="3448050" y="4584700"/>
          <p14:tracePt t="82301" x="3479800" y="4584700"/>
          <p14:tracePt t="82318" x="3511550" y="4584700"/>
          <p14:tracePt t="82335" x="3556000" y="4584700"/>
          <p14:tracePt t="82351" x="3606800" y="4584700"/>
          <p14:tracePt t="82368" x="3644900" y="4584700"/>
          <p14:tracePt t="82385" x="3657600" y="4584700"/>
          <p14:tracePt t="82401" x="3670300" y="4578350"/>
          <p14:tracePt t="82434" x="3676650" y="4565650"/>
          <p14:tracePt t="82451" x="3676650" y="4533900"/>
          <p14:tracePt t="82468" x="3683000" y="4521200"/>
          <p14:tracePt t="82484" x="3683000" y="4508500"/>
          <p14:tracePt t="82501" x="3683000" y="4489450"/>
          <p14:tracePt t="82518" x="3676650" y="4470400"/>
          <p14:tracePt t="82534" x="3644900" y="4438650"/>
          <p14:tracePt t="82551" x="3619500" y="4413250"/>
          <p14:tracePt t="82568" x="3619500" y="4406900"/>
          <p14:tracePt t="82584" x="3594100" y="4394200"/>
          <p14:tracePt t="82601" x="3549650" y="4375150"/>
          <p14:tracePt t="82618" x="3524250" y="4362450"/>
          <p14:tracePt t="82634" x="3498850" y="4356100"/>
          <p14:tracePt t="82652" x="3473450" y="4356100"/>
          <p14:tracePt t="82668" x="3460750" y="4337050"/>
          <p14:tracePt t="82684" x="3422650" y="4330700"/>
          <p14:tracePt t="82701" x="3378200" y="4318000"/>
          <p14:tracePt t="82718" x="3352800" y="4318000"/>
          <p14:tracePt t="82734" x="3333750" y="4318000"/>
          <p14:tracePt t="82751" x="3327400" y="4318000"/>
          <p14:tracePt t="82768" x="3314700" y="4318000"/>
          <p14:tracePt t="82784" x="3282950" y="4318000"/>
          <p14:tracePt t="82802" x="3238500" y="4318000"/>
          <p14:tracePt t="82818" x="3206750" y="4337050"/>
          <p14:tracePt t="82834" x="3175000" y="4343400"/>
          <p14:tracePt t="82851" x="3168650" y="4343400"/>
          <p14:tracePt t="82868" x="3162300" y="4356100"/>
          <p14:tracePt t="82884" x="3143250" y="4381500"/>
          <p14:tracePt t="82901" x="3136900" y="4394200"/>
          <p14:tracePt t="82917" x="3136900" y="4413250"/>
          <p14:tracePt t="82934" x="3130550" y="4432300"/>
          <p14:tracePt t="82951" x="3130550" y="4438650"/>
          <p14:tracePt t="82967" x="3124200" y="4445000"/>
          <p14:tracePt t="82984" x="3124200" y="4451350"/>
          <p14:tracePt t="83001" x="3124200" y="4457700"/>
          <p14:tracePt t="83017" x="3124200" y="4476750"/>
          <p14:tracePt t="83034" x="3124200" y="4483100"/>
          <p14:tracePt t="83051" x="3124200" y="4495800"/>
          <p14:tracePt t="83067" x="3136900" y="4502150"/>
          <p14:tracePt t="83084" x="3155950" y="4527550"/>
          <p14:tracePt t="83101" x="3162300" y="4540250"/>
          <p14:tracePt t="83117" x="3175000" y="4546600"/>
          <p14:tracePt t="83134" x="3175000" y="4559300"/>
          <p14:tracePt t="83151" x="3200400" y="4572000"/>
          <p14:tracePt t="83167" x="3213100" y="4578350"/>
          <p14:tracePt t="83184" x="3238500" y="4584700"/>
          <p14:tracePt t="83201" x="3263900" y="4591050"/>
          <p14:tracePt t="83217" x="3333750" y="4597400"/>
          <p14:tracePt t="83234" x="3359150" y="4610100"/>
          <p14:tracePt t="83251" x="3397250" y="4616450"/>
          <p14:tracePt t="83267" x="3441700" y="4616450"/>
          <p14:tracePt t="83284" x="3473450" y="4616450"/>
          <p14:tracePt t="83301" x="3530600" y="4616450"/>
          <p14:tracePt t="83317" x="3562350" y="4616450"/>
          <p14:tracePt t="83334" x="3587750" y="4610100"/>
          <p14:tracePt t="83351" x="3613150" y="4603750"/>
          <p14:tracePt t="83368" x="3632200" y="4584700"/>
          <p14:tracePt t="83384" x="3651250" y="4578350"/>
          <p14:tracePt t="83400" x="3663950" y="4552950"/>
          <p14:tracePt t="83418" x="3689350" y="4508500"/>
          <p14:tracePt t="83434" x="3695700" y="4508500"/>
          <p14:tracePt t="83450" x="3702050" y="4495800"/>
          <p14:tracePt t="83467" x="3708400" y="4476750"/>
          <p14:tracePt t="83500" x="3708400" y="4457700"/>
          <p14:tracePt t="83518" x="3708400" y="4425950"/>
          <p14:tracePt t="83534" x="3695700" y="4419600"/>
          <p14:tracePt t="83550" x="3683000" y="4406900"/>
          <p14:tracePt t="83567" x="3670300" y="4400550"/>
          <p14:tracePt t="83584" x="3638550" y="4381500"/>
          <p14:tracePt t="83600" x="3587750" y="4362450"/>
          <p14:tracePt t="83617" x="3581400" y="4362450"/>
          <p14:tracePt t="83634" x="3543300" y="4362450"/>
          <p14:tracePt t="83650" x="3479800" y="4356100"/>
          <p14:tracePt t="83667" x="3429000" y="4343400"/>
          <p14:tracePt t="83684" x="3371850" y="4343400"/>
          <p14:tracePt t="83700" x="3314700" y="4343400"/>
          <p14:tracePt t="83717" x="3295650" y="4343400"/>
          <p14:tracePt t="83734" x="3276600" y="4343400"/>
          <p14:tracePt t="83750" x="3257550" y="4343400"/>
          <p14:tracePt t="83767" x="3238500" y="4343400"/>
          <p14:tracePt t="83770" x="3232150" y="4349750"/>
          <p14:tracePt t="83784" x="3225800" y="4362450"/>
          <p14:tracePt t="83800" x="3213100" y="4362450"/>
          <p14:tracePt t="83817" x="3187700" y="4381500"/>
          <p14:tracePt t="83834" x="3175000" y="4400550"/>
          <p14:tracePt t="83850" x="3162300" y="4413250"/>
          <p14:tracePt t="83867" x="3143250" y="4432300"/>
          <p14:tracePt t="83883" x="3136900" y="4438650"/>
          <p14:tracePt t="83900" x="3136900" y="4457700"/>
          <p14:tracePt t="83917" x="3130550" y="4470400"/>
          <p14:tracePt t="83933" x="3130550" y="4483100"/>
          <p14:tracePt t="83950" x="3130550" y="4502150"/>
          <p14:tracePt t="83967" x="3130550" y="4521200"/>
          <p14:tracePt t="83983" x="3130550" y="4546600"/>
          <p14:tracePt t="84000" x="3130550" y="4559300"/>
          <p14:tracePt t="84017" x="3149600" y="4565650"/>
          <p14:tracePt t="84033" x="3162300" y="4565650"/>
          <p14:tracePt t="84050" x="3175000" y="4578350"/>
          <p14:tracePt t="84067" x="3206750" y="4591050"/>
          <p14:tracePt t="84084" x="3213100" y="4591050"/>
          <p14:tracePt t="84100" x="3251200" y="4610100"/>
          <p14:tracePt t="84117" x="3276600" y="4616450"/>
          <p14:tracePt t="84134" x="3302000" y="4616450"/>
          <p14:tracePt t="84150" x="3314700" y="4616450"/>
          <p14:tracePt t="84167" x="3321050" y="4616450"/>
          <p14:tracePt t="84184" x="3346450" y="4616450"/>
          <p14:tracePt t="84200" x="3384550" y="4622800"/>
          <p14:tracePt t="84217" x="3441700" y="4622800"/>
          <p14:tracePt t="84233" x="3479800" y="4622800"/>
          <p14:tracePt t="84250" x="3517900" y="4622800"/>
          <p14:tracePt t="84267" x="3543300" y="4622800"/>
          <p14:tracePt t="84283" x="3556000" y="4622800"/>
          <p14:tracePt t="84300" x="3581400" y="4622800"/>
          <p14:tracePt t="84317" x="3613150" y="4616450"/>
          <p14:tracePt t="84333" x="3632200" y="4597400"/>
          <p14:tracePt t="84350" x="3657600" y="4565650"/>
          <p14:tracePt t="84366" x="3689350" y="4527550"/>
          <p14:tracePt t="84383" x="3695700" y="4527550"/>
          <p14:tracePt t="84400" x="3708400" y="4495800"/>
          <p14:tracePt t="84416" x="3714750" y="4483100"/>
          <p14:tracePt t="84433" x="3721100" y="4470400"/>
          <p14:tracePt t="84450" x="3721100" y="4457700"/>
          <p14:tracePt t="84466" x="3721100" y="4445000"/>
          <p14:tracePt t="84483" x="3721100" y="4432300"/>
          <p14:tracePt t="84500" x="3708400" y="4419600"/>
          <p14:tracePt t="84516" x="3651250" y="4400550"/>
          <p14:tracePt t="84533" x="3594100" y="4387850"/>
          <p14:tracePt t="84550" x="3530600" y="4375150"/>
          <p14:tracePt t="84566" x="3473450" y="4362450"/>
          <p14:tracePt t="84583" x="3409950" y="4343400"/>
          <p14:tracePt t="84600" x="3384550" y="4343400"/>
          <p14:tracePt t="84616" x="3359150" y="4343400"/>
          <p14:tracePt t="84633" x="3340100" y="4343400"/>
          <p14:tracePt t="84650" x="3321050" y="4362450"/>
          <p14:tracePt t="84666" x="3314700" y="4368800"/>
          <p14:tracePt t="84683" x="3244850" y="4400550"/>
          <p14:tracePt t="84700" x="3098800" y="4470400"/>
          <p14:tracePt t="84716" x="2984500" y="4489450"/>
          <p14:tracePt t="84733" x="2895600" y="4521200"/>
          <p14:tracePt t="84750" x="2832100" y="4521200"/>
          <p14:tracePt t="84766" x="2724150" y="4527550"/>
          <p14:tracePt t="84783" x="2692400" y="4527550"/>
          <p14:tracePt t="84799" x="2667000" y="4527550"/>
          <p14:tracePt t="84816" x="2641600" y="4527550"/>
          <p14:tracePt t="84833" x="2584450" y="4527550"/>
          <p14:tracePt t="84850" x="2540000" y="4514850"/>
          <p14:tracePt t="84866" x="2520950" y="4514850"/>
          <p14:tracePt t="84883" x="2476500" y="4514850"/>
          <p14:tracePt t="84900" x="2413000" y="4502150"/>
          <p14:tracePt t="84916" x="2374900" y="4489450"/>
          <p14:tracePt t="84933" x="2336800" y="4476750"/>
          <p14:tracePt t="84949" x="2324100" y="4470400"/>
          <p14:tracePt t="84966" x="2311400" y="4464050"/>
          <p14:tracePt t="84983" x="2305050" y="4464050"/>
          <p14:tracePt t="85047" x="2292350" y="4457700"/>
          <p14:tracePt t="85062" x="2286000" y="4451350"/>
          <p14:tracePt t="85073" x="2279650" y="4445000"/>
          <p14:tracePt t="85093" x="2260600" y="4438650"/>
          <p14:tracePt t="85118" x="2254250" y="4438650"/>
          <p14:tracePt t="85209" x="2247900" y="4432300"/>
          <p14:tracePt t="85335" x="2247900" y="4425950"/>
          <p14:tracePt t="85365" x="2247900" y="4419600"/>
          <p14:tracePt t="85481" x="2254250" y="4413250"/>
          <p14:tracePt t="85613" x="2260600" y="4413250"/>
          <p14:tracePt t="85627" x="2266950" y="4413250"/>
          <p14:tracePt t="85636" x="2279650" y="4406900"/>
          <p14:tracePt t="85659" x="2298700" y="4406900"/>
          <p14:tracePt t="85679" x="2330450" y="4406900"/>
          <p14:tracePt t="85693" x="2349500" y="4406900"/>
          <p14:tracePt t="85699" x="2374900" y="4406900"/>
          <p14:tracePt t="85715" x="2387600" y="4406900"/>
          <p14:tracePt t="85732" x="2463800" y="4406900"/>
          <p14:tracePt t="85749" x="2489200" y="4394200"/>
          <p14:tracePt t="85765" x="2508250" y="4381500"/>
          <p14:tracePt t="85782" x="2559050" y="4381500"/>
          <p14:tracePt t="85799" x="2667000" y="4381500"/>
          <p14:tracePt t="85815" x="2717800" y="4381500"/>
          <p14:tracePt t="85832" x="2800350" y="4381500"/>
          <p14:tracePt t="85849" x="2863850" y="4381500"/>
          <p14:tracePt t="85865" x="2901950" y="4381500"/>
          <p14:tracePt t="85882" x="2933700" y="4381500"/>
          <p14:tracePt t="85899" x="2978150" y="4381500"/>
          <p14:tracePt t="85915" x="3016250" y="4381500"/>
          <p14:tracePt t="85932" x="3073400" y="4381500"/>
          <p14:tracePt t="85949" x="3111500" y="4381500"/>
          <p14:tracePt t="85965" x="3238500" y="4362450"/>
          <p14:tracePt t="85982" x="3308350" y="4362450"/>
          <p14:tracePt t="85999" x="3352800" y="4362450"/>
          <p14:tracePt t="86016" x="3429000" y="4362450"/>
          <p14:tracePt t="86032" x="3517900" y="4362450"/>
          <p14:tracePt t="86048" x="3587750" y="4356100"/>
          <p14:tracePt t="86065" x="3657600" y="4343400"/>
          <p14:tracePt t="86082" x="3746500" y="4318000"/>
          <p14:tracePt t="86099" x="3797300" y="4311650"/>
          <p14:tracePt t="86115" x="3867150" y="4305300"/>
          <p14:tracePt t="86132" x="3943350" y="4298950"/>
          <p14:tracePt t="86149" x="4032250" y="4298950"/>
          <p14:tracePt t="86165" x="4133850" y="4298950"/>
          <p14:tracePt t="86182" x="4171950" y="4292600"/>
          <p14:tracePt t="86198" x="4216400" y="4286250"/>
          <p14:tracePt t="86215" x="4248150" y="4279900"/>
          <p14:tracePt t="86232" x="4292600" y="4279900"/>
          <p14:tracePt t="86248" x="4381500" y="4279900"/>
          <p14:tracePt t="86265" x="4476750" y="4260850"/>
          <p14:tracePt t="86282" x="4521200" y="4254500"/>
          <p14:tracePt t="86284" x="4635500" y="4241800"/>
          <p14:tracePt t="86298" x="4711700" y="4241800"/>
          <p14:tracePt t="86315" x="4800600" y="4229100"/>
          <p14:tracePt t="86332" x="4895850" y="4222750"/>
          <p14:tracePt t="86348" x="4972050" y="4210050"/>
          <p14:tracePt t="86365" x="5035550" y="4210050"/>
          <p14:tracePt t="86382" x="5048250" y="4197350"/>
          <p14:tracePt t="86398" x="5073650" y="4191000"/>
          <p14:tracePt t="86415" x="5086350" y="4191000"/>
          <p14:tracePt t="86432" x="5099050" y="4184650"/>
          <p14:tracePt t="86448" x="5149850" y="4184650"/>
          <p14:tracePt t="86465" x="5232400" y="4184650"/>
          <p14:tracePt t="86482" x="5276850" y="4184650"/>
          <p14:tracePt t="86498" x="5359400" y="4184650"/>
          <p14:tracePt t="86515" x="5391150" y="4184650"/>
          <p14:tracePt t="87081" x="5397500" y="4184650"/>
          <p14:tracePt t="87105" x="5391150" y="4191000"/>
          <p14:tracePt t="87111" x="5378450" y="4197350"/>
          <p14:tracePt t="87121" x="5372100" y="4203700"/>
          <p14:tracePt t="87131" x="5359400" y="4210050"/>
          <p14:tracePt t="87148" x="5314950" y="4260850"/>
          <p14:tracePt t="87164" x="5276850" y="4273550"/>
          <p14:tracePt t="87181" x="5200650" y="4343400"/>
          <p14:tracePt t="87198" x="5092700" y="4457700"/>
          <p14:tracePt t="87214" x="5003800" y="4546600"/>
          <p14:tracePt t="87231" x="4819650" y="4660900"/>
          <p14:tracePt t="87248" x="4673600" y="4711700"/>
          <p14:tracePt t="87264" x="4597400" y="4743450"/>
          <p14:tracePt t="87281" x="4445000" y="4787900"/>
          <p14:tracePt t="87283" x="4375150" y="4794250"/>
          <p14:tracePt t="87298" x="4254500" y="4800600"/>
          <p14:tracePt t="87314" x="4127500" y="4800600"/>
          <p14:tracePt t="87331" x="3987800" y="4800600"/>
          <p14:tracePt t="87348" x="3790950" y="4838700"/>
          <p14:tracePt t="87364" x="3689350" y="4851400"/>
          <p14:tracePt t="87381" x="3575050" y="4857750"/>
          <p14:tracePt t="87398" x="3492500" y="4870450"/>
          <p14:tracePt t="87414" x="3409950" y="4870450"/>
          <p14:tracePt t="87431" x="3333750" y="4870450"/>
          <p14:tracePt t="87448" x="3270250" y="4870450"/>
          <p14:tracePt t="87464" x="3213100" y="4870450"/>
          <p14:tracePt t="87481" x="3155950" y="4870450"/>
          <p14:tracePt t="87498" x="3111500" y="4870450"/>
          <p14:tracePt t="87514" x="3092450" y="4870450"/>
          <p14:tracePt t="87531" x="3067050" y="4870450"/>
          <p14:tracePt t="87564" x="3035300" y="4851400"/>
          <p14:tracePt t="87581" x="3016250" y="4851400"/>
          <p14:tracePt t="87597" x="3016250" y="4845050"/>
          <p14:tracePt t="87614" x="3009900" y="4845050"/>
          <p14:tracePt t="87631" x="3003550" y="4838700"/>
          <p14:tracePt t="87664" x="3003550" y="4826000"/>
          <p14:tracePt t="87681" x="2997200" y="4794250"/>
          <p14:tracePt t="87697" x="2990850" y="4775200"/>
          <p14:tracePt t="87714" x="2990850" y="4749800"/>
          <p14:tracePt t="87731" x="2984500" y="4737100"/>
          <p14:tracePt t="87764" x="2984500" y="4730750"/>
          <p14:tracePt t="87781" x="2952750" y="4699000"/>
          <p14:tracePt t="87797" x="2927350" y="4686300"/>
          <p14:tracePt t="87814" x="2901950" y="4686300"/>
          <p14:tracePt t="87831" x="2882900" y="4686300"/>
          <p14:tracePt t="87848" x="2844800" y="4679950"/>
          <p14:tracePt t="87864" x="2844800" y="4667250"/>
          <p14:tracePt t="87881" x="2825750" y="4667250"/>
          <p14:tracePt t="87897" x="2806700" y="4667250"/>
          <p14:tracePt t="87914" x="2755900" y="4654550"/>
          <p14:tracePt t="87931" x="2743200" y="4654550"/>
          <p14:tracePt t="87947" x="2736850" y="4654550"/>
          <p14:tracePt t="88033" x="2730500" y="4648200"/>
          <p14:tracePt t="88059" x="2730500" y="4641850"/>
          <p14:tracePt t="88075" x="2730500" y="4635500"/>
          <p14:tracePt t="88085" x="2724150" y="4635500"/>
          <p14:tracePt t="88105" x="2717800" y="4622800"/>
          <p14:tracePt t="88115" x="2711450" y="4622800"/>
          <p14:tracePt t="88119" x="2711450" y="4616450"/>
          <p14:tracePt t="88130" x="2705100" y="4616450"/>
          <p14:tracePt t="88147" x="2673350" y="4603750"/>
          <p14:tracePt t="88164" x="2641600" y="4597400"/>
          <p14:tracePt t="88180" x="2616200" y="4597400"/>
          <p14:tracePt t="88197" x="2584450" y="4584700"/>
          <p14:tracePt t="88214" x="2571750" y="4584700"/>
          <p14:tracePt t="88301" x="2565400" y="4584700"/>
          <p14:tracePt t="88317" x="2571750" y="4591050"/>
          <p14:tracePt t="88321" x="2578100" y="4591050"/>
          <p14:tracePt t="88332" x="2590800" y="4597400"/>
          <p14:tracePt t="88347" x="2635250" y="4616450"/>
          <p14:tracePt t="88364" x="2679700" y="4622800"/>
          <p14:tracePt t="88380" x="2736850" y="4629150"/>
          <p14:tracePt t="88397" x="2832100" y="4629150"/>
          <p14:tracePt t="88414" x="2882900" y="4635500"/>
          <p14:tracePt t="88430" x="2952750" y="4635500"/>
          <p14:tracePt t="88447" x="2990850" y="4635500"/>
          <p14:tracePt t="88464" x="3003550" y="4635500"/>
          <p14:tracePt t="88480" x="3009900" y="4635500"/>
          <p14:tracePt t="88497" x="3048000" y="4641850"/>
          <p14:tracePt t="88513" x="3067050" y="4660900"/>
          <p14:tracePt t="88530" x="3143250" y="4699000"/>
          <p14:tracePt t="88547" x="3206750" y="4718050"/>
          <p14:tracePt t="88564" x="3251200" y="4724400"/>
          <p14:tracePt t="88639" x="3257550" y="4737100"/>
          <p14:tracePt t="88669" x="3257550" y="4743450"/>
          <p14:tracePt t="88715" x="3257550" y="4756150"/>
          <p14:tracePt t="88729" x="3257550" y="4762500"/>
          <p14:tracePt t="88739" x="3257550" y="4781550"/>
          <p14:tracePt t="88877" x="3251200" y="4781550"/>
          <p14:tracePt t="89557" x="3244850" y="4781550"/>
          <p14:tracePt t="89573" x="3232150" y="4794250"/>
          <p14:tracePt t="89583" x="3213100" y="4819650"/>
          <p14:tracePt t="89587" x="3200400" y="4838700"/>
          <p14:tracePt t="89597" x="3187700" y="4851400"/>
          <p14:tracePt t="89613" x="3149600" y="4857750"/>
          <p14:tracePt t="89629" x="3086100" y="4889500"/>
          <p14:tracePt t="89646" x="3009900" y="4902200"/>
          <p14:tracePt t="89663" x="2863850" y="4908550"/>
          <p14:tracePt t="89679" x="2768600" y="4933950"/>
          <p14:tracePt t="89696" x="2660650" y="4940300"/>
          <p14:tracePt t="89713" x="2559050" y="4965700"/>
          <p14:tracePt t="89729" x="2482850" y="4965700"/>
          <p14:tracePt t="89746" x="2355850" y="4965700"/>
          <p14:tracePt t="89763" x="2228850" y="4959350"/>
          <p14:tracePt t="89779" x="2165350" y="4953000"/>
          <p14:tracePt t="89796" x="2044700" y="4933950"/>
          <p14:tracePt t="89813" x="1955800" y="4927600"/>
          <p14:tracePt t="89829" x="1835150" y="4895850"/>
          <p14:tracePt t="89846" x="1790700" y="4876800"/>
          <p14:tracePt t="89863" x="1778000" y="4870450"/>
          <p14:tracePt t="89879" x="1746250" y="4864100"/>
          <p14:tracePt t="89896" x="1739900" y="4857750"/>
          <p14:tracePt t="89915" x="1739900" y="4851400"/>
          <p14:tracePt t="89929" x="1739900" y="4845050"/>
          <p14:tracePt t="89946" x="1739900" y="4819650"/>
          <p14:tracePt t="89962" x="1733550" y="4806950"/>
          <p14:tracePt t="89979" x="1733550" y="4794250"/>
          <p14:tracePt t="90015" x="1733550" y="4787900"/>
          <p14:tracePt t="90027" x="1733550" y="4775200"/>
          <p14:tracePt t="90061" x="1733550" y="4768850"/>
          <p14:tracePt t="90081" x="1739900" y="4762500"/>
          <p14:tracePt t="90101" x="1752600" y="4756150"/>
          <p14:tracePt t="90279" x="1752600" y="4749800"/>
          <p14:tracePt t="91343" x="1758950" y="4749800"/>
          <p14:tracePt t="91347" x="1765300" y="4749800"/>
          <p14:tracePt t="91361" x="1771650" y="4749800"/>
          <p14:tracePt t="91378" x="1816100" y="4756150"/>
          <p14:tracePt t="91395" x="1860550" y="4768850"/>
          <p14:tracePt t="91411" x="1911350" y="4787900"/>
          <p14:tracePt t="91428" x="1968500" y="4819650"/>
          <p14:tracePt t="91445" x="2197100" y="4908550"/>
          <p14:tracePt t="91461" x="2368550" y="4946650"/>
          <p14:tracePt t="91478" x="2667000" y="5003800"/>
          <p14:tracePt t="91495" x="3022600" y="5067300"/>
          <p14:tracePt t="91511" x="3460750" y="5092700"/>
          <p14:tracePt t="91528" x="3613150" y="5092700"/>
          <p14:tracePt t="91545" x="3771900" y="5092700"/>
          <p14:tracePt t="91561" x="3917950" y="5092700"/>
          <p14:tracePt t="91578" x="4070350" y="5086350"/>
          <p14:tracePt t="91595" x="4406900" y="5041900"/>
          <p14:tracePt t="91611" x="4908550" y="4946650"/>
          <p14:tracePt t="91628" x="5181600" y="4895850"/>
          <p14:tracePt t="91645" x="5746750" y="4794250"/>
          <p14:tracePt t="91661" x="6432550" y="4584700"/>
          <p14:tracePt t="91678" x="6832600" y="4438650"/>
          <p14:tracePt t="91695" x="7073900" y="4349750"/>
          <p14:tracePt t="91711" x="7302500" y="4241800"/>
          <p14:tracePt t="91728" x="7397750" y="4203700"/>
          <p14:tracePt t="91745" x="7550150" y="4152900"/>
          <p14:tracePt t="91761" x="7715250" y="4089400"/>
          <p14:tracePt t="91778" x="7829550" y="4025900"/>
          <p14:tracePt t="91781" x="7905750" y="4000500"/>
          <p14:tracePt t="91795" x="8051800" y="3937000"/>
          <p14:tracePt t="91811" x="8235950" y="3879850"/>
          <p14:tracePt t="91828" x="8318500" y="3841750"/>
          <p14:tracePt t="91844" x="8483600" y="3790950"/>
          <p14:tracePt t="91861" x="8655050" y="3702050"/>
          <p14:tracePt t="91878" x="8705850" y="3663950"/>
          <p14:tracePt t="91894" x="8718550" y="3644900"/>
          <p14:tracePt t="91911" x="8737600" y="3632200"/>
          <p14:tracePt t="91928" x="8743950" y="3625850"/>
          <p14:tracePt t="93793" x="8743950" y="3632200"/>
          <p14:tracePt t="93803" x="8712200" y="3670300"/>
          <p14:tracePt t="93813" x="8693150" y="3683000"/>
          <p14:tracePt t="93826" x="8686800" y="3689350"/>
          <p14:tracePt t="93842" x="8661400" y="3727450"/>
          <p14:tracePt t="93859" x="8547100" y="3797300"/>
          <p14:tracePt t="93876" x="8432800" y="3879850"/>
          <p14:tracePt t="93892" x="8343900" y="3917950"/>
          <p14:tracePt t="93909" x="8108950" y="4025900"/>
          <p14:tracePt t="93926" x="7842250" y="4121150"/>
          <p14:tracePt t="93942" x="7461250" y="4210050"/>
          <p14:tracePt t="93959" x="7010400" y="4279900"/>
          <p14:tracePt t="93976" x="6191250" y="4400550"/>
          <p14:tracePt t="93992" x="5803900" y="4457700"/>
          <p14:tracePt t="94010" x="5099050" y="4514850"/>
          <p14:tracePt t="94026" x="4343400" y="4610100"/>
          <p14:tracePt t="94043" x="3708400" y="4660900"/>
          <p14:tracePt t="94060" x="2819400" y="4711700"/>
          <p14:tracePt t="94076" x="2482850" y="4730750"/>
          <p14:tracePt t="94093" x="1828800" y="4756150"/>
          <p14:tracePt t="94110" x="1238250" y="4826000"/>
          <p14:tracePt t="94126" x="825500" y="4883150"/>
          <p14:tracePt t="94143" x="349250" y="4991100"/>
          <p14:tracePt t="94159" x="222250" y="5003800"/>
          <p14:tracePt t="94176" x="196850" y="5003800"/>
          <p14:tracePt t="94193" x="177800" y="5003800"/>
          <p14:tracePt t="94209" x="171450" y="5003800"/>
          <p14:tracePt t="94242" x="171450" y="5022850"/>
          <p14:tracePt t="94259" x="184150" y="5060950"/>
          <p14:tracePt t="94275" x="184150" y="5073650"/>
          <p14:tracePt t="94292" x="184150" y="5086350"/>
          <p14:tracePt t="94309" x="184150" y="5118100"/>
          <p14:tracePt t="94326" x="177800" y="5143500"/>
          <p14:tracePt t="94343" x="165100" y="5200650"/>
          <p14:tracePt t="94359" x="165100" y="5245100"/>
          <p14:tracePt t="94393" x="184150" y="5302250"/>
          <p14:tracePt t="94409" x="228600" y="5334000"/>
          <p14:tracePt t="94426" x="317500" y="5378450"/>
          <p14:tracePt t="94442" x="400050" y="5384800"/>
          <p14:tracePt t="94459" x="533400" y="5397500"/>
          <p14:tracePt t="94476" x="584200" y="5397500"/>
          <p14:tracePt t="94492" x="654050" y="5397500"/>
          <p14:tracePt t="94509" x="730250" y="5397500"/>
          <p14:tracePt t="94526" x="825500" y="5397500"/>
          <p14:tracePt t="94542" x="920750" y="5397500"/>
          <p14:tracePt t="94559" x="965200" y="5384800"/>
          <p14:tracePt t="94576" x="990600" y="5353050"/>
          <p14:tracePt t="94593" x="996950" y="5321300"/>
          <p14:tracePt t="94609" x="996950" y="5283200"/>
          <p14:tracePt t="94627" x="1003300" y="5232400"/>
          <p14:tracePt t="94643" x="1009650" y="5213350"/>
          <p14:tracePt t="94659" x="1009650" y="5200650"/>
          <p14:tracePt t="94677" x="1009650" y="5168900"/>
          <p14:tracePt t="94692" x="1016000" y="5149850"/>
          <p14:tracePt t="94734" x="1016000" y="5137150"/>
          <p14:tracePt t="94742" x="1016000" y="5130800"/>
          <p14:tracePt t="94823" x="1016000" y="5124450"/>
          <p14:tracePt t="94853" x="1016000" y="5118100"/>
          <p14:tracePt t="95019" x="1022350" y="5118100"/>
          <p14:tracePt t="95045" x="1035050" y="5118100"/>
          <p14:tracePt t="95055" x="1041400" y="5124450"/>
          <p14:tracePt t="95075" x="1047750" y="5130800"/>
          <p14:tracePt t="95089" x="1047750" y="5137150"/>
          <p14:tracePt t="95105" x="1054100" y="5143500"/>
          <p14:tracePt t="95125" x="1060450" y="5143500"/>
          <p14:tracePt t="95151" x="1066800" y="5143500"/>
          <p14:tracePt t="95338" x="1079500" y="5143500"/>
          <p14:tracePt t="95534" x="1092200" y="5143500"/>
          <p14:tracePt t="95762" x="1098550" y="5143500"/>
          <p14:tracePt t="95988" x="1104900" y="5143500"/>
          <p14:tracePt t="96014" x="1111250" y="5143500"/>
          <p14:tracePt t="96120" x="1117600" y="5143500"/>
          <p14:tracePt t="96508" x="1092200" y="5143500"/>
          <p14:tracePt t="96518" x="1085850" y="5143500"/>
          <p14:tracePt t="96524" x="1073150" y="5143500"/>
          <p14:tracePt t="96541" x="1054100" y="5143500"/>
          <p14:tracePt t="96558" x="1022350" y="5137150"/>
          <p14:tracePt t="96740" x="1022350" y="5143500"/>
          <p14:tracePt t="96750" x="1028700" y="5143500"/>
          <p14:tracePt t="96766" x="1041400" y="5143500"/>
          <p14:tracePt t="96780" x="1047750" y="5143500"/>
          <p14:tracePt t="96791" x="1060450" y="5143500"/>
          <p14:tracePt t="96808" x="1085850" y="5149850"/>
          <p14:tracePt t="96811" x="1092200" y="5149850"/>
          <p14:tracePt t="96824" x="1111250" y="5149850"/>
          <p14:tracePt t="96841" x="1130300" y="5156200"/>
          <p14:tracePt t="96858" x="1149350" y="5156200"/>
          <p14:tracePt t="96874" x="1155700" y="5156200"/>
          <p14:tracePt t="96907" x="1168400" y="5156200"/>
          <p14:tracePt t="96931" x="1181100" y="5156200"/>
          <p14:tracePt t="96941" x="1187450" y="5156200"/>
          <p14:tracePt t="96957" x="1206500" y="5156200"/>
          <p14:tracePt t="96974" x="1231900" y="5156200"/>
          <p14:tracePt t="96990" x="1238250" y="5156200"/>
          <p14:tracePt t="97008" x="1263650" y="5156200"/>
          <p14:tracePt t="97024" x="1308100" y="5156200"/>
          <p14:tracePt t="97041" x="1320800" y="5156200"/>
          <p14:tracePt t="97057" x="1327150" y="5156200"/>
          <p14:tracePt t="97074" x="1333500" y="5156200"/>
          <p14:tracePt t="97091" x="1339850" y="5156200"/>
          <p14:tracePt t="97738" x="1346200" y="5156200"/>
          <p14:tracePt t="98249" x="1352550" y="5156200"/>
          <p14:tracePt t="98869" x="1365250" y="5156200"/>
          <p14:tracePt t="98874" x="1403350" y="5162550"/>
          <p14:tracePt t="98885" x="1435100" y="5168900"/>
          <p14:tracePt t="98894" x="1562100" y="5219700"/>
          <p14:tracePt t="98906" x="1593850" y="5226050"/>
          <p14:tracePt t="98923" x="1746250" y="5245100"/>
          <p14:tracePt t="98940" x="2089150" y="5295900"/>
          <p14:tracePt t="98956" x="2381250" y="5334000"/>
          <p14:tracePt t="98973" x="2489200" y="5346700"/>
          <p14:tracePt t="98990" x="2660650" y="5346700"/>
          <p14:tracePt t="99006" x="2698750" y="5346700"/>
          <p14:tracePt t="99023" x="2705100" y="5340350"/>
          <p14:tracePt t="99039" x="2724150" y="5334000"/>
          <p14:tracePt t="99056" x="2762250" y="5302250"/>
          <p14:tracePt t="99073" x="2813050" y="5289550"/>
          <p14:tracePt t="99089" x="2933700" y="5257800"/>
          <p14:tracePt t="99106" x="3016250" y="5226050"/>
          <p14:tracePt t="99123" x="3073400" y="5168900"/>
          <p14:tracePt t="99139" x="3079750" y="5143500"/>
          <p14:tracePt t="99156" x="3086100" y="5124450"/>
          <p14:tracePt t="99173" x="3086100" y="5086350"/>
          <p14:tracePt t="99189" x="3054350" y="5035550"/>
          <p14:tracePt t="99206" x="2997200" y="4972050"/>
          <p14:tracePt t="99222" x="2819400" y="4895850"/>
          <p14:tracePt t="99239" x="2717800" y="4864100"/>
          <p14:tracePt t="99256" x="2673350" y="4857750"/>
          <p14:tracePt t="99272" x="2508250" y="4838700"/>
          <p14:tracePt t="99289" x="2387600" y="4819650"/>
          <p14:tracePt t="99306" x="2247900" y="4813300"/>
          <p14:tracePt t="99322" x="2120900" y="4813300"/>
          <p14:tracePt t="99339" x="1898650" y="4813300"/>
          <p14:tracePt t="99356" x="1803400" y="4813300"/>
          <p14:tracePt t="99372" x="1631950" y="4813300"/>
          <p14:tracePt t="99389" x="1504950" y="4813300"/>
          <p14:tracePt t="99406" x="1371600" y="4813300"/>
          <p14:tracePt t="99422" x="1200150" y="4813300"/>
          <p14:tracePt t="99439" x="1085850" y="4838700"/>
          <p14:tracePt t="99456" x="1047750" y="4851400"/>
          <p14:tracePt t="99472" x="990600" y="4870450"/>
          <p14:tracePt t="99490" x="933450" y="4914900"/>
          <p14:tracePt t="99506" x="889000" y="4946650"/>
          <p14:tracePt t="99522" x="882650" y="4959350"/>
          <p14:tracePt t="99539" x="876300" y="4965700"/>
          <p14:tracePt t="99556" x="876300" y="4978400"/>
          <p14:tracePt t="99572" x="876300" y="4997450"/>
          <p14:tracePt t="99589" x="876300" y="5022850"/>
          <p14:tracePt t="99606" x="895350" y="5060950"/>
          <p14:tracePt t="99622" x="946150" y="5086350"/>
          <p14:tracePt t="99639" x="984250" y="5092700"/>
          <p14:tracePt t="99656" x="1047750" y="5111750"/>
          <p14:tracePt t="99672" x="1111250" y="5124450"/>
          <p14:tracePt t="99689" x="1187450" y="5149850"/>
          <p14:tracePt t="99706" x="1333500" y="5162550"/>
          <p14:tracePt t="99722" x="1441450" y="5162550"/>
          <p14:tracePt t="99739" x="1492250" y="5162550"/>
          <p14:tracePt t="99756" x="1606550" y="5162550"/>
          <p14:tracePt t="99772" x="1682750" y="5162550"/>
          <p14:tracePt t="99789" x="1752600" y="5162550"/>
          <p14:tracePt t="99805" x="1822450" y="5162550"/>
          <p14:tracePt t="99822" x="1835150" y="5162550"/>
          <p14:tracePt t="99839" x="1911350" y="5162550"/>
          <p14:tracePt t="99855" x="1943100" y="5162550"/>
          <p14:tracePt t="99872" x="2012950" y="5143500"/>
          <p14:tracePt t="99889" x="2082800" y="5124450"/>
          <p14:tracePt t="99905" x="2190750" y="5105400"/>
          <p14:tracePt t="99922" x="2254250" y="5099050"/>
          <p14:tracePt t="99939" x="2336800" y="5086350"/>
          <p14:tracePt t="99955" x="2413000" y="5067300"/>
          <p14:tracePt t="99972" x="2444750" y="5048250"/>
          <p14:tracePt t="99989" x="2476500" y="5029200"/>
          <p14:tracePt t="100006" x="2489200" y="5022850"/>
          <p14:tracePt t="101619" x="2489200" y="5016500"/>
          <p14:tracePt t="101623" x="2489200" y="5003800"/>
          <p14:tracePt t="101637" x="2489200" y="4997450"/>
          <p14:tracePt t="101654" x="2489200" y="4984750"/>
          <p14:tracePt t="101671" x="2489200" y="4959350"/>
          <p14:tracePt t="101687" x="2489200" y="4933950"/>
          <p14:tracePt t="101704" x="2489200" y="4902200"/>
          <p14:tracePt t="101721" x="2457450" y="4832350"/>
          <p14:tracePt t="101737" x="2451100" y="4775200"/>
          <p14:tracePt t="101754" x="2438400" y="4692650"/>
          <p14:tracePt t="101771" x="2438400" y="4597400"/>
          <p14:tracePt t="101787" x="2438400" y="4540250"/>
          <p14:tracePt t="101804" x="2438400" y="4457700"/>
          <p14:tracePt t="101806" x="2438400" y="4419600"/>
          <p14:tracePt t="101821" x="2438400" y="4387850"/>
          <p14:tracePt t="101837" x="2432050" y="4343400"/>
          <p14:tracePt t="101854" x="2419350" y="4235450"/>
          <p14:tracePt t="101871" x="2419350" y="4140200"/>
          <p14:tracePt t="101887" x="2419350" y="4000500"/>
          <p14:tracePt t="101904" x="2393950" y="3905250"/>
          <p14:tracePt t="101921" x="2336800" y="3657600"/>
          <p14:tracePt t="101937" x="2317750" y="3511550"/>
          <p14:tracePt t="101954" x="2292350" y="3276600"/>
          <p14:tracePt t="101971" x="2266950" y="3098800"/>
          <p14:tracePt t="101987" x="2254250" y="2997200"/>
          <p14:tracePt t="102004" x="2235200" y="2806700"/>
          <p14:tracePt t="102021" x="2190750" y="2641600"/>
          <p14:tracePt t="102037" x="2127250" y="2444750"/>
          <p14:tracePt t="102054" x="2089150" y="2298700"/>
          <p14:tracePt t="102070" x="2032000" y="2216150"/>
          <p14:tracePt t="102087" x="1930400" y="1924050"/>
          <p14:tracePt t="102104" x="1892300" y="1835150"/>
          <p14:tracePt t="102120" x="1847850" y="1720850"/>
          <p14:tracePt t="102137" x="1771650" y="1536700"/>
          <p14:tracePt t="102154" x="1612900" y="1181100"/>
          <p14:tracePt t="102170" x="1504950" y="1003300"/>
          <p14:tracePt t="102187" x="1409700" y="850900"/>
          <p14:tracePt t="102204" x="1282700" y="596900"/>
          <p14:tracePt t="102220" x="1187450" y="457200"/>
          <p14:tracePt t="102237" x="1092200" y="323850"/>
          <p14:tracePt t="102648" x="196850" y="349250"/>
          <p14:tracePt t="102653" x="171450" y="361950"/>
          <p14:tracePt t="102663" x="158750" y="361950"/>
          <p14:tracePt t="102670" x="152400" y="368300"/>
          <p14:tracePt t="102687" x="127000" y="381000"/>
          <p14:tracePt t="102703" x="114300" y="387350"/>
          <p14:tracePt t="102720" x="107950" y="393700"/>
          <p14:tracePt t="102885" x="107950" y="387350"/>
          <p14:tracePt t="102895" x="114300" y="387350"/>
          <p14:tracePt t="102905" x="127000" y="381000"/>
          <p14:tracePt t="102920" x="146050" y="368300"/>
          <p14:tracePt t="102937" x="196850" y="368300"/>
          <p14:tracePt t="102953" x="234950" y="368300"/>
          <p14:tracePt t="102971" x="342900" y="368300"/>
          <p14:tracePt t="102986" x="444500" y="368300"/>
          <p14:tracePt t="103003" x="539750" y="368300"/>
          <p14:tracePt t="103020" x="615950" y="368300"/>
          <p14:tracePt t="103036" x="685800" y="355600"/>
          <p14:tracePt t="103053" x="755650" y="355600"/>
          <p14:tracePt t="103070" x="819150" y="355600"/>
          <p14:tracePt t="103086" x="895350" y="355600"/>
          <p14:tracePt t="103103" x="952500" y="355600"/>
          <p14:tracePt t="103120" x="996950" y="355600"/>
          <p14:tracePt t="103136" x="1054100" y="355600"/>
          <p14:tracePt t="103153" x="1111250" y="355600"/>
          <p14:tracePt t="103170" x="1130300" y="355600"/>
          <p14:tracePt t="103187" x="1181100" y="355600"/>
          <p14:tracePt t="103203" x="1263650" y="355600"/>
          <p14:tracePt t="103220" x="1333500" y="355600"/>
          <p14:tracePt t="103236" x="1365250" y="355600"/>
          <p14:tracePt t="103253" x="1479550" y="355600"/>
          <p14:tracePt t="103270" x="1574800" y="355600"/>
          <p14:tracePt t="103286" x="1663700" y="355600"/>
          <p14:tracePt t="103303" x="1752600" y="355600"/>
          <p14:tracePt t="103320" x="1803400" y="355600"/>
          <p14:tracePt t="103336" x="1892300" y="355600"/>
          <p14:tracePt t="103353" x="1968500" y="349250"/>
          <p14:tracePt t="103370" x="2038350" y="349250"/>
          <p14:tracePt t="103386" x="2101850" y="330200"/>
          <p14:tracePt t="103403" x="2152650" y="323850"/>
          <p14:tracePt t="103420" x="2235200" y="304800"/>
          <p14:tracePt t="103436" x="2273300" y="304800"/>
          <p14:tracePt t="103453" x="2305050" y="298450"/>
          <p14:tracePt t="103469" x="2413000" y="298450"/>
          <p14:tracePt t="103486" x="2495550" y="298450"/>
          <p14:tracePt t="103503" x="2565400" y="285750"/>
          <p14:tracePt t="103519" x="2597150" y="279400"/>
          <p14:tracePt t="103536" x="2654300" y="266700"/>
          <p14:tracePt t="103553" x="2686050" y="260350"/>
          <p14:tracePt t="103569" x="2692400" y="260350"/>
          <p14:tracePt t="103586" x="2705100" y="247650"/>
          <p14:tracePt t="103605" x="2711450" y="247650"/>
          <p14:tracePt t="103619" x="2717800" y="241300"/>
          <p14:tracePt t="106743" x="2717800" y="234950"/>
          <p14:tracePt t="106800" x="2711450" y="234950"/>
          <p14:tracePt t="106810" x="2705100" y="234950"/>
          <p14:tracePt t="107273" x="2698750" y="234950"/>
          <p14:tracePt t="107293" x="2698750" y="254000"/>
          <p14:tracePt t="107296" x="2692400" y="260350"/>
          <p14:tracePt t="107307" x="2692400" y="279400"/>
          <p14:tracePt t="107319" x="2686050" y="304800"/>
          <p14:tracePt t="107333" x="2686050" y="323850"/>
          <p14:tracePt t="107350" x="2686050" y="342900"/>
          <p14:tracePt t="107367" x="2673350" y="361950"/>
          <p14:tracePt t="107383" x="2673350" y="374650"/>
          <p14:tracePt t="107400" x="2673350" y="387350"/>
          <p14:tracePt t="107417" x="2673350" y="400050"/>
          <p14:tracePt t="107433" x="2667000" y="444500"/>
          <p14:tracePt t="107450" x="2660650" y="476250"/>
          <p14:tracePt t="107467" x="2654300" y="527050"/>
          <p14:tracePt t="107483" x="2635250" y="609600"/>
          <p14:tracePt t="107500" x="2622550" y="698500"/>
          <p14:tracePt t="107517" x="2616200" y="755650"/>
          <p14:tracePt t="107533" x="2597150" y="844550"/>
          <p14:tracePt t="107550" x="2590800" y="901700"/>
          <p14:tracePt t="107566" x="2559050" y="1035050"/>
          <p14:tracePt t="107583" x="2546350" y="1098550"/>
          <p14:tracePt t="107599" x="2546350" y="1149350"/>
          <p14:tracePt t="107616" x="2520950" y="1289050"/>
          <p14:tracePt t="107632" x="2495550" y="1390650"/>
          <p14:tracePt t="107649" x="2476500" y="1473200"/>
          <p14:tracePt t="107666" x="2463800" y="1511300"/>
          <p14:tracePt t="107683" x="2432050" y="1600200"/>
          <p14:tracePt t="107699" x="2425700" y="1670050"/>
          <p14:tracePt t="107716" x="2413000" y="1739900"/>
          <p14:tracePt t="107733" x="2406650" y="1809750"/>
          <p14:tracePt t="107750" x="2406650" y="1841500"/>
          <p14:tracePt t="107767" x="2393950" y="1917700"/>
          <p14:tracePt t="107783" x="2387600" y="1962150"/>
          <p14:tracePt t="107800" x="2374900" y="2032000"/>
          <p14:tracePt t="107817" x="2368550" y="2101850"/>
          <p14:tracePt t="107833" x="2368550" y="2159000"/>
          <p14:tracePt t="107850" x="2355850" y="2266950"/>
          <p14:tracePt t="107866" x="2343150" y="2311400"/>
          <p14:tracePt t="107883" x="2343150" y="2330450"/>
          <p14:tracePt t="107900" x="2343150" y="2374900"/>
          <p14:tracePt t="107916" x="2343150" y="2400300"/>
          <p14:tracePt t="107933" x="2343150" y="2413000"/>
          <p14:tracePt t="107950" x="2336800" y="2457450"/>
          <p14:tracePt t="107966" x="2324100" y="2470150"/>
          <p14:tracePt t="107983" x="2324100" y="2489200"/>
          <p14:tracePt t="108000" x="2324100" y="2508250"/>
          <p14:tracePt t="108016" x="2324100" y="2520950"/>
          <p14:tracePt t="108033" x="2324100" y="2527300"/>
          <p14:tracePt t="108049" x="2317750" y="2546350"/>
          <p14:tracePt t="108066" x="2317750" y="2552700"/>
          <p14:tracePt t="108109" x="2317750" y="2559050"/>
          <p14:tracePt t="108121" x="2317750" y="2565400"/>
          <p14:tracePt t="108145" x="2317750" y="2571750"/>
          <p14:tracePt t="108165" x="2317750" y="2584450"/>
          <p14:tracePt t="108364" x="2317750" y="2578100"/>
          <p14:tracePt t="108368" x="2317750" y="2571750"/>
          <p14:tracePt t="108383" x="2317750" y="2559050"/>
          <p14:tracePt t="108399" x="2305050" y="2476500"/>
          <p14:tracePt t="108416" x="2298700" y="2387600"/>
          <p14:tracePt t="108432" x="2279650" y="2311400"/>
          <p14:tracePt t="108449" x="2260600" y="2178050"/>
          <p14:tracePt t="108466" x="2241550" y="2057400"/>
          <p14:tracePt t="108482" x="2228850" y="1936750"/>
          <p14:tracePt t="108499" x="2190750" y="1809750"/>
          <p14:tracePt t="108515" x="2178050" y="1689100"/>
          <p14:tracePt t="108532" x="2133600" y="1447800"/>
          <p14:tracePt t="108549" x="2095500" y="1257300"/>
          <p14:tracePt t="108565" x="2076450" y="1155700"/>
          <p14:tracePt t="108582" x="2038350" y="1073150"/>
          <p14:tracePt t="108599" x="2038350" y="1003300"/>
          <p14:tracePt t="108616" x="2019300" y="863600"/>
          <p14:tracePt t="108632" x="2012950" y="812800"/>
          <p14:tracePt t="108649" x="2012950" y="787400"/>
          <p14:tracePt t="108666" x="2012950" y="723900"/>
          <p14:tracePt t="108682" x="2012950" y="673100"/>
          <p14:tracePt t="108699" x="2012950" y="641350"/>
          <p14:tracePt t="108716" x="2012950" y="609600"/>
          <p14:tracePt t="108732" x="2012950" y="596900"/>
          <p14:tracePt t="108881" x="2019300" y="673100"/>
          <p14:tracePt t="108891" x="2044700" y="723900"/>
          <p14:tracePt t="108898" x="2057400" y="793750"/>
          <p14:tracePt t="108915" x="2082800" y="914400"/>
          <p14:tracePt t="108932" x="2120900" y="1035050"/>
          <p14:tracePt t="108949" x="2178050" y="1276350"/>
          <p14:tracePt t="108966" x="2254250" y="1530350"/>
          <p14:tracePt t="108982" x="2330450" y="1778000"/>
          <p14:tracePt t="108999" x="2381250" y="1930400"/>
          <p14:tracePt t="109016" x="2489200" y="2279650"/>
          <p14:tracePt t="109032" x="2527300" y="2482850"/>
          <p14:tracePt t="109049" x="2546350" y="2705100"/>
          <p14:tracePt t="109066" x="2546350" y="2882900"/>
          <p14:tracePt t="109082" x="2546350" y="3022600"/>
          <p14:tracePt t="109100" x="2552700" y="3454400"/>
          <p14:tracePt t="109115" x="2552700" y="3632200"/>
          <p14:tracePt t="109132" x="2552700" y="3841750"/>
          <p14:tracePt t="109149" x="2482850" y="4102100"/>
          <p14:tracePt t="109165" x="2457450" y="4210050"/>
          <p14:tracePt t="109182" x="2425700" y="4330700"/>
          <p14:tracePt t="109198" x="2413000" y="4394200"/>
          <p14:tracePt t="109215" x="2381250" y="4527550"/>
          <p14:tracePt t="109231" x="2349500" y="4667250"/>
          <p14:tracePt t="109248" x="2305050" y="4787900"/>
          <p14:tracePt t="109265" x="2247900" y="4902200"/>
          <p14:tracePt t="109281" x="2228850" y="4972050"/>
          <p14:tracePt t="109298" x="2209800" y="5060950"/>
          <p14:tracePt t="109315" x="2184400" y="5156200"/>
          <p14:tracePt t="109331" x="2171700" y="5213350"/>
          <p14:tracePt t="109348" x="2146300" y="5270500"/>
          <p14:tracePt t="109365" x="2133600" y="5283200"/>
          <p14:tracePt t="109412" x="2127250" y="5289550"/>
          <p14:tracePt t="109432" x="2120900" y="5289550"/>
          <p14:tracePt t="109438" x="2114550" y="5289550"/>
          <p14:tracePt t="109449" x="2082800" y="5264150"/>
          <p14:tracePt t="109465" x="2032000" y="5232400"/>
          <p14:tracePt t="109482" x="1962150" y="5187950"/>
          <p14:tracePt t="109499" x="1841500" y="5092700"/>
          <p14:tracePt t="109515" x="1752600" y="5003800"/>
          <p14:tracePt t="109532" x="1714500" y="4940300"/>
          <p14:tracePt t="109548" x="1670050" y="4826000"/>
          <p14:tracePt t="109565" x="1657350" y="4737100"/>
          <p14:tracePt t="109582" x="1631950" y="4552950"/>
          <p14:tracePt t="109598" x="1619250" y="4381500"/>
          <p14:tracePt t="109615" x="1606550" y="4248150"/>
          <p14:tracePt t="109632" x="1587500" y="4051300"/>
          <p14:tracePt t="109648" x="1568450" y="3879850"/>
          <p14:tracePt t="109665" x="1562100" y="3333750"/>
          <p14:tracePt t="109681" x="1562100" y="3105150"/>
          <p14:tracePt t="109698" x="1562100" y="2851150"/>
          <p14:tracePt t="109714" x="1562100" y="2393950"/>
          <p14:tracePt t="109731" x="1562100" y="2127250"/>
          <p14:tracePt t="109748" x="1562100" y="1898650"/>
          <p14:tracePt t="109764" x="1562100" y="1727200"/>
          <p14:tracePt t="109781" x="1562100" y="1409700"/>
          <p14:tracePt t="109798" x="1562100" y="1219200"/>
          <p14:tracePt t="109814" x="1562100" y="1028700"/>
          <p14:tracePt t="109831" x="1562100" y="889000"/>
          <p14:tracePt t="109848" x="1562100" y="825500"/>
          <p14:tracePt t="109866" x="1562100" y="692150"/>
          <p14:tracePt t="109882" x="1562100" y="654050"/>
          <p14:tracePt t="109898" x="1562100" y="641350"/>
          <p14:tracePt t="109915" x="1581150" y="565150"/>
          <p14:tracePt t="109931" x="1581150" y="527050"/>
          <p14:tracePt t="109948" x="1587500" y="469900"/>
          <p14:tracePt t="109965" x="1600200" y="425450"/>
          <p14:tracePt t="109982" x="1606550" y="374650"/>
          <p14:tracePt t="109998" x="1612900" y="323850"/>
          <p14:tracePt t="110015" x="1619250" y="292100"/>
          <p14:tracePt t="110031" x="1631950" y="254000"/>
          <p14:tracePt t="110048" x="1631950" y="228600"/>
          <p14:tracePt t="110065" x="1631950" y="209550"/>
          <p14:tracePt t="110081" x="1638300" y="203200"/>
          <p14:tracePt t="110115" x="1638300" y="196850"/>
          <p14:tracePt t="110259" x="1638300" y="203200"/>
          <p14:tracePt t="110263" x="1638300" y="215900"/>
          <p14:tracePt t="110269" x="1619250" y="241300"/>
          <p14:tracePt t="110281" x="1600200" y="266700"/>
          <p14:tracePt t="110297" x="1543050" y="368300"/>
          <p14:tracePt t="110314" x="1504950" y="539750"/>
          <p14:tracePt t="110331" x="1485900" y="673100"/>
          <p14:tracePt t="110347" x="1473200" y="908050"/>
          <p14:tracePt t="110364" x="1466850" y="1155700"/>
          <p14:tracePt t="110381" x="1466850" y="1403350"/>
          <p14:tracePt t="110397" x="1498600" y="1689100"/>
          <p14:tracePt t="110414" x="1530350" y="1917700"/>
          <p14:tracePt t="110431" x="1587500" y="2336800"/>
          <p14:tracePt t="110448" x="1663700" y="2743200"/>
          <p14:tracePt t="110464" x="1708150" y="2959100"/>
          <p14:tracePt t="110481" x="1758950" y="3168650"/>
          <p14:tracePt t="110498" x="1866900" y="3460750"/>
          <p14:tracePt t="110514" x="1930400" y="3670300"/>
          <p14:tracePt t="110531" x="1962150" y="3835400"/>
          <p14:tracePt t="110548" x="2057400" y="4121150"/>
          <p14:tracePt t="110564" x="2082800" y="4241800"/>
          <p14:tracePt t="110581" x="2095500" y="4349750"/>
          <p14:tracePt t="110598" x="2101850" y="4406900"/>
          <p14:tracePt t="110614" x="2114550" y="4457700"/>
          <p14:tracePt t="110632" x="2133600" y="4546600"/>
          <p14:tracePt t="110648" x="2133600" y="4572000"/>
          <p14:tracePt t="110664" x="2133600" y="4591050"/>
          <p14:tracePt t="110681" x="2139950" y="4629150"/>
          <p14:tracePt t="110698" x="2139950" y="4660900"/>
          <p14:tracePt t="110714" x="2139950" y="4813300"/>
          <p14:tracePt t="110731" x="2139950" y="4857750"/>
          <p14:tracePt t="110748" x="2139950" y="4940300"/>
          <p14:tracePt t="110764" x="2139950" y="5003800"/>
          <p14:tracePt t="110781" x="2139950" y="5041900"/>
          <p14:tracePt t="110798" x="2133600" y="5073650"/>
          <p14:tracePt t="110814" x="2133600" y="5092700"/>
          <p14:tracePt t="110831" x="2133600" y="5111750"/>
          <p14:tracePt t="110848" x="2120900" y="5143500"/>
          <p14:tracePt t="110864" x="2120900" y="5156200"/>
          <p14:tracePt t="110881" x="2108200" y="5187950"/>
          <p14:tracePt t="110897" x="2108200" y="5194300"/>
          <p14:tracePt t="110914" x="2101850" y="5200650"/>
          <p14:tracePt t="110930" x="2089150" y="5226050"/>
          <p14:tracePt t="110947" x="2076450" y="5232400"/>
          <p14:tracePt t="110963" x="2044700" y="5257800"/>
          <p14:tracePt t="110980" x="1981200" y="5295900"/>
          <p14:tracePt t="110997" x="1930400" y="5314950"/>
          <p14:tracePt t="111013" x="1885950" y="5334000"/>
          <p14:tracePt t="111030" x="1860550" y="5340350"/>
          <p14:tracePt t="111047" x="1803400" y="5346700"/>
          <p14:tracePt t="111063" x="1771650" y="5346700"/>
          <p14:tracePt t="111080" x="1733550" y="5340350"/>
          <p14:tracePt t="111097" x="1714500" y="5327650"/>
          <p14:tracePt t="111114" x="1701800" y="5314950"/>
          <p14:tracePt t="111131" x="1676400" y="5289550"/>
          <p14:tracePt t="111147" x="1657350" y="5283200"/>
          <p14:tracePt t="111164" x="1619250" y="5264150"/>
          <p14:tracePt t="111181" x="1587500" y="5251450"/>
          <p14:tracePt t="111198" x="1543050" y="5238750"/>
          <p14:tracePt t="111214" x="1504950" y="5226050"/>
          <p14:tracePt t="111231" x="1479550" y="5219700"/>
          <p14:tracePt t="111248" x="1428750" y="5187950"/>
          <p14:tracePt t="111264" x="1409700" y="5181600"/>
          <p14:tracePt t="111281" x="1390650" y="5175250"/>
          <p14:tracePt t="111297" x="1377950" y="5175250"/>
          <p14:tracePt t="111314" x="1358900" y="5168900"/>
          <p14:tracePt t="111331" x="1346200" y="5162550"/>
          <p14:tracePt t="111347" x="1333500" y="5156200"/>
          <p14:tracePt t="111364" x="1295400" y="5156200"/>
          <p14:tracePt t="111380" x="1257300" y="5143500"/>
          <p14:tracePt t="111397" x="1212850" y="5143500"/>
          <p14:tracePt t="111414" x="1168400" y="5143500"/>
          <p14:tracePt t="111430" x="1149350" y="5143500"/>
          <p14:tracePt t="111447" x="1136650" y="5143500"/>
          <p14:tracePt t="111464" x="1130300" y="5143500"/>
          <p14:tracePt t="111702" x="1143000" y="5156200"/>
          <p14:tracePt t="111708" x="1149350" y="5156200"/>
          <p14:tracePt t="111718" x="1174750" y="5156200"/>
          <p14:tracePt t="111730" x="1200150" y="5168900"/>
          <p14:tracePt t="111748" x="1314450" y="5200650"/>
          <p14:tracePt t="111764" x="1365250" y="5200650"/>
          <p14:tracePt t="111780" x="1409700" y="5207000"/>
          <p14:tracePt t="111797" x="1441450" y="5207000"/>
          <p14:tracePt t="111814" x="1485900" y="5207000"/>
          <p14:tracePt t="111830" x="1574800" y="5213350"/>
          <p14:tracePt t="111847" x="1682750" y="5226050"/>
          <p14:tracePt t="111863" x="1752600" y="5226050"/>
          <p14:tracePt t="111880" x="1911350" y="5226050"/>
          <p14:tracePt t="111897" x="2025650" y="5219700"/>
          <p14:tracePt t="111913" x="2146300" y="5219700"/>
          <p14:tracePt t="111930" x="2241550" y="5219700"/>
          <p14:tracePt t="111947" x="2286000" y="5219700"/>
          <p14:tracePt t="111964" x="2419350" y="5194300"/>
          <p14:tracePt t="111980" x="2457450" y="5181600"/>
          <p14:tracePt t="111997" x="2520950" y="5168900"/>
          <p14:tracePt t="112014" x="2622550" y="5105400"/>
          <p14:tracePt t="112030" x="2660650" y="5067300"/>
          <p14:tracePt t="112047" x="2673350" y="5054600"/>
          <p14:tracePt t="112080" x="2698750" y="5010150"/>
          <p14:tracePt t="112097" x="2698750" y="4997450"/>
          <p14:tracePt t="112113" x="2698750" y="4972050"/>
          <p14:tracePt t="112130" x="2692400" y="4946650"/>
          <p14:tracePt t="112147" x="2647950" y="4902200"/>
          <p14:tracePt t="112163" x="2527300" y="4851400"/>
          <p14:tracePt t="112180" x="2406650" y="4832350"/>
          <p14:tracePt t="112197" x="2292350" y="4826000"/>
          <p14:tracePt t="112213" x="2165350" y="4819650"/>
          <p14:tracePt t="112230" x="2089150" y="4819650"/>
          <p14:tracePt t="112247" x="1930400" y="4819650"/>
          <p14:tracePt t="112263" x="1885950" y="4819650"/>
          <p14:tracePt t="112280" x="1828800" y="4819650"/>
          <p14:tracePt t="112297" x="1758950" y="4819650"/>
          <p14:tracePt t="112313" x="1593850" y="4838700"/>
          <p14:tracePt t="112330" x="1485900" y="4857750"/>
          <p14:tracePt t="112346" x="1397000" y="4864100"/>
          <p14:tracePt t="112363" x="1276350" y="4895850"/>
          <p14:tracePt t="112380" x="1225550" y="4921250"/>
          <p14:tracePt t="112397" x="1193800" y="4933950"/>
          <p14:tracePt t="112413" x="1174750" y="4946650"/>
          <p14:tracePt t="112430" x="1143000" y="4972050"/>
          <p14:tracePt t="112446" x="1130300" y="4984750"/>
          <p14:tracePt t="112463" x="1066800" y="5035550"/>
          <p14:tracePt t="112480" x="1035050" y="5054600"/>
          <p14:tracePt t="112496" x="996950" y="5080000"/>
          <p14:tracePt t="112514" x="971550" y="5099050"/>
          <p14:tracePt t="112530" x="971550" y="5105400"/>
          <p14:tracePt t="112546" x="965200" y="5118100"/>
          <p14:tracePt t="112563" x="965200" y="5130800"/>
          <p14:tracePt t="112580" x="965200" y="5143500"/>
          <p14:tracePt t="112596" x="965200" y="5175250"/>
          <p14:tracePt t="112613" x="971550" y="5194300"/>
          <p14:tracePt t="112630" x="990600" y="5219700"/>
          <p14:tracePt t="112646" x="1066800" y="5238750"/>
          <p14:tracePt t="112663" x="1117600" y="5238750"/>
          <p14:tracePt t="112680" x="1155700" y="5238750"/>
          <p14:tracePt t="112696" x="1174750" y="5238750"/>
          <p14:tracePt t="112713" x="1200150" y="5238750"/>
          <p14:tracePt t="112729" x="1238250" y="5238750"/>
          <p14:tracePt t="112746" x="1308100" y="5238750"/>
          <p14:tracePt t="112763" x="1390650" y="5238750"/>
          <p14:tracePt t="112779" x="1524000" y="5226050"/>
          <p14:tracePt t="112796" x="1752600" y="5187950"/>
          <p14:tracePt t="112813" x="1828800" y="5181600"/>
          <p14:tracePt t="112829" x="1885950" y="5175250"/>
          <p14:tracePt t="112846" x="1905000" y="5168900"/>
          <p14:tracePt t="112863" x="1949450" y="5149850"/>
          <p14:tracePt t="112879" x="1968500" y="5149850"/>
          <p14:tracePt t="112896" x="1981200" y="5149850"/>
          <p14:tracePt t="112913" x="2000250" y="5149850"/>
          <p14:tracePt t="112929" x="2025650" y="5143500"/>
          <p14:tracePt t="112946" x="2076450" y="5143500"/>
          <p14:tracePt t="112963" x="2127250" y="5143500"/>
          <p14:tracePt t="112979" x="2190750" y="5143500"/>
          <p14:tracePt t="112996" x="2228850" y="5130800"/>
          <p14:tracePt t="113013" x="2279650" y="5124450"/>
          <p14:tracePt t="113029" x="2305050" y="5111750"/>
          <p14:tracePt t="113046" x="2311400" y="5099050"/>
          <p14:tracePt t="113309" x="2311400" y="5092700"/>
          <p14:tracePt t="113343" x="2305050" y="5092700"/>
          <p14:tracePt t="113413" x="2298700" y="5099050"/>
          <p14:tracePt t="113418" x="2298700" y="5105400"/>
          <p14:tracePt t="113443" x="2279650" y="5111750"/>
          <p14:tracePt t="113448" x="2266950" y="5118100"/>
          <p14:tracePt t="113468" x="2247900" y="5124450"/>
          <p14:tracePt t="113479" x="2228850" y="5143500"/>
          <p14:tracePt t="113496" x="2209800" y="5149850"/>
          <p14:tracePt t="113512" x="2146300" y="5175250"/>
          <p14:tracePt t="113529" x="2133600" y="5175250"/>
          <p14:tracePt t="113546" x="2127250" y="5175250"/>
          <p14:tracePt t="113562" x="2120900" y="5181600"/>
          <p14:tracePt t="113579" x="2108200" y="5200650"/>
          <p14:tracePt t="113596" x="2070100" y="5200650"/>
          <p14:tracePt t="113612" x="2038350" y="5207000"/>
          <p14:tracePt t="113629" x="1943100" y="5213350"/>
          <p14:tracePt t="113646" x="1905000" y="5226050"/>
          <p14:tracePt t="113662" x="1873250" y="5226050"/>
          <p14:tracePt t="113679" x="1866900" y="5226050"/>
          <p14:tracePt t="113696" x="1841500" y="5226050"/>
          <p14:tracePt t="113712" x="1822450" y="5226050"/>
          <p14:tracePt t="113729" x="1797050" y="5226050"/>
          <p14:tracePt t="113745" x="1752600" y="5207000"/>
          <p14:tracePt t="113762" x="1714500" y="5207000"/>
          <p14:tracePt t="113779" x="1663700" y="5187950"/>
          <p14:tracePt t="113796" x="1549400" y="5181600"/>
          <p14:tracePt t="113812" x="1498600" y="5168900"/>
          <p14:tracePt t="113829" x="1441450" y="5162550"/>
          <p14:tracePt t="113846" x="1390650" y="5162550"/>
          <p14:tracePt t="113862" x="1327150" y="5156200"/>
          <p14:tracePt t="113879" x="1301750" y="5156200"/>
          <p14:tracePt t="113895" x="1276350" y="5156200"/>
          <p14:tracePt t="113912" x="1238250" y="5156200"/>
          <p14:tracePt t="113929" x="1123950" y="5130800"/>
          <p14:tracePt t="113945" x="1047750" y="5118100"/>
          <p14:tracePt t="113962" x="933450" y="5086350"/>
          <p14:tracePt t="113979" x="844550" y="5054600"/>
          <p14:tracePt t="113995" x="679450" y="4984750"/>
          <p14:tracePt t="114012" x="577850" y="4927600"/>
          <p14:tracePt t="114029" x="482600" y="4864100"/>
          <p14:tracePt t="114045" x="381000" y="4781550"/>
          <p14:tracePt t="114062" x="317500" y="4718050"/>
          <p14:tracePt t="114078" x="146050" y="4483100"/>
          <p14:tracePt t="114095" x="95250" y="4394200"/>
          <p14:tracePt t="114112" x="0" y="4248150"/>
          <p14:tracePt t="114128" x="0" y="4025900"/>
          <p14:tracePt t="114145" x="0" y="3879850"/>
          <p14:tracePt t="114162" x="0" y="3695700"/>
          <p14:tracePt t="114179" x="0" y="3556000"/>
          <p14:tracePt t="114195" x="0" y="3295650"/>
          <p14:tracePt t="114212" x="0" y="3105150"/>
          <p14:tracePt t="114228" x="0" y="2889250"/>
          <p14:tracePt t="114245" x="0" y="2711450"/>
          <p14:tracePt t="114262" x="0" y="2578100"/>
          <p14:tracePt t="114278" x="57150" y="2324100"/>
          <p14:tracePt t="114295" x="95250" y="2101850"/>
          <p14:tracePt t="114312" x="120650" y="1962150"/>
          <p14:tracePt t="114328" x="177800" y="1790700"/>
          <p14:tracePt t="114345" x="190500" y="1682750"/>
          <p14:tracePt t="114362" x="241300" y="1441450"/>
          <p14:tracePt t="114378" x="260350" y="1352550"/>
          <p14:tracePt t="114395" x="285750" y="1250950"/>
          <p14:tracePt t="114412" x="330200" y="1085850"/>
          <p14:tracePt t="114428" x="342900" y="1003300"/>
          <p14:tracePt t="114445" x="361950" y="901700"/>
          <p14:tracePt t="114462" x="368300" y="863600"/>
          <p14:tracePt t="114478" x="374650" y="793750"/>
          <p14:tracePt t="114495" x="381000" y="749300"/>
          <p14:tracePt t="114512" x="387350" y="704850"/>
          <p14:tracePt t="114528" x="387350" y="666750"/>
          <p14:tracePt t="114545" x="393700" y="635000"/>
          <p14:tracePt t="114562" x="393700" y="622300"/>
          <p14:tracePt t="114578" x="393700" y="615950"/>
          <p14:tracePt t="114595" x="393700" y="596900"/>
          <p14:tracePt t="114612" x="393700" y="571500"/>
          <p14:tracePt t="114628" x="393700" y="552450"/>
          <p14:tracePt t="114645" x="387350" y="546100"/>
          <p14:tracePt t="114661" x="381000" y="527050"/>
          <p14:tracePt t="114678" x="374650" y="527050"/>
          <p14:tracePt t="114695" x="361950" y="495300"/>
          <p14:tracePt t="114711" x="336550" y="469900"/>
          <p14:tracePt t="114728" x="330200" y="450850"/>
          <p14:tracePt t="114745" x="323850" y="444500"/>
          <p14:tracePt t="114761" x="323850" y="438150"/>
          <p14:tracePt t="114778" x="317500" y="425450"/>
          <p14:tracePt t="114795" x="304800" y="406400"/>
          <p14:tracePt t="114811" x="304800" y="400050"/>
          <p14:tracePt t="114828" x="298450" y="387350"/>
          <p14:tracePt t="114845" x="292100" y="387350"/>
          <p14:tracePt t="114861" x="292100" y="381000"/>
          <p14:tracePt t="115133" x="292100" y="368300"/>
          <p14:tracePt t="115169" x="298450" y="361950"/>
          <p14:tracePt t="115445" x="304800" y="361950"/>
          <p14:tracePt t="115455" x="317500" y="361950"/>
          <p14:tracePt t="115475" x="336550" y="361950"/>
          <p14:tracePt t="115485" x="349250" y="361950"/>
          <p14:tracePt t="115494" x="355600" y="361950"/>
          <p14:tracePt t="115511" x="374650" y="368300"/>
          <p14:tracePt t="115528" x="438150" y="381000"/>
          <p14:tracePt t="115544" x="488950" y="387350"/>
          <p14:tracePt t="115561" x="558800" y="406400"/>
          <p14:tracePt t="115578" x="641350" y="438150"/>
          <p14:tracePt t="115594" x="711200" y="438150"/>
          <p14:tracePt t="115611" x="812800" y="444500"/>
          <p14:tracePt t="115627" x="914400" y="444500"/>
          <p14:tracePt t="115644" x="946150" y="444500"/>
          <p14:tracePt t="115661" x="990600" y="444500"/>
          <p14:tracePt t="115677" x="1073150" y="444500"/>
          <p14:tracePt t="115694" x="1136650" y="444500"/>
          <p14:tracePt t="115711" x="1187450" y="444500"/>
          <p14:tracePt t="115727" x="1263650" y="444500"/>
          <p14:tracePt t="115744" x="1403350" y="444500"/>
          <p14:tracePt t="115761" x="1504950" y="444500"/>
          <p14:tracePt t="115777" x="1619250" y="444500"/>
          <p14:tracePt t="115794" x="1695450" y="444500"/>
          <p14:tracePt t="115811" x="1822450" y="444500"/>
          <p14:tracePt t="115827" x="1930400" y="444500"/>
          <p14:tracePt t="115844" x="2032000" y="444500"/>
          <p14:tracePt t="115861" x="2101850" y="444500"/>
          <p14:tracePt t="115877" x="2133600" y="444500"/>
          <p14:tracePt t="115895" x="2171700" y="444500"/>
          <p14:tracePt t="115911" x="2178050" y="444500"/>
          <p14:tracePt t="115955" x="2190750" y="444500"/>
          <p14:tracePt t="115961" x="2190750" y="457200"/>
          <p14:tracePt t="115977" x="2190750" y="533400"/>
          <p14:tracePt t="115994" x="2190750" y="615950"/>
          <p14:tracePt t="116011" x="2108200" y="831850"/>
          <p14:tracePt t="116027" x="2019300" y="1035050"/>
          <p14:tracePt t="116044" x="1898650" y="1282700"/>
          <p14:tracePt t="116060" x="1733550" y="1701800"/>
          <p14:tracePt t="116077" x="1600200" y="2038350"/>
          <p14:tracePt t="116094" x="1301750" y="2825750"/>
          <p14:tracePt t="116111" x="1047750" y="3562350"/>
          <p14:tracePt t="116127" x="927100" y="3911600"/>
          <p14:tracePt t="116144" x="831850" y="4292600"/>
          <p14:tracePt t="116160" x="793750" y="4641850"/>
          <p14:tracePt t="116177" x="793750" y="4826000"/>
          <p14:tracePt t="116194" x="793750" y="4927600"/>
          <p14:tracePt t="116210" x="793750" y="5029200"/>
          <p14:tracePt t="116227" x="800100" y="5181600"/>
          <p14:tracePt t="116244" x="800100" y="5283200"/>
          <p14:tracePt t="116260" x="787400" y="5422900"/>
          <p14:tracePt t="116277" x="774700" y="5505450"/>
          <p14:tracePt t="116294" x="730250" y="5626100"/>
          <p14:tracePt t="116310" x="698500" y="5689600"/>
          <p14:tracePt t="116327" x="679450" y="5727700"/>
          <p14:tracePt t="116344" x="615950" y="5803900"/>
          <p14:tracePt t="116360" x="565150" y="5867400"/>
          <p14:tracePt t="116363" x="527050" y="5924550"/>
          <p14:tracePt t="116377" x="488950" y="5956300"/>
          <p14:tracePt t="116394" x="438150" y="6000750"/>
          <p14:tracePt t="116410" x="431800" y="6000750"/>
          <p14:tracePt t="116449" x="431800" y="5994400"/>
          <p14:tracePt t="116460" x="431800" y="5962650"/>
          <p14:tracePt t="116477" x="431800" y="5911850"/>
          <p14:tracePt t="116494" x="419100" y="5765800"/>
          <p14:tracePt t="116511" x="393700" y="5645150"/>
          <p14:tracePt t="116527" x="368300" y="5505450"/>
          <p14:tracePt t="116543" x="361950" y="5435600"/>
          <p14:tracePt t="116560" x="349250" y="5365750"/>
          <p14:tracePt t="116577" x="336550" y="5334000"/>
          <p14:tracePt t="116593" x="330200" y="5314950"/>
          <p14:tracePt t="116610" x="317500" y="5264150"/>
          <p14:tracePt t="116627" x="298450" y="5226050"/>
          <p14:tracePt t="116643" x="298450" y="5207000"/>
          <p14:tracePt t="116661" x="266700" y="5156200"/>
          <p14:tracePt t="116677" x="254000" y="5124450"/>
          <p14:tracePt t="116693" x="234950" y="5105400"/>
          <p14:tracePt t="116710" x="228600" y="5073650"/>
          <p14:tracePt t="116727" x="222250" y="5035550"/>
          <p14:tracePt t="116743" x="215900" y="5003800"/>
          <p14:tracePt t="116760" x="209550" y="4972050"/>
          <p14:tracePt t="116777" x="203200" y="4946650"/>
          <p14:tracePt t="116943" x="209550" y="4946650"/>
          <p14:tracePt t="116959" x="215900" y="4946650"/>
          <p14:tracePt t="116969" x="228600" y="4946650"/>
          <p14:tracePt t="116979" x="247650" y="4965700"/>
          <p14:tracePt t="116995" x="254000" y="4978400"/>
          <p14:tracePt t="117010" x="273050" y="4984750"/>
          <p14:tracePt t="117043" x="279400" y="4984750"/>
          <p14:tracePt t="117060" x="285750" y="4991100"/>
          <p14:tracePt t="117076" x="285750" y="4997450"/>
          <p14:tracePt t="117093" x="298450" y="4997450"/>
          <p14:tracePt t="117110" x="304800" y="5003800"/>
          <p14:tracePt t="117126" x="304800" y="5010150"/>
          <p14:tracePt t="117143" x="317500" y="5035550"/>
          <p14:tracePt t="117160" x="317500" y="5067300"/>
          <p14:tracePt t="117176" x="317500" y="5086350"/>
          <p14:tracePt t="117193" x="323850" y="5099050"/>
          <p14:tracePt t="117210" x="323850" y="5105400"/>
          <p14:tracePt t="117271" x="323850" y="5111750"/>
          <p14:tracePt t="117281" x="323850" y="5118100"/>
          <p14:tracePt t="117417" x="323850" y="5124450"/>
          <p14:tracePt t="117428" x="317500" y="5124450"/>
          <p14:tracePt t="117443" x="317500" y="5118100"/>
          <p14:tracePt t="117453" x="317500" y="5111750"/>
          <p14:tracePt t="117463" x="311150" y="5105400"/>
          <p14:tracePt t="117476" x="311150" y="5099050"/>
          <p14:tracePt t="117493" x="304800" y="5086350"/>
          <p14:tracePt t="117509" x="298450" y="5073650"/>
          <p14:tracePt t="117543" x="298450" y="5054600"/>
          <p14:tracePt t="117731" x="304800" y="5054600"/>
          <p14:tracePt t="117741" x="311150" y="5054600"/>
          <p14:tracePt t="117752" x="317500" y="5054600"/>
          <p14:tracePt t="117761" x="323850" y="5054600"/>
          <p14:tracePt t="117776" x="361950" y="5054600"/>
          <p14:tracePt t="117793" x="368300" y="5054600"/>
          <p14:tracePt t="117809" x="393700" y="5054600"/>
          <p14:tracePt t="117826" x="431800" y="5054600"/>
          <p14:tracePt t="117843" x="527050" y="5080000"/>
          <p14:tracePt t="117859" x="577850" y="5080000"/>
          <p14:tracePt t="117876" x="628650" y="5086350"/>
          <p14:tracePt t="117893" x="666750" y="5086350"/>
          <p14:tracePt t="117909" x="698500" y="5086350"/>
          <p14:tracePt t="117926" x="723900" y="5086350"/>
          <p14:tracePt t="117943" x="742950" y="5086350"/>
          <p14:tracePt t="117959" x="781050" y="5086350"/>
          <p14:tracePt t="117977" x="806450" y="5086350"/>
          <p14:tracePt t="117993" x="819150" y="5086350"/>
          <p14:tracePt t="118009" x="863600" y="5086350"/>
          <p14:tracePt t="118026" x="889000" y="5086350"/>
          <p14:tracePt t="118042" x="914400" y="5086350"/>
          <p14:tracePt t="118059" x="984250" y="5105400"/>
          <p14:tracePt t="118076" x="1009650" y="5105400"/>
          <p14:tracePt t="118093" x="1060450" y="5105400"/>
          <p14:tracePt t="118109" x="1111250" y="5105400"/>
          <p14:tracePt t="118126" x="1168400" y="5105400"/>
          <p14:tracePt t="118142" x="1212850" y="5105400"/>
          <p14:tracePt t="118159" x="1250950" y="5105400"/>
          <p14:tracePt t="118176" x="1276350" y="5105400"/>
          <p14:tracePt t="118192" x="1339850" y="5105400"/>
          <p14:tracePt t="118209" x="1403350" y="5105400"/>
          <p14:tracePt t="118226" x="1454150" y="5105400"/>
          <p14:tracePt t="118242" x="1549400" y="5105400"/>
          <p14:tracePt t="118259" x="1619250" y="5105400"/>
          <p14:tracePt t="118276" x="1803400" y="5111750"/>
          <p14:tracePt t="118292" x="1866900" y="5111750"/>
          <p14:tracePt t="118309" x="1905000" y="5111750"/>
          <p14:tracePt t="118326" x="1962150" y="5111750"/>
          <p14:tracePt t="118342" x="1993900" y="5111750"/>
          <p14:tracePt t="118359" x="2032000" y="5111750"/>
          <p14:tracePt t="118376" x="2051050" y="5111750"/>
          <p14:tracePt t="118392" x="2076450" y="5105400"/>
          <p14:tracePt t="118409" x="2101850" y="5105400"/>
          <p14:tracePt t="118425" x="2139950" y="5105400"/>
          <p14:tracePt t="118442" x="2159000" y="5105400"/>
          <p14:tracePt t="118459" x="2184400" y="5105400"/>
          <p14:tracePt t="118475" x="2241550" y="5092700"/>
          <p14:tracePt t="118493" x="2305050" y="5086350"/>
          <p14:tracePt t="118509" x="2355850" y="5073650"/>
          <p14:tracePt t="118526" x="2432050" y="5067300"/>
          <p14:tracePt t="118543" x="2482850" y="5054600"/>
          <p14:tracePt t="118559" x="2578100" y="5029200"/>
          <p14:tracePt t="118575" x="2609850" y="5016500"/>
          <p14:tracePt t="118592" x="2635250" y="5010150"/>
          <p14:tracePt t="118609" x="2660650" y="4997450"/>
          <p14:tracePt t="118625" x="2705100" y="4991100"/>
          <p14:tracePt t="118642" x="2717800" y="4972050"/>
          <p14:tracePt t="118659" x="2736850" y="4965700"/>
          <p14:tracePt t="118675" x="2781300" y="4959350"/>
          <p14:tracePt t="118692" x="2800350" y="4959350"/>
          <p14:tracePt t="118709" x="2819400" y="4959350"/>
          <p14:tracePt t="118725" x="2851150" y="4953000"/>
          <p14:tracePt t="118742" x="2876550" y="4953000"/>
          <p14:tracePt t="118759" x="2914650" y="4940300"/>
          <p14:tracePt t="118775" x="2933700" y="4940300"/>
          <p14:tracePt t="119390" x="2940050" y="4940300"/>
          <p14:tracePt t="119400" x="2933700" y="4940300"/>
          <p14:tracePt t="119408" x="2933700" y="4946650"/>
          <p14:tracePt t="119425" x="2895600" y="5016500"/>
          <p14:tracePt t="119441" x="2838450" y="5073650"/>
          <p14:tracePt t="119458" x="2686050" y="5207000"/>
          <p14:tracePt t="119475" x="2578100" y="5295900"/>
          <p14:tracePt t="119491" x="2463800" y="5372100"/>
          <p14:tracePt t="119508" x="2349500" y="5429250"/>
          <p14:tracePt t="119525" x="2247900" y="5461000"/>
          <p14:tracePt t="119541" x="1968500" y="5518150"/>
          <p14:tracePt t="119558" x="1847850" y="5537200"/>
          <p14:tracePt t="119575" x="1689100" y="5537200"/>
          <p14:tracePt t="119591" x="1365250" y="5543550"/>
          <p14:tracePt t="119608" x="1200150" y="5543550"/>
          <p14:tracePt t="119625" x="1073150" y="5543550"/>
          <p14:tracePt t="119641" x="1022350" y="5543550"/>
          <p14:tracePt t="119658" x="977900" y="5543550"/>
          <p14:tracePt t="119675" x="971550" y="5543550"/>
          <p14:tracePt t="119691" x="965200" y="5543550"/>
          <p14:tracePt t="119708" x="946150" y="5530850"/>
          <p14:tracePt t="119725" x="927100" y="5486400"/>
          <p14:tracePt t="119741" x="901700" y="5422900"/>
          <p14:tracePt t="119758" x="857250" y="5340350"/>
          <p14:tracePt t="119775" x="793750" y="5245100"/>
          <p14:tracePt t="119791" x="730250" y="5200650"/>
          <p14:tracePt t="119808" x="692150" y="5175250"/>
          <p14:tracePt t="119825" x="660400" y="5168900"/>
          <p14:tracePt t="119946" x="666750" y="5168900"/>
          <p14:tracePt t="119956" x="673100" y="5168900"/>
          <p14:tracePt t="119960" x="692150" y="5168900"/>
          <p14:tracePt t="119975" x="704850" y="5168900"/>
          <p14:tracePt t="119991" x="742950" y="5168900"/>
          <p14:tracePt t="120008" x="781050" y="5168900"/>
          <p14:tracePt t="120025" x="806450" y="5187950"/>
          <p14:tracePt t="120041" x="819150" y="5194300"/>
          <p14:tracePt t="120058" x="825500" y="5194300"/>
          <p14:tracePt t="120075" x="831850" y="5200650"/>
          <p14:tracePt t="120091" x="844550" y="5226050"/>
          <p14:tracePt t="120108" x="850900" y="5245100"/>
          <p14:tracePt t="120124" x="857250" y="5251450"/>
          <p14:tracePt t="120141" x="869950" y="5264150"/>
          <p14:tracePt t="120158" x="876300" y="5276850"/>
          <p14:tracePt t="120174" x="882650" y="5276850"/>
          <p14:tracePt t="120191" x="882650" y="5283200"/>
          <p14:tracePt t="120208" x="895350" y="5283200"/>
          <p14:tracePt t="120224" x="908050" y="5283200"/>
          <p14:tracePt t="120241" x="914400" y="5283200"/>
          <p14:tracePt t="120258" x="927100" y="5283200"/>
          <p14:tracePt t="120274" x="933450" y="5283200"/>
          <p14:tracePt t="120291" x="939800" y="5283200"/>
          <p14:tracePt t="120307" x="952500" y="5276850"/>
          <p14:tracePt t="120324" x="965200" y="5276850"/>
          <p14:tracePt t="120341" x="971550" y="5276850"/>
          <p14:tracePt t="120357" x="984250" y="5276850"/>
          <p14:tracePt t="120374" x="990600" y="5270500"/>
          <p14:tracePt t="120409" x="990600" y="5264150"/>
          <p14:tracePt t="120460" x="996950" y="5264150"/>
          <p14:tracePt t="120550" x="1009650" y="5257800"/>
          <p14:tracePt t="121050" x="1009650" y="5264150"/>
          <p14:tracePt t="121060" x="1016000" y="5276850"/>
          <p14:tracePt t="121066" x="1016000" y="5283200"/>
          <p14:tracePt t="121076" x="1016000" y="5295900"/>
          <p14:tracePt t="121090" x="1016000" y="5340350"/>
          <p14:tracePt t="121107" x="1016000" y="5391150"/>
          <p14:tracePt t="121124" x="1016000" y="5416550"/>
          <p14:tracePt t="121140" x="1022350" y="5473700"/>
          <p14:tracePt t="121157" x="1022350" y="5518150"/>
          <p14:tracePt t="121174" x="1022350" y="5556250"/>
          <p14:tracePt t="121190" x="1022350" y="5594350"/>
          <p14:tracePt t="121207" x="1022350" y="5626100"/>
          <p14:tracePt t="121223" x="1022350" y="5676900"/>
          <p14:tracePt t="121240" x="1022350" y="5715000"/>
          <p14:tracePt t="121257" x="1035050" y="5765800"/>
          <p14:tracePt t="121273" x="1035050" y="5816600"/>
          <p14:tracePt t="121290" x="1035050" y="5842000"/>
          <p14:tracePt t="121307" x="1035050" y="6007100"/>
          <p14:tracePt t="121323" x="1035050" y="6076950"/>
          <p14:tracePt t="121340" x="1028700" y="6146800"/>
          <p14:tracePt t="121357" x="1003300" y="6267450"/>
          <p14:tracePt t="121374" x="990600" y="6324600"/>
          <p14:tracePt t="121390" x="977900" y="6350000"/>
          <p14:tracePt t="121407" x="971550" y="6381750"/>
          <p14:tracePt t="121423" x="965200" y="6400800"/>
          <p14:tracePt t="121440" x="965200" y="6419850"/>
          <p14:tracePt t="121457" x="965200" y="6438900"/>
          <p14:tracePt t="121473" x="965200" y="6457950"/>
          <p14:tracePt t="121490" x="965200" y="6464300"/>
          <p14:tracePt t="121606" x="965200" y="6457950"/>
          <p14:tracePt t="121610" x="965200" y="6445250"/>
          <p14:tracePt t="121623" x="965200" y="6432550"/>
          <p14:tracePt t="121640" x="965200" y="6343650"/>
          <p14:tracePt t="121656" x="965200" y="6286500"/>
          <p14:tracePt t="121673" x="965200" y="6267450"/>
          <p14:tracePt t="121690" x="965200" y="6248400"/>
          <p14:tracePt t="121706" x="965200" y="6216650"/>
          <p14:tracePt t="121723" x="965200" y="6197600"/>
          <p14:tracePt t="121740" x="977900" y="6178550"/>
          <p14:tracePt t="121756" x="977900" y="6159500"/>
          <p14:tracePt t="121773" x="984250" y="6146800"/>
          <p14:tracePt t="121790" x="990600" y="6146800"/>
          <p14:tracePt t="121873" x="990600" y="6140450"/>
          <p14:tracePt t="122372" x="990600" y="6134100"/>
          <p14:tracePt t="122633" x="984250" y="6127750"/>
          <p14:tracePt t="122776" x="977900" y="6127750"/>
          <p14:tracePt t="123128" x="977900" y="6121400"/>
          <p14:tracePt t="123710" x="971550" y="6121400"/>
          <p14:tracePt t="124082" x="965200" y="6121400"/>
          <p14:tracePt t="124666" x="965200" y="6115050"/>
          <p14:tracePt t="124686" x="965200" y="6108700"/>
          <p14:tracePt t="124692" x="971550" y="6102350"/>
          <p14:tracePt t="124712" x="977900" y="6096000"/>
          <p14:tracePt t="124721" x="990600" y="6096000"/>
          <p14:tracePt t="124738" x="1009650" y="6076950"/>
          <p14:tracePt t="124754" x="1028700" y="6038850"/>
          <p14:tracePt t="124771" x="1035050" y="6019800"/>
          <p14:tracePt t="124788" x="1041400" y="5994400"/>
          <p14:tracePt t="124804" x="1041400" y="5975350"/>
          <p14:tracePt t="124821" x="1041400" y="5962650"/>
          <p14:tracePt t="124838" x="1041400" y="5949950"/>
          <p14:tracePt t="124864" x="1041400" y="5943600"/>
          <p14:tracePt t="124939" x="1041400" y="5937250"/>
          <p14:tracePt t="125000" x="1035050" y="5937250"/>
          <p14:tracePt t="125020" x="1028700" y="5937250"/>
          <p14:tracePt t="125030" x="1022350" y="5937250"/>
          <p14:tracePt t="125040" x="1016000" y="5937250"/>
          <p14:tracePt t="125054" x="1003300" y="5937250"/>
          <p14:tracePt t="125071" x="996950" y="5937250"/>
          <p14:tracePt t="125087" x="990600" y="5937250"/>
          <p14:tracePt t="125104" x="977900" y="5937250"/>
          <p14:tracePt t="125121" x="958850" y="5930900"/>
          <p14:tracePt t="125137" x="952500" y="5918200"/>
          <p14:tracePt t="125154" x="920750" y="5899150"/>
          <p14:tracePt t="125171" x="895350" y="5867400"/>
          <p14:tracePt t="125187" x="857250" y="5842000"/>
          <p14:tracePt t="125204" x="831850" y="5816600"/>
          <p14:tracePt t="125221" x="825500" y="5810250"/>
          <p14:tracePt t="125237" x="819150" y="5797550"/>
          <p14:tracePt t="125254" x="812800" y="5784850"/>
          <p14:tracePt t="125271" x="793750" y="5759450"/>
          <p14:tracePt t="125287" x="787400" y="5746750"/>
          <p14:tracePt t="125304" x="781050" y="5740400"/>
          <p14:tracePt t="125321" x="781050" y="5715000"/>
          <p14:tracePt t="125337" x="774700" y="5695950"/>
          <p14:tracePt t="125354" x="774700" y="5683250"/>
          <p14:tracePt t="125370" x="774700" y="5670550"/>
          <p14:tracePt t="125388" x="774700" y="5657850"/>
          <p14:tracePt t="125404" x="787400" y="5645150"/>
          <p14:tracePt t="125420" x="806450" y="5632450"/>
          <p14:tracePt t="125438" x="812800" y="5626100"/>
          <p14:tracePt t="125454" x="831850" y="5613400"/>
          <p14:tracePt t="125470" x="844550" y="5613400"/>
          <p14:tracePt t="125504" x="857250" y="5607050"/>
          <p14:tracePt t="125747" x="863600" y="5607050"/>
          <p14:tracePt t="125846" x="869950" y="5607050"/>
          <p14:tracePt t="125903" x="882650" y="5613400"/>
          <p14:tracePt t="125922" x="895350" y="5632450"/>
          <p14:tracePt t="125938" x="914400" y="5651500"/>
          <p14:tracePt t="125948" x="914400" y="5670550"/>
          <p14:tracePt t="125953" x="920750" y="5683250"/>
          <p14:tracePt t="125970" x="939800" y="5708650"/>
          <p14:tracePt t="125987" x="952500" y="5727700"/>
          <p14:tracePt t="126004" x="971550" y="5746750"/>
          <p14:tracePt t="126020" x="1016000" y="5803900"/>
          <p14:tracePt t="126036" x="1041400" y="5822950"/>
          <p14:tracePt t="126053" x="1066800" y="5848350"/>
          <p14:tracePt t="126070" x="1092200" y="5880100"/>
          <p14:tracePt t="126087" x="1117600" y="5905500"/>
          <p14:tracePt t="126104" x="1117600" y="5918200"/>
          <p14:tracePt t="126120" x="1123950" y="5924550"/>
          <p14:tracePt t="126137" x="1123950" y="5937250"/>
          <p14:tracePt t="126153" x="1130300" y="5937250"/>
          <p14:tracePt t="126170" x="1143000" y="5956300"/>
          <p14:tracePt t="126204" x="1155700" y="5956300"/>
          <p14:tracePt t="126220" x="1168400" y="5956300"/>
          <p14:tracePt t="126237" x="1200150" y="5956300"/>
          <p14:tracePt t="126253" x="1238250" y="5956300"/>
          <p14:tracePt t="126270" x="1270000" y="5956300"/>
          <p14:tracePt t="126287" x="1295400" y="5956300"/>
          <p14:tracePt t="126303" x="1320800" y="5930900"/>
          <p14:tracePt t="126320" x="1339850" y="5867400"/>
          <p14:tracePt t="126336" x="1346200" y="5810250"/>
          <p14:tracePt t="126353" x="1358900" y="5759450"/>
          <p14:tracePt t="126370" x="1358900" y="5689600"/>
          <p14:tracePt t="126372" x="1365250" y="5670550"/>
          <p14:tracePt t="126386" x="1365250" y="5638800"/>
          <p14:tracePt t="126403" x="1365250" y="5607050"/>
          <p14:tracePt t="126420" x="1365250" y="5556250"/>
          <p14:tracePt t="126436" x="1365250" y="5486400"/>
          <p14:tracePt t="126453" x="1365250" y="5448300"/>
          <p14:tracePt t="126470" x="1339850" y="5397500"/>
          <p14:tracePt t="126486" x="1276350" y="5340350"/>
          <p14:tracePt t="126503" x="1117600" y="5251450"/>
          <p14:tracePt t="126520" x="1016000" y="5226050"/>
          <p14:tracePt t="126536" x="927100" y="5219700"/>
          <p14:tracePt t="126553" x="882650" y="5219700"/>
          <p14:tracePt t="126570" x="844550" y="5219700"/>
          <p14:tracePt t="126586" x="806450" y="5219700"/>
          <p14:tracePt t="126603" x="781050" y="5238750"/>
          <p14:tracePt t="126620" x="742950" y="5276850"/>
          <p14:tracePt t="126636" x="711200" y="5308600"/>
          <p14:tracePt t="126653" x="654050" y="5378450"/>
          <p14:tracePt t="126669" x="622300" y="5467350"/>
          <p14:tracePt t="126686" x="596900" y="5530850"/>
          <p14:tracePt t="126703" x="584200" y="5600700"/>
          <p14:tracePt t="126720" x="571500" y="5645150"/>
          <p14:tracePt t="126736" x="571500" y="5721350"/>
          <p14:tracePt t="126753" x="584200" y="5765800"/>
          <p14:tracePt t="126770" x="603250" y="5803900"/>
          <p14:tracePt t="126786" x="685800" y="5905500"/>
          <p14:tracePt t="126803" x="723900" y="5924550"/>
          <p14:tracePt t="126819" x="787400" y="5969000"/>
          <p14:tracePt t="126836" x="838200" y="5988050"/>
          <p14:tracePt t="126853" x="914400" y="6026150"/>
          <p14:tracePt t="126870" x="984250" y="6051550"/>
          <p14:tracePt t="126886" x="1028700" y="6096000"/>
          <p14:tracePt t="126903" x="1079500" y="6115050"/>
          <p14:tracePt t="126919" x="1143000" y="6146800"/>
          <p14:tracePt t="126936" x="1276350" y="6203950"/>
          <p14:tracePt t="126953" x="1339850" y="6223000"/>
          <p14:tracePt t="126969" x="1409700" y="6248400"/>
          <p14:tracePt t="126986" x="1441450" y="6254750"/>
          <p14:tracePt t="127003" x="1498600" y="6273800"/>
          <p14:tracePt t="127019" x="1562100" y="6286500"/>
          <p14:tracePt t="127036" x="1651000" y="6305550"/>
          <p14:tracePt t="127053" x="1828800" y="6337300"/>
          <p14:tracePt t="127069" x="1987550" y="6362700"/>
          <p14:tracePt t="127086" x="2165350" y="6369050"/>
          <p14:tracePt t="127103" x="2343150" y="6369050"/>
          <p14:tracePt t="127119" x="2451100" y="6369050"/>
          <p14:tracePt t="127136" x="2647950" y="6369050"/>
          <p14:tracePt t="127153" x="2825750" y="6369050"/>
          <p14:tracePt t="127169" x="3111500" y="6343650"/>
          <p14:tracePt t="127186" x="3397250" y="6299200"/>
          <p14:tracePt t="127203" x="3594100" y="6261100"/>
          <p14:tracePt t="127219" x="4032250" y="6223000"/>
          <p14:tracePt t="127236" x="4171950" y="6203950"/>
          <p14:tracePt t="127252" x="4343400" y="6172200"/>
          <p14:tracePt t="127269" x="4502150" y="6140450"/>
          <p14:tracePt t="127286" x="4730750" y="6108700"/>
          <p14:tracePt t="127302" x="4876800" y="6064250"/>
          <p14:tracePt t="127319" x="4965700" y="6051550"/>
          <p14:tracePt t="127336" x="5111750" y="5981700"/>
          <p14:tracePt t="127352" x="5168900" y="5911850"/>
          <p14:tracePt t="127369" x="5200650" y="5867400"/>
          <p14:tracePt t="127386" x="5264150" y="5778500"/>
          <p14:tracePt t="127402" x="5276850" y="5740400"/>
          <p14:tracePt t="127419" x="5308600" y="5664200"/>
          <p14:tracePt t="127436" x="5334000" y="5613400"/>
          <p14:tracePt t="127452" x="5334000" y="5562600"/>
          <p14:tracePt t="127469" x="5334000" y="5505450"/>
          <p14:tracePt t="127486" x="5321300" y="5397500"/>
          <p14:tracePt t="127502" x="5295900" y="5327650"/>
          <p14:tracePt t="127519" x="5257800" y="5257800"/>
          <p14:tracePt t="127536" x="5181600" y="5156200"/>
          <p14:tracePt t="127552" x="5054600" y="5054600"/>
          <p14:tracePt t="127569" x="4933950" y="4972050"/>
          <p14:tracePt t="127586" x="4794250" y="4921250"/>
          <p14:tracePt t="127602" x="4699000" y="4883150"/>
          <p14:tracePt t="127619" x="4470400" y="4838700"/>
          <p14:tracePt t="127636" x="4229100" y="4813300"/>
          <p14:tracePt t="127652" x="3873500" y="4806950"/>
          <p14:tracePt t="127669" x="3498850" y="4794250"/>
          <p14:tracePt t="127686" x="3263900" y="4794250"/>
          <p14:tracePt t="127702" x="2743200" y="4781550"/>
          <p14:tracePt t="127719" x="2571750" y="4781550"/>
          <p14:tracePt t="127736" x="2381250" y="4781550"/>
          <p14:tracePt t="127752" x="2171700" y="4781550"/>
          <p14:tracePt t="127769" x="1847850" y="4832350"/>
          <p14:tracePt t="127785" x="1676400" y="4876800"/>
          <p14:tracePt t="127802" x="1536700" y="4889500"/>
          <p14:tracePt t="127819" x="1257300" y="4940300"/>
          <p14:tracePt t="127835" x="1066800" y="4978400"/>
          <p14:tracePt t="127852" x="825500" y="5016500"/>
          <p14:tracePt t="127869" x="609600" y="5054600"/>
          <p14:tracePt t="127885" x="501650" y="5073650"/>
          <p14:tracePt t="127902" x="317500" y="5156200"/>
          <p14:tracePt t="127919" x="266700" y="5200650"/>
          <p14:tracePt t="127935" x="266700" y="5213350"/>
          <p14:tracePt t="127952" x="266700" y="5251450"/>
          <p14:tracePt t="127969" x="266700" y="5295900"/>
          <p14:tracePt t="127985" x="273050" y="5372100"/>
          <p14:tracePt t="128002" x="342900" y="5499100"/>
          <p14:tracePt t="128019" x="393700" y="5581650"/>
          <p14:tracePt t="128035" x="501650" y="5645150"/>
          <p14:tracePt t="128052" x="647700" y="5715000"/>
          <p14:tracePt t="128069" x="711200" y="5753100"/>
          <p14:tracePt t="128085" x="742950" y="5772150"/>
          <p14:tracePt t="128102" x="793750" y="5810250"/>
          <p14:tracePt t="128119" x="914400" y="5886450"/>
          <p14:tracePt t="128135" x="1009650" y="5943600"/>
          <p14:tracePt t="128152" x="1092200" y="5969000"/>
          <p14:tracePt t="128169" x="1123950" y="5981700"/>
          <p14:tracePt t="128185" x="1212850" y="6007100"/>
          <p14:tracePt t="128202" x="1333500" y="6051550"/>
          <p14:tracePt t="128218" x="1441450" y="6070600"/>
          <p14:tracePt t="128235" x="1612900" y="6108700"/>
          <p14:tracePt t="128252" x="2044700" y="6127750"/>
          <p14:tracePt t="128268" x="2273300" y="6127750"/>
          <p14:tracePt t="128285" x="2400300" y="6127750"/>
          <p14:tracePt t="128302" x="2514600" y="6127750"/>
          <p14:tracePt t="128318" x="2578100" y="6127750"/>
          <p14:tracePt t="128359" x="2584450" y="6127750"/>
          <p14:tracePt t="128369" x="2590800" y="6127750"/>
          <p14:tracePt t="128385" x="2590800" y="6121400"/>
          <p14:tracePt t="128402" x="2616200" y="6121400"/>
          <p14:tracePt t="128418" x="2628900" y="6108700"/>
          <p14:tracePt t="128435" x="2647950" y="6102350"/>
          <p14:tracePt t="128452" x="2673350" y="6102350"/>
          <p14:tracePt t="128468" x="2711450" y="6076950"/>
          <p14:tracePt t="128485" x="2755900" y="6051550"/>
          <p14:tracePt t="128502" x="2787650" y="6026150"/>
          <p14:tracePt t="128518" x="2832100" y="5994400"/>
          <p14:tracePt t="128535" x="2863850" y="5962650"/>
          <p14:tracePt t="128552" x="2889250" y="5943600"/>
          <p14:tracePt t="128585" x="2895600" y="5937250"/>
          <p14:tracePt t="128789" x="2895600" y="5943600"/>
          <p14:tracePt t="128793" x="2895600" y="5956300"/>
          <p14:tracePt t="128803" x="2895600" y="5962650"/>
          <p14:tracePt t="128818" x="2895600" y="5969000"/>
          <p14:tracePt t="128835" x="2895600" y="5994400"/>
          <p14:tracePt t="128851" x="2895600" y="6007100"/>
          <p14:tracePt t="128868" x="2882900" y="6019800"/>
          <p14:tracePt t="128885" x="2851150" y="6051550"/>
          <p14:tracePt t="128901" x="2825750" y="6064250"/>
          <p14:tracePt t="128918" x="2800350" y="6083300"/>
          <p14:tracePt t="128935" x="2768600" y="6108700"/>
          <p14:tracePt t="128951" x="2717800" y="6140450"/>
          <p14:tracePt t="128968" x="2654300" y="6178550"/>
          <p14:tracePt t="128985" x="2616200" y="6197600"/>
          <p14:tracePt t="129001" x="2578100" y="6223000"/>
          <p14:tracePt t="129018" x="2559050" y="6229350"/>
          <p14:tracePt t="129034" x="2470150" y="6261100"/>
          <p14:tracePt t="129051" x="2438400" y="6261100"/>
          <p14:tracePt t="129068" x="2393950" y="6280150"/>
          <p14:tracePt t="129084" x="2305050" y="6286500"/>
          <p14:tracePt t="129101" x="2247900" y="6286500"/>
          <p14:tracePt t="129118" x="2197100" y="6286500"/>
          <p14:tracePt t="129134" x="2159000" y="6286500"/>
          <p14:tracePt t="129151" x="2095500" y="6286500"/>
          <p14:tracePt t="129168" x="2044700" y="6286500"/>
          <p14:tracePt t="129184" x="1968500" y="6280150"/>
          <p14:tracePt t="129201" x="1866900" y="6267450"/>
          <p14:tracePt t="129218" x="1803400" y="6261100"/>
          <p14:tracePt t="129234" x="1708150" y="6216650"/>
          <p14:tracePt t="129251" x="1600200" y="6210300"/>
          <p14:tracePt t="129268" x="1524000" y="6184900"/>
          <p14:tracePt t="129284" x="1422400" y="6127750"/>
          <p14:tracePt t="129301" x="1365250" y="6108700"/>
          <p14:tracePt t="129318" x="1225550" y="5975350"/>
          <p14:tracePt t="129334" x="1193800" y="5956300"/>
          <p14:tracePt t="129351" x="1136650" y="5911850"/>
          <p14:tracePt t="129368" x="1079500" y="5880100"/>
          <p14:tracePt t="129385" x="1022350" y="5835650"/>
          <p14:tracePt t="129401" x="1003300" y="5816600"/>
          <p14:tracePt t="129418" x="984250" y="5797550"/>
          <p14:tracePt t="129434" x="946150" y="5753100"/>
          <p14:tracePt t="129451" x="927100" y="5715000"/>
          <p14:tracePt t="129468" x="914400" y="5676900"/>
          <p14:tracePt t="129484" x="914400" y="5600700"/>
          <p14:tracePt t="129501" x="914400" y="5556250"/>
          <p14:tracePt t="129517" x="914400" y="5473700"/>
          <p14:tracePt t="129534" x="933450" y="5403850"/>
          <p14:tracePt t="129551" x="971550" y="5340350"/>
          <p14:tracePt t="129568" x="990600" y="5295900"/>
          <p14:tracePt t="129584" x="1016000" y="5257800"/>
          <p14:tracePt t="129601" x="1123950" y="5156200"/>
          <p14:tracePt t="129617" x="1155700" y="5137150"/>
          <p14:tracePt t="129634" x="1231900" y="5099050"/>
          <p14:tracePt t="129651" x="1397000" y="5060950"/>
          <p14:tracePt t="129667" x="1549400" y="5016500"/>
          <p14:tracePt t="129684" x="1689100" y="4991100"/>
          <p14:tracePt t="129701" x="1778000" y="4978400"/>
          <p14:tracePt t="129717" x="1930400" y="4978400"/>
          <p14:tracePt t="129734" x="2044700" y="4959350"/>
          <p14:tracePt t="129751" x="2152650" y="4953000"/>
          <p14:tracePt t="129767" x="2254250" y="4953000"/>
          <p14:tracePt t="129784" x="2336800" y="4953000"/>
          <p14:tracePt t="129801" x="2501900" y="4953000"/>
          <p14:tracePt t="129817" x="2711450" y="4965700"/>
          <p14:tracePt t="129834" x="2870200" y="4965700"/>
          <p14:tracePt t="129851" x="3009900" y="4984750"/>
          <p14:tracePt t="129867" x="3244850" y="4997450"/>
          <p14:tracePt t="129884" x="3429000" y="5016500"/>
          <p14:tracePt t="129901" x="3524250" y="5016500"/>
          <p14:tracePt t="129917" x="3638550" y="5016500"/>
          <p14:tracePt t="129934" x="3848100" y="5016500"/>
          <p14:tracePt t="129951" x="3930650" y="5016500"/>
          <p14:tracePt t="129967" x="4051300" y="5016500"/>
          <p14:tracePt t="129984" x="4133850" y="5016500"/>
          <p14:tracePt t="130001" x="4248150" y="5016500"/>
          <p14:tracePt t="130017" x="4298950" y="5016500"/>
          <p14:tracePt t="130034" x="4368800" y="5035550"/>
          <p14:tracePt t="130051" x="4457700" y="5054600"/>
          <p14:tracePt t="130067" x="4508500" y="5067300"/>
          <p14:tracePt t="130085" x="4724400" y="5168900"/>
          <p14:tracePt t="130101" x="4806950" y="5194300"/>
          <p14:tracePt t="130117" x="4902200" y="5226050"/>
          <p14:tracePt t="130135" x="5022850" y="5289550"/>
          <p14:tracePt t="130151" x="5048250" y="5327650"/>
          <p14:tracePt t="130167" x="5092700" y="5384800"/>
          <p14:tracePt t="130184" x="5105400" y="5403850"/>
          <p14:tracePt t="130200" x="5111750" y="5435600"/>
          <p14:tracePt t="130217" x="5111750" y="5499100"/>
          <p14:tracePt t="130234" x="5111750" y="5549900"/>
          <p14:tracePt t="130250" x="5080000" y="5568950"/>
          <p14:tracePt t="130267" x="5060950" y="5607050"/>
          <p14:tracePt t="130284" x="5041900" y="5651500"/>
          <p14:tracePt t="130300" x="5003800" y="5702300"/>
          <p14:tracePt t="130317" x="4972050" y="5734050"/>
          <p14:tracePt t="130334" x="4940300" y="5759450"/>
          <p14:tracePt t="130350" x="4902200" y="5784850"/>
          <p14:tracePt t="130367" x="4749800" y="5886450"/>
          <p14:tracePt t="130384" x="4679950" y="5911850"/>
          <p14:tracePt t="130400" x="4597400" y="5949950"/>
          <p14:tracePt t="130417" x="4375150" y="6013450"/>
          <p14:tracePt t="130433" x="4248150" y="6051550"/>
          <p14:tracePt t="130450" x="4108450" y="6076950"/>
          <p14:tracePt t="130467" x="4006850" y="6102350"/>
          <p14:tracePt t="130484" x="3829050" y="6115050"/>
          <p14:tracePt t="130500" x="3714750" y="6134100"/>
          <p14:tracePt t="130517" x="3575050" y="6153150"/>
          <p14:tracePt t="130533" x="3409950" y="6159500"/>
          <p14:tracePt t="130550" x="3276600" y="6159500"/>
          <p14:tracePt t="130567" x="3060700" y="6159500"/>
          <p14:tracePt t="130583" x="2794000" y="6159500"/>
          <p14:tracePt t="130600" x="2584450" y="6178550"/>
          <p14:tracePt t="130617" x="2381250" y="6197600"/>
          <p14:tracePt t="130633" x="2273300" y="6216650"/>
          <p14:tracePt t="130650" x="2120900" y="6242050"/>
          <p14:tracePt t="130667" x="2063750" y="6242050"/>
          <p14:tracePt t="130683" x="2012950" y="6261100"/>
          <p14:tracePt t="130700" x="1905000" y="6267450"/>
          <p14:tracePt t="130717" x="1809750" y="6267450"/>
          <p14:tracePt t="130733" x="1701800" y="6267450"/>
          <p14:tracePt t="130750" x="1644650" y="6267450"/>
          <p14:tracePt t="130767" x="1536700" y="6267450"/>
          <p14:tracePt t="130783" x="1479550" y="6267450"/>
          <p14:tracePt t="130800" x="1435100" y="6267450"/>
          <p14:tracePt t="130817" x="1365250" y="6248400"/>
          <p14:tracePt t="130833" x="1320800" y="6235700"/>
          <p14:tracePt t="130850" x="1225550" y="6223000"/>
          <p14:tracePt t="130866" x="1212850" y="6216650"/>
          <p14:tracePt t="130883" x="1181100" y="6191250"/>
          <p14:tracePt t="130900" x="1149350" y="6165850"/>
          <p14:tracePt t="130916" x="1117600" y="6108700"/>
          <p14:tracePt t="130933" x="1092200" y="6064250"/>
          <p14:tracePt t="130950" x="1073150" y="6032500"/>
          <p14:tracePt t="130967" x="1054100" y="6007100"/>
          <p14:tracePt t="130983" x="1047750" y="5943600"/>
          <p14:tracePt t="131000" x="1041400" y="5899150"/>
          <p14:tracePt t="131016" x="1041400" y="5822950"/>
          <p14:tracePt t="131033" x="1041400" y="5772150"/>
          <p14:tracePt t="131050" x="1041400" y="5708650"/>
          <p14:tracePt t="131066" x="1054100" y="5645150"/>
          <p14:tracePt t="131083" x="1085850" y="5588000"/>
          <p14:tracePt t="131100" x="1104900" y="5505450"/>
          <p14:tracePt t="131116" x="1143000" y="5461000"/>
          <p14:tracePt t="131133" x="1225550" y="5340350"/>
          <p14:tracePt t="131150" x="1250950" y="5295900"/>
          <p14:tracePt t="131166" x="1270000" y="5270500"/>
          <p14:tracePt t="131183" x="1308100" y="5232400"/>
          <p14:tracePt t="131200" x="1352550" y="5175250"/>
          <p14:tracePt t="131216" x="1416050" y="5130800"/>
          <p14:tracePt t="131233" x="1441450" y="5105400"/>
          <p14:tracePt t="131250" x="1524000" y="5054600"/>
          <p14:tracePt t="131266" x="1581150" y="5016500"/>
          <p14:tracePt t="131283" x="1612900" y="4997450"/>
          <p14:tracePt t="131300" x="1657350" y="4978400"/>
          <p14:tracePt t="131316" x="1689100" y="4965700"/>
          <p14:tracePt t="131333" x="1746250" y="4940300"/>
          <p14:tracePt t="131350" x="1790700" y="4933950"/>
          <p14:tracePt t="131366" x="1879600" y="4933950"/>
          <p14:tracePt t="131383" x="2000250" y="4933950"/>
          <p14:tracePt t="131386" x="2063750" y="4940300"/>
          <p14:tracePt t="131399" x="2089150" y="4940300"/>
          <p14:tracePt t="131417" x="2330450" y="4984750"/>
          <p14:tracePt t="131433" x="2527300" y="5016500"/>
          <p14:tracePt t="131449" x="2654300" y="5016500"/>
          <p14:tracePt t="131467" x="2838450" y="5048250"/>
          <p14:tracePt t="131483" x="2959100" y="5054600"/>
          <p14:tracePt t="131499" x="3022600" y="5067300"/>
          <p14:tracePt t="131516" x="3079750" y="5073650"/>
          <p14:tracePt t="131533" x="3143250" y="5086350"/>
          <p14:tracePt t="131549" x="3206750" y="5092700"/>
          <p14:tracePt t="131566" x="3225800" y="5105400"/>
          <p14:tracePt t="131583" x="3244850" y="5118100"/>
          <p14:tracePt t="131599" x="3257550" y="5124450"/>
          <p14:tracePt t="131617" x="3321050" y="5156200"/>
          <p14:tracePt t="131633" x="3359150" y="5181600"/>
          <p14:tracePt t="131649" x="3416300" y="5207000"/>
          <p14:tracePt t="131666" x="3492500" y="5251450"/>
          <p14:tracePt t="131683" x="3594100" y="5314950"/>
          <p14:tracePt t="131699" x="3657600" y="5365750"/>
          <p14:tracePt t="131716" x="3689350" y="5384800"/>
          <p14:tracePt t="131733" x="3702050" y="5391150"/>
          <p14:tracePt t="131749" x="3708400" y="5454650"/>
          <p14:tracePt t="131766" x="3708400" y="5511800"/>
          <p14:tracePt t="131783" x="3670300" y="5594350"/>
          <p14:tracePt t="131799" x="3625850" y="5664200"/>
          <p14:tracePt t="131816" x="3587750" y="5746750"/>
          <p14:tracePt t="131833" x="3543300" y="5797550"/>
          <p14:tracePt t="131849" x="3492500" y="5861050"/>
          <p14:tracePt t="131866" x="3454400" y="5918200"/>
          <p14:tracePt t="131883" x="3416300" y="5949950"/>
          <p14:tracePt t="131885" x="3384550" y="5981700"/>
          <p14:tracePt t="131899" x="3346450" y="6007100"/>
          <p14:tracePt t="131916" x="3232150" y="6076950"/>
          <p14:tracePt t="131932" x="3181350" y="6102350"/>
          <p14:tracePt t="131949" x="3048000" y="6134100"/>
          <p14:tracePt t="131966" x="2870200" y="6178550"/>
          <p14:tracePt t="131982" x="2794000" y="6210300"/>
          <p14:tracePt t="131999" x="2717800" y="6235700"/>
          <p14:tracePt t="132016" x="2647950" y="6248400"/>
          <p14:tracePt t="132032" x="2533650" y="6261100"/>
          <p14:tracePt t="132049" x="2444750" y="6261100"/>
          <p14:tracePt t="132066" x="2349500" y="6261100"/>
          <p14:tracePt t="132082" x="2311400" y="6261100"/>
          <p14:tracePt t="132099" x="2203450" y="6261100"/>
          <p14:tracePt t="132116" x="2051050" y="6248400"/>
          <p14:tracePt t="132132" x="1917700" y="6216650"/>
          <p14:tracePt t="132149" x="1758950" y="6191250"/>
          <p14:tracePt t="132166" x="1644650" y="6159500"/>
          <p14:tracePt t="132183" x="1479550" y="6083300"/>
          <p14:tracePt t="132199" x="1428750" y="6057900"/>
          <p14:tracePt t="132216" x="1390650" y="6038850"/>
          <p14:tracePt t="132233" x="1333500" y="5988050"/>
          <p14:tracePt t="132249" x="1314450" y="5962650"/>
          <p14:tracePt t="132266" x="1295400" y="5911850"/>
          <p14:tracePt t="132283" x="1257300" y="5829300"/>
          <p14:tracePt t="132299" x="1244600" y="5784850"/>
          <p14:tracePt t="132316" x="1225550" y="5727700"/>
          <p14:tracePt t="132332" x="1206500" y="5676900"/>
          <p14:tracePt t="132349" x="1200150" y="5638800"/>
          <p14:tracePt t="132366" x="1200150" y="5613400"/>
          <p14:tracePt t="132382" x="1200150" y="5575300"/>
          <p14:tracePt t="132385" x="1200150" y="5556250"/>
          <p14:tracePt t="132399" x="1200150" y="5537200"/>
          <p14:tracePt t="132415" x="1200150" y="5518150"/>
          <p14:tracePt t="132432" x="1219200" y="5499100"/>
          <p14:tracePt t="132449" x="1225550" y="5480050"/>
          <p14:tracePt t="132465" x="1289050" y="5403850"/>
          <p14:tracePt t="132482" x="1352550" y="5384800"/>
          <p14:tracePt t="132499" x="1428750" y="5353050"/>
          <p14:tracePt t="132515" x="1530350" y="5314950"/>
          <p14:tracePt t="132532" x="1600200" y="5289550"/>
          <p14:tracePt t="132549" x="1663700" y="5264150"/>
          <p14:tracePt t="132565" x="1708150" y="5245100"/>
          <p14:tracePt t="132582" x="1790700" y="5194300"/>
          <p14:tracePt t="132599" x="1885950" y="5143500"/>
          <p14:tracePt t="132615" x="1962150" y="5118100"/>
          <p14:tracePt t="132632" x="2012950" y="5105400"/>
          <p14:tracePt t="132649" x="2057400" y="5092700"/>
          <p14:tracePt t="132666" x="2108200" y="5086350"/>
          <p14:tracePt t="132682" x="2165350" y="5086350"/>
          <p14:tracePt t="132699" x="2235200" y="5086350"/>
          <p14:tracePt t="132715" x="2311400" y="5086350"/>
          <p14:tracePt t="132732" x="2387600" y="5086350"/>
          <p14:tracePt t="132749" x="2501900" y="5105400"/>
          <p14:tracePt t="132765" x="2552700" y="5118100"/>
          <p14:tracePt t="132782" x="2603500" y="5137150"/>
          <p14:tracePt t="132799" x="2647950" y="5156200"/>
          <p14:tracePt t="132815" x="2692400" y="5200650"/>
          <p14:tracePt t="132831" x="2730500" y="5226050"/>
          <p14:tracePt t="132848" x="2762250" y="5257800"/>
          <p14:tracePt t="132865" x="2806700" y="5289550"/>
          <p14:tracePt t="132882" x="2838450" y="5321300"/>
          <p14:tracePt t="132884" x="2844800" y="5334000"/>
          <p14:tracePt t="132898" x="2844800" y="5346700"/>
          <p14:tracePt t="132915" x="2851150" y="5378450"/>
          <p14:tracePt t="132932" x="2851150" y="5391150"/>
          <p14:tracePt t="132949" x="2851150" y="5441950"/>
          <p14:tracePt t="132965" x="2851150" y="5499100"/>
          <p14:tracePt t="132982" x="2851150" y="5549900"/>
          <p14:tracePt t="132999" x="2851150" y="5638800"/>
          <p14:tracePt t="133015" x="2832100" y="5715000"/>
          <p14:tracePt t="133032" x="2800350" y="5810250"/>
          <p14:tracePt t="133048" x="2768600" y="5848350"/>
          <p14:tracePt t="133065" x="2724150" y="5924550"/>
          <p14:tracePt t="133082" x="2679700" y="5988050"/>
          <p14:tracePt t="133098" x="2647950" y="6026150"/>
          <p14:tracePt t="133115" x="2628900" y="6038850"/>
          <p14:tracePt t="133132" x="2603500" y="6057900"/>
          <p14:tracePt t="133148" x="2552700" y="6089650"/>
          <p14:tracePt t="133165" x="2489200" y="6140450"/>
          <p14:tracePt t="133182" x="2425700" y="6184900"/>
          <p14:tracePt t="133198" x="2349500" y="6229350"/>
          <p14:tracePt t="133215" x="2311400" y="6242050"/>
          <p14:tracePt t="133232" x="2260600" y="6261100"/>
          <p14:tracePt t="133248" x="2247900" y="6267450"/>
          <p14:tracePt t="133282" x="2241550" y="6267450"/>
          <p14:tracePt t="133298" x="2235200" y="6267450"/>
          <p14:tracePt t="133317" x="2228850" y="6267450"/>
          <p14:tracePt t="133333" x="2222500" y="6267450"/>
          <p14:tracePt t="133348" x="2216150" y="6267450"/>
          <p14:tracePt t="133365" x="2209800" y="6267450"/>
          <p14:tracePt t="133732" x="2203450" y="6267450"/>
          <p14:tracePt t="133738" x="2190750" y="6267450"/>
          <p14:tracePt t="133748" x="2184400" y="6267450"/>
          <p14:tracePt t="133764" x="2152650" y="6267450"/>
          <p14:tracePt t="133781" x="2070100" y="6267450"/>
          <p14:tracePt t="133798" x="2051050" y="6261100"/>
          <p14:tracePt t="134288" x="2044700" y="6261100"/>
          <p14:tracePt t="134308" x="2044700" y="6254750"/>
          <p14:tracePt t="134312" x="2044700" y="6248400"/>
          <p14:tracePt t="134338" x="2038350" y="6242050"/>
          <p14:tracePt t="134352" x="2038350" y="6235700"/>
          <p14:tracePt t="134484" x="2038350" y="6229350"/>
          <p14:tracePt t="134994" x="2038350" y="6223000"/>
          <p14:tracePt t="134998" x="2038350" y="6216650"/>
          <p14:tracePt t="135014" x="2025650" y="6197600"/>
          <p14:tracePt t="135030" x="2006600" y="6178550"/>
          <p14:tracePt t="135047" x="1974850" y="6146800"/>
          <p14:tracePt t="135064" x="1924050" y="6070600"/>
          <p14:tracePt t="135080" x="1885950" y="6026150"/>
          <p14:tracePt t="135097" x="1854200" y="5994400"/>
          <p14:tracePt t="135114" x="1841500" y="5975350"/>
          <p14:tracePt t="135130" x="1797050" y="5924550"/>
          <p14:tracePt t="135147" x="1746250" y="5861050"/>
          <p14:tracePt t="135164" x="1701800" y="5810250"/>
          <p14:tracePt t="135180" x="1676400" y="5759450"/>
          <p14:tracePt t="135197" x="1670050" y="5740400"/>
          <p14:tracePt t="135213" x="1638300" y="5715000"/>
          <p14:tracePt t="135230" x="1625600" y="5689600"/>
          <p14:tracePt t="135247" x="1612900" y="5657850"/>
          <p14:tracePt t="135263" x="1593850" y="5632450"/>
          <p14:tracePt t="135280" x="1568450" y="5600700"/>
          <p14:tracePt t="135297" x="1555750" y="5581650"/>
          <p14:tracePt t="135313" x="1543050" y="5562600"/>
          <p14:tracePt t="135330" x="1543050" y="5556250"/>
          <p14:tracePt t="135347" x="1511300" y="5530850"/>
          <p14:tracePt t="135363" x="1485900" y="5505450"/>
          <p14:tracePt t="135380" x="1466850" y="5486400"/>
          <p14:tracePt t="135397" x="1454150" y="5486400"/>
          <p14:tracePt t="135413" x="1428750" y="5461000"/>
          <p14:tracePt t="135430" x="1390650" y="5441950"/>
          <p14:tracePt t="135447" x="1339850" y="5435600"/>
          <p14:tracePt t="135463" x="1282700" y="5403850"/>
          <p14:tracePt t="135480" x="1250950" y="5391150"/>
          <p14:tracePt t="135497" x="1193800" y="5372100"/>
          <p14:tracePt t="135513" x="1187450" y="5359400"/>
          <p14:tracePt t="135530" x="1181100" y="5359400"/>
          <p14:tracePt t="135684" x="1174750" y="5359400"/>
          <p14:tracePt t="136360" x="1168400" y="5359400"/>
          <p14:tracePt t="136516" x="1168400" y="5353050"/>
          <p14:tracePt t="136924" x="1168400" y="5340350"/>
          <p14:tracePt t="137026" x="1168400" y="5327650"/>
          <p14:tracePt t="137082" x="1174750" y="5327650"/>
          <p14:tracePt t="137086" x="1181100" y="5327650"/>
          <p14:tracePt t="137106" x="1181100" y="5314950"/>
          <p14:tracePt t="137122" x="1187450" y="5308600"/>
          <p14:tracePt t="137178" x="1193800" y="5308600"/>
          <p14:tracePt t="137202" x="1200150" y="5308600"/>
          <p14:tracePt t="137208" x="1206500" y="5302250"/>
          <p14:tracePt t="137636" x="1212850" y="5302250"/>
          <p14:tracePt t="137646" x="1219200" y="5302250"/>
          <p14:tracePt t="137662" x="1231900" y="5302250"/>
          <p14:tracePt t="137667" x="1238250" y="5302250"/>
          <p14:tracePt t="137692" x="1244600" y="5302250"/>
          <p14:tracePt t="137702" x="1250950" y="5302250"/>
          <p14:tracePt t="137712" x="1257300" y="5302250"/>
          <p14:tracePt t="137728" x="1263650" y="5302250"/>
          <p14:tracePt t="137745" x="1282700" y="5302250"/>
          <p14:tracePt t="137762" x="1333500" y="5302250"/>
          <p14:tracePt t="137778" x="1371600" y="5302250"/>
          <p14:tracePt t="137795" x="1409700" y="5302250"/>
          <p14:tracePt t="137812" x="1466850" y="5302250"/>
          <p14:tracePt t="137829" x="1498600" y="5302250"/>
          <p14:tracePt t="137845" x="1524000" y="5302250"/>
          <p14:tracePt t="137862" x="1530350" y="5302250"/>
          <p14:tracePt t="137878" x="1555750" y="5314950"/>
          <p14:tracePt t="137895" x="1574800" y="5314950"/>
          <p14:tracePt t="137912" x="1593850" y="5314950"/>
          <p14:tracePt t="137928" x="1631950" y="5321300"/>
          <p14:tracePt t="137945" x="1651000" y="5321300"/>
          <p14:tracePt t="137962" x="1689100" y="5321300"/>
          <p14:tracePt t="137978" x="1720850" y="5321300"/>
          <p14:tracePt t="137995" x="1746250" y="5321300"/>
          <p14:tracePt t="138011" x="1765300" y="5321300"/>
          <p14:tracePt t="138236" x="1758950" y="5321300"/>
          <p14:tracePt t="138246" x="1746250" y="5321300"/>
          <p14:tracePt t="138263" x="1739900" y="5327650"/>
          <p14:tracePt t="138272" x="1720850" y="5334000"/>
          <p14:tracePt t="138282" x="1708150" y="5334000"/>
          <p14:tracePt t="138295" x="1689100" y="5340350"/>
          <p14:tracePt t="138311" x="1682750" y="5346700"/>
          <p14:tracePt t="138328" x="1670050" y="5346700"/>
          <p14:tracePt t="138369" x="1663700" y="5346700"/>
          <p14:tracePt t="138378" x="1657350" y="5346700"/>
          <p14:tracePt t="138395" x="1625600" y="5346700"/>
          <p14:tracePt t="138411" x="1581150" y="5346700"/>
          <p14:tracePt t="138428" x="1543050" y="5346700"/>
          <p14:tracePt t="138444" x="1435100" y="5346700"/>
          <p14:tracePt t="138461" x="1320800" y="5334000"/>
          <p14:tracePt t="138478" x="1238250" y="5321300"/>
          <p14:tracePt t="138494" x="1181100" y="5308600"/>
          <p14:tracePt t="138511" x="1123950" y="5302250"/>
          <p14:tracePt t="138528" x="1066800" y="5302250"/>
          <p14:tracePt t="138544" x="1047750" y="5302250"/>
          <p14:tracePt t="138561" x="1035050" y="5302250"/>
          <p14:tracePt t="138578" x="1028700" y="5302250"/>
          <p14:tracePt t="138594" x="1016000" y="5302250"/>
          <p14:tracePt t="138611" x="1009650" y="5308600"/>
          <p14:tracePt t="138628" x="1003300" y="5308600"/>
          <p14:tracePt t="138644" x="990600" y="5308600"/>
          <p14:tracePt t="138661" x="971550" y="5308600"/>
          <p14:tracePt t="138678" x="952500" y="5321300"/>
          <p14:tracePt t="138711" x="946150" y="5321300"/>
          <p14:tracePt t="138852" x="952500" y="5321300"/>
          <p14:tracePt t="138894" x="965200" y="5321300"/>
          <p14:tracePt t="138922" x="971550" y="5321300"/>
          <p14:tracePt t="138932" x="984250" y="5321300"/>
          <p14:tracePt t="138942" x="996950" y="5321300"/>
          <p14:tracePt t="138948" x="1016000" y="5321300"/>
          <p14:tracePt t="138961" x="1047750" y="5321300"/>
          <p14:tracePt t="138977" x="1111250" y="5321300"/>
          <p14:tracePt t="138994" x="1155700" y="5321300"/>
          <p14:tracePt t="139011" x="1231900" y="5321300"/>
          <p14:tracePt t="139027" x="1263650" y="5321300"/>
          <p14:tracePt t="139044" x="1270000" y="5321300"/>
          <p14:tracePt t="139130" x="1276350" y="5321300"/>
          <p14:tracePt t="139141" x="1282700" y="5321300"/>
          <p14:tracePt t="139145" x="1289050" y="5321300"/>
          <p14:tracePt t="139161" x="1295400" y="5321300"/>
          <p14:tracePt t="139177" x="1320800" y="5327650"/>
          <p14:tracePt t="139194" x="1346200" y="5327650"/>
          <p14:tracePt t="139211" x="1416050" y="5327650"/>
          <p14:tracePt t="139227" x="1447800" y="5327650"/>
          <p14:tracePt t="139244" x="1479550" y="5327650"/>
          <p14:tracePt t="139261" x="1492250" y="5327650"/>
          <p14:tracePt t="139294" x="1498600" y="5327650"/>
          <p14:tracePt t="139311" x="1504950" y="5327650"/>
          <p14:tracePt t="139327" x="1517650" y="5327650"/>
          <p14:tracePt t="139344" x="1524000" y="5327650"/>
          <p14:tracePt t="139360" x="1530350" y="5327650"/>
          <p14:tracePt t="139377" x="1536700" y="5327650"/>
          <p14:tracePt t="139396" x="1543050" y="5327650"/>
          <p14:tracePt t="139645" x="1536700" y="5327650"/>
          <p14:tracePt t="139654" x="1524000" y="5327650"/>
          <p14:tracePt t="139660" x="1511300" y="5346700"/>
          <p14:tracePt t="139677" x="1485900" y="5346700"/>
          <p14:tracePt t="139694" x="1447800" y="5353050"/>
          <p14:tracePt t="139710" x="1384300" y="5365750"/>
          <p14:tracePt t="139727" x="1339850" y="5372100"/>
          <p14:tracePt t="139744" x="1289050" y="5378450"/>
          <p14:tracePt t="139760" x="1263650" y="5378450"/>
          <p14:tracePt t="139777" x="1212850" y="5378450"/>
          <p14:tracePt t="139794" x="1187450" y="5378450"/>
          <p14:tracePt t="139810" x="1181100" y="5378450"/>
          <p14:tracePt t="139937" x="1174750" y="5378450"/>
          <p14:tracePt t="139943" x="1168400" y="5378450"/>
          <p14:tracePt t="139962" x="1155700" y="5378450"/>
          <p14:tracePt t="139986" x="1149350" y="5378450"/>
          <p14:tracePt t="140013" x="1143000" y="5378450"/>
          <p14:tracePt t="140159" x="1143000" y="5384800"/>
          <p14:tracePt t="140175" x="1155700" y="5384800"/>
          <p14:tracePt t="140185" x="1168400" y="5384800"/>
          <p14:tracePt t="140195" x="1174750" y="5384800"/>
          <p14:tracePt t="140210" x="1206500" y="5391150"/>
          <p14:tracePt t="140227" x="1231900" y="5391150"/>
          <p14:tracePt t="140243" x="1257300" y="5403850"/>
          <p14:tracePt t="140260" x="1301750" y="5403850"/>
          <p14:tracePt t="140276" x="1339850" y="5410200"/>
          <p14:tracePt t="140293" x="1377950" y="5410200"/>
          <p14:tracePt t="140310" x="1397000" y="5416550"/>
          <p14:tracePt t="140327" x="1422400" y="5416550"/>
          <p14:tracePt t="140344" x="1447800" y="5416550"/>
          <p14:tracePt t="140360" x="1460500" y="5416550"/>
          <p14:tracePt t="140376" x="1492250" y="5416550"/>
          <p14:tracePt t="140393" x="1517650" y="5416550"/>
          <p14:tracePt t="140396" x="1530350" y="5416550"/>
          <p14:tracePt t="140410" x="1543050" y="5416550"/>
          <p14:tracePt t="140467" x="1549400" y="5416550"/>
          <p14:tracePt t="140477" x="1555750" y="5416550"/>
          <p14:tracePt t="140501" x="1562100" y="5416550"/>
          <p14:tracePt t="140527" x="1568450" y="5416550"/>
          <p14:tracePt t="140557" x="1574800" y="5416550"/>
          <p14:tracePt t="140582" x="1581150" y="5422900"/>
          <p14:tracePt t="140586" x="1587500" y="5422900"/>
          <p14:tracePt t="140596" x="1593850" y="5429250"/>
          <p14:tracePt t="140609" x="1606550" y="5435600"/>
          <p14:tracePt t="140626" x="1612900" y="5435600"/>
          <p14:tracePt t="140643" x="1625600" y="5435600"/>
          <p14:tracePt t="140660" x="1638300" y="5454650"/>
          <p14:tracePt t="140676" x="1644650" y="5454650"/>
          <p14:tracePt t="140693" x="1651000" y="5454650"/>
          <p14:tracePt t="140789" x="1657350" y="5454650"/>
          <p14:tracePt t="140825" x="1657350" y="5448300"/>
          <p14:tracePt t="140835" x="1657350" y="5441950"/>
          <p14:tracePt t="140861" x="1657350" y="5435600"/>
          <p14:tracePt t="140871" x="1657350" y="5429250"/>
          <p14:tracePt t="140880" x="1663700" y="5422900"/>
          <p14:tracePt t="140901" x="1676400" y="5416550"/>
          <p14:tracePt t="141597" x="1689100" y="5416550"/>
          <p14:tracePt t="141607" x="1695450" y="5416550"/>
          <p14:tracePt t="141641" x="1701800" y="5416550"/>
          <p14:tracePt t="141651" x="1708150" y="5416550"/>
          <p14:tracePt t="141697" x="1714500" y="5416550"/>
          <p14:tracePt t="141707" x="1727200" y="5422900"/>
          <p14:tracePt t="141733" x="1739900" y="5429250"/>
          <p14:tracePt t="141747" x="1746250" y="5429250"/>
          <p14:tracePt t="141757" x="1758950" y="5429250"/>
          <p14:tracePt t="141767" x="1778000" y="5429250"/>
          <p14:tracePt t="141775" x="1784350" y="5429250"/>
          <p14:tracePt t="141792" x="1803400" y="5429250"/>
          <p14:tracePt t="141825" x="1822450" y="5429250"/>
          <p14:tracePt t="141842" x="1835150" y="5429250"/>
          <p14:tracePt t="141859" x="1854200" y="5429250"/>
          <p14:tracePt t="141875" x="1860550" y="5429250"/>
          <p14:tracePt t="141892" x="1879600" y="5429250"/>
          <p14:tracePt t="141909" x="1892300" y="5429250"/>
          <p14:tracePt t="141925" x="1898650" y="5429250"/>
          <p14:tracePt t="141999" x="1905000" y="5422900"/>
          <p14:tracePt t="142011" x="1917700" y="5410200"/>
          <p14:tracePt t="142015" x="1917700" y="5403850"/>
          <p14:tracePt t="142025" x="1924050" y="5403850"/>
          <p14:tracePt t="142042" x="1936750" y="5397500"/>
          <p14:tracePt t="142161" x="1943100" y="5391150"/>
          <p14:tracePt t="142439" x="1949450" y="5391150"/>
          <p14:tracePt t="142443" x="1955800" y="5391150"/>
          <p14:tracePt t="142458" x="2038350" y="5391150"/>
          <p14:tracePt t="142475" x="2120900" y="5391150"/>
          <p14:tracePt t="142492" x="2197100" y="5391150"/>
          <p14:tracePt t="142508" x="2247900" y="5391150"/>
          <p14:tracePt t="142525" x="2273300" y="5391150"/>
          <p14:tracePt t="142542" x="2279650" y="5391150"/>
          <p14:tracePt t="142558" x="2286000" y="5384800"/>
          <p14:tracePt t="142575" x="2292350" y="5378450"/>
          <p14:tracePt t="142592" x="2298700" y="5372100"/>
          <p14:tracePt t="142608" x="2317750" y="5365750"/>
          <p14:tracePt t="142625" x="2324100" y="5365750"/>
          <p14:tracePt t="142642" x="2349500" y="5365750"/>
          <p14:tracePt t="142658" x="2400300" y="5365750"/>
          <p14:tracePt t="142675" x="2470150" y="5384800"/>
          <p14:tracePt t="142691" x="2501900" y="5391150"/>
          <p14:tracePt t="142708" x="2540000" y="5397500"/>
          <p14:tracePt t="142725" x="2571750" y="5397500"/>
          <p14:tracePt t="142741" x="2578100" y="5397500"/>
          <p14:tracePt t="142758" x="2584450" y="5397500"/>
          <p14:tracePt t="142807" x="2584450" y="5378450"/>
          <p14:tracePt t="142823" x="2584450" y="5372100"/>
          <p14:tracePt t="142913" x="2571750" y="5365750"/>
          <p14:tracePt t="142933" x="2565400" y="5359400"/>
          <p14:tracePt t="142943" x="2559050" y="5353050"/>
          <p14:tracePt t="142953" x="2552700" y="5346700"/>
          <p14:tracePt t="142959" x="2546350" y="5334000"/>
          <p14:tracePt t="142975" x="2514600" y="5321300"/>
          <p14:tracePt t="142991" x="2463800" y="5308600"/>
          <p14:tracePt t="143008" x="2432050" y="5302250"/>
          <p14:tracePt t="143025" x="2368550" y="5283200"/>
          <p14:tracePt t="143041" x="2355850" y="5283200"/>
          <p14:tracePt t="143058" x="2349500" y="5276850"/>
          <p14:tracePt t="143075" x="2343150" y="5276850"/>
          <p14:tracePt t="143091" x="2336800" y="5270500"/>
          <p14:tracePt t="143185" x="2330450" y="5270500"/>
          <p14:tracePt t="143211" x="2324100" y="5270500"/>
          <p14:tracePt t="143221" x="2317750" y="5270500"/>
          <p14:tracePt t="143231" x="2305050" y="5270500"/>
          <p14:tracePt t="143241" x="2286000" y="5276850"/>
          <p14:tracePt t="143258" x="2279650" y="5283200"/>
          <p14:tracePt t="143274" x="2266950" y="5289550"/>
          <p14:tracePt t="143291" x="2247900" y="5302250"/>
          <p14:tracePt t="143308" x="2235200" y="5308600"/>
          <p14:tracePt t="143341" x="2222500" y="5327650"/>
          <p14:tracePt t="143427" x="2216150" y="5327650"/>
          <p14:tracePt t="143437" x="2203450" y="5334000"/>
          <p14:tracePt t="143467" x="2203450" y="5346700"/>
          <p14:tracePt t="143477" x="2209800" y="5353050"/>
          <p14:tracePt t="143483" x="2222500" y="5353050"/>
          <p14:tracePt t="143493" x="2228850" y="5365750"/>
          <p14:tracePt t="143508" x="2241550" y="5365750"/>
          <p14:tracePt t="143524" x="2266950" y="5378450"/>
          <p14:tracePt t="143541" x="2279650" y="5384800"/>
          <p14:tracePt t="143558" x="2305050" y="5391150"/>
          <p14:tracePt t="143574" x="2324100" y="5403850"/>
          <p14:tracePt t="143591" x="2330450" y="5403850"/>
          <p14:tracePt t="143608" x="2336800" y="5403850"/>
          <p14:tracePt t="143624" x="2343150" y="5403850"/>
          <p14:tracePt t="143641" x="2355850" y="5403850"/>
          <p14:tracePt t="143657" x="2362200" y="5403850"/>
          <p14:tracePt t="143674" x="2381250" y="5391150"/>
          <p14:tracePt t="143691" x="2393950" y="5391150"/>
          <p14:tracePt t="143707" x="2406650" y="5384800"/>
          <p14:tracePt t="143724" x="2425700" y="5365750"/>
          <p14:tracePt t="143757" x="2444750" y="5340350"/>
          <p14:tracePt t="143774" x="2470150" y="5308600"/>
          <p14:tracePt t="143791" x="2489200" y="5289550"/>
          <p14:tracePt t="143807" x="2489200" y="5270500"/>
          <p14:tracePt t="143824" x="2495550" y="5251450"/>
          <p14:tracePt t="143841" x="2495550" y="5245100"/>
          <p14:tracePt t="143857" x="2495550" y="5226050"/>
          <p14:tracePt t="143874" x="2495550" y="5207000"/>
          <p14:tracePt t="143891" x="2495550" y="5181600"/>
          <p14:tracePt t="143907" x="2489200" y="5181600"/>
          <p14:tracePt t="143924" x="2476500" y="5168900"/>
          <p14:tracePt t="143941" x="2457450" y="5130800"/>
          <p14:tracePt t="143957" x="2432050" y="5105400"/>
          <p14:tracePt t="143974" x="2419350" y="5105400"/>
          <p14:tracePt t="143991" x="2368550" y="5092700"/>
          <p14:tracePt t="144007" x="2336800" y="5060950"/>
          <p14:tracePt t="144024" x="2317750" y="5060950"/>
          <p14:tracePt t="144041" x="2286000" y="5054600"/>
          <p14:tracePt t="144057" x="2247900" y="5048250"/>
          <p14:tracePt t="144074" x="2228850" y="5048250"/>
          <p14:tracePt t="144090" x="2209800" y="5048250"/>
          <p14:tracePt t="144107" x="2197100" y="5048250"/>
          <p14:tracePt t="144124" x="2165350" y="5048250"/>
          <p14:tracePt t="144140" x="2152650" y="5048250"/>
          <p14:tracePt t="144157" x="2133600" y="5048250"/>
          <p14:tracePt t="144174" x="2114550" y="5048250"/>
          <p14:tracePt t="144190" x="2070100" y="5086350"/>
          <p14:tracePt t="144207" x="2051050" y="5105400"/>
          <p14:tracePt t="144224" x="2038350" y="5111750"/>
          <p14:tracePt t="144240" x="2032000" y="5124450"/>
          <p14:tracePt t="144257" x="2025650" y="5137150"/>
          <p14:tracePt t="144274" x="2025650" y="5143500"/>
          <p14:tracePt t="144290" x="2025650" y="5181600"/>
          <p14:tracePt t="144307" x="2025650" y="5194300"/>
          <p14:tracePt t="144324" x="2038350" y="5232400"/>
          <p14:tracePt t="144340" x="2051050" y="5257800"/>
          <p14:tracePt t="144357" x="2108200" y="5289550"/>
          <p14:tracePt t="144374" x="2139950" y="5302250"/>
          <p14:tracePt t="144391" x="2171700" y="5308600"/>
          <p14:tracePt t="144407" x="2184400" y="5314950"/>
          <p14:tracePt t="144424" x="2197100" y="5314950"/>
          <p14:tracePt t="144440" x="2222500" y="5314950"/>
          <p14:tracePt t="144457" x="2247900" y="5295900"/>
          <p14:tracePt t="144474" x="2317750" y="5207000"/>
          <p14:tracePt t="144490" x="2349500" y="5162550"/>
          <p14:tracePt t="144507" x="2374900" y="5099050"/>
          <p14:tracePt t="144524" x="2381250" y="5022850"/>
          <p14:tracePt t="144540" x="2381250" y="4997450"/>
          <p14:tracePt t="144557" x="2381250" y="4933950"/>
          <p14:tracePt t="144573" x="2381250" y="4914900"/>
          <p14:tracePt t="144590" x="2381250" y="4876800"/>
          <p14:tracePt t="144607" x="2368550" y="4845050"/>
          <p14:tracePt t="144623" x="2362200" y="4838700"/>
          <p14:tracePt t="144640" x="2343150" y="4813300"/>
          <p14:tracePt t="144657" x="2336800" y="4813300"/>
          <p14:tracePt t="144673" x="2317750" y="4800600"/>
          <p14:tracePt t="144707" x="2324100" y="4787900"/>
          <p14:tracePt t="144724" x="2355850" y="4768850"/>
          <p14:tracePt t="144740" x="2393950" y="4756150"/>
          <p14:tracePt t="144757" x="2463800" y="4711700"/>
          <p14:tracePt t="144773" x="2501900" y="4692650"/>
          <p14:tracePt t="144790" x="2533650" y="4667250"/>
          <p14:tracePt t="144807" x="2571750" y="4641850"/>
          <p14:tracePt t="144823" x="2597150" y="4622800"/>
          <p14:tracePt t="144840" x="2603500" y="4622800"/>
          <p14:tracePt t="144971" x="2603500" y="4616450"/>
          <p14:tracePt t="144991" x="2597150" y="4616450"/>
          <p14:tracePt t="144996" x="2590800" y="4616450"/>
          <p14:tracePt t="145006" x="2584450" y="4616450"/>
          <p14:tracePt t="145023" x="2559050" y="4622800"/>
          <p14:tracePt t="145040" x="2533650" y="4622800"/>
          <p14:tracePt t="145057" x="2527300" y="4622800"/>
          <p14:tracePt t="145073" x="2514600" y="4622800"/>
          <p14:tracePt t="145106" x="2508250" y="4622800"/>
          <p14:tracePt t="145123" x="2495550" y="4622800"/>
          <p14:tracePt t="145139" x="2489200" y="4622800"/>
          <p14:tracePt t="145156" x="2482850" y="4622800"/>
          <p14:tracePt t="145323" x="2482850" y="4616450"/>
          <p14:tracePt t="145345" x="2489200" y="4610100"/>
          <p14:tracePt t="145365" x="2495550" y="4597400"/>
          <p14:tracePt t="145385" x="2501900" y="4591050"/>
          <p14:tracePt t="145399" x="2501900" y="4584700"/>
          <p14:tracePt t="145405" x="2508250" y="4584700"/>
          <p14:tracePt t="145415" x="2514600" y="4584700"/>
          <p14:tracePt t="145429" x="2546350" y="4584700"/>
          <p14:tracePt t="145440" x="2552700" y="4584700"/>
          <p14:tracePt t="145456" x="2590800" y="4584700"/>
          <p14:tracePt t="145473" x="2641600" y="4584700"/>
          <p14:tracePt t="145489" x="2679700" y="4584700"/>
          <p14:tracePt t="145506" x="2743200" y="4584700"/>
          <p14:tracePt t="145523" x="2768600" y="4584700"/>
          <p14:tracePt t="145539" x="2813050" y="4584700"/>
          <p14:tracePt t="145556" x="2857500" y="4584700"/>
          <p14:tracePt t="145573" x="2895600" y="4584700"/>
          <p14:tracePt t="145589" x="2908300" y="4572000"/>
          <p14:tracePt t="145607" x="2959100" y="4565650"/>
          <p14:tracePt t="145623" x="2978150" y="4565650"/>
          <p14:tracePt t="145639" x="3003550" y="4565650"/>
          <p14:tracePt t="145657" x="3054350" y="4559300"/>
          <p14:tracePt t="145673" x="3079750" y="4559300"/>
          <p14:tracePt t="145689" x="3117850" y="4546600"/>
          <p14:tracePt t="145706" x="3149600" y="4546600"/>
          <p14:tracePt t="145723" x="3187700" y="4540250"/>
          <p14:tracePt t="145739" x="3263900" y="4540250"/>
          <p14:tracePt t="145756" x="3295650" y="4540250"/>
          <p14:tracePt t="145773" x="3314700" y="4540250"/>
          <p14:tracePt t="145789" x="3359150" y="4540250"/>
          <p14:tracePt t="145806" x="3384550" y="4540250"/>
          <p14:tracePt t="145823" x="3409950" y="4540250"/>
          <p14:tracePt t="145839" x="3448050" y="4540250"/>
          <p14:tracePt t="145856" x="3473450" y="4540250"/>
          <p14:tracePt t="145873" x="3505200" y="4540250"/>
          <p14:tracePt t="145889" x="3530600" y="4540250"/>
          <p14:tracePt t="145906" x="3536950" y="4540250"/>
          <p14:tracePt t="145923" x="3556000" y="4540250"/>
          <p14:tracePt t="145956" x="3568700" y="4540250"/>
          <p14:tracePt t="146065" x="3575050" y="4540250"/>
          <p14:tracePt t="146091" x="3575050" y="4565650"/>
          <p14:tracePt t="146101" x="3587750" y="4591050"/>
          <p14:tracePt t="146115" x="3613150" y="4635500"/>
          <p14:tracePt t="146125" x="3638550" y="4673600"/>
          <p14:tracePt t="146139" x="3676650" y="4699000"/>
          <p14:tracePt t="146156" x="3778250" y="4762500"/>
          <p14:tracePt t="146172" x="4197350" y="4921250"/>
          <p14:tracePt t="146189" x="4451350" y="4972050"/>
          <p14:tracePt t="146206" x="4749800" y="5035550"/>
          <p14:tracePt t="146222" x="5289550" y="5124450"/>
          <p14:tracePt t="146239" x="5613400" y="5175250"/>
          <p14:tracePt t="146256" x="5911850" y="5200650"/>
          <p14:tracePt t="146272" x="6076950" y="5213350"/>
          <p14:tracePt t="146289" x="6394450" y="5213350"/>
          <p14:tracePt t="146306" x="6642100" y="5181600"/>
          <p14:tracePt t="146322" x="6902450" y="5099050"/>
          <p14:tracePt t="146339" x="7092950" y="5054600"/>
          <p14:tracePt t="146356" x="7226300" y="5041900"/>
          <p14:tracePt t="146372" x="7518400" y="4972050"/>
          <p14:tracePt t="146389" x="7734300" y="4921250"/>
          <p14:tracePt t="146405" x="7880350" y="4921250"/>
          <p14:tracePt t="146423" x="8083550" y="4921250"/>
          <p14:tracePt t="146439" x="8128000" y="4921250"/>
          <p14:tracePt t="146455" x="8185150" y="4921250"/>
          <p14:tracePt t="146472" x="8216900" y="4908550"/>
          <p14:tracePt t="146489" x="8223250" y="4902200"/>
          <p14:tracePt t="146505" x="8242300" y="4876800"/>
          <p14:tracePt t="146539" x="8248650" y="4876800"/>
          <p14:tracePt t="146555" x="8261350" y="4870450"/>
          <p14:tracePt t="146572" x="8305800" y="4806950"/>
          <p14:tracePt t="146589" x="8350250" y="4705350"/>
          <p14:tracePt t="146605" x="8394700" y="4591050"/>
          <p14:tracePt t="146622" x="8413750" y="4489450"/>
          <p14:tracePt t="146639" x="8413750" y="4451350"/>
          <p14:tracePt t="146655" x="8413750" y="4419600"/>
          <p14:tracePt t="146672" x="8413750" y="4406900"/>
          <p14:tracePt t="146689" x="8413750" y="4394200"/>
          <p14:tracePt t="146705" x="8312150" y="4356100"/>
          <p14:tracePt t="146722" x="8147050" y="4286250"/>
          <p14:tracePt t="146739" x="8001000" y="4241800"/>
          <p14:tracePt t="146755" x="7912100" y="4229100"/>
          <p14:tracePt t="146772" x="7778750" y="4203700"/>
          <p14:tracePt t="146789" x="7689850" y="4184650"/>
          <p14:tracePt t="146805" x="7600950" y="4178300"/>
          <p14:tracePt t="146822" x="7524750" y="4159250"/>
          <p14:tracePt t="146839" x="7442200" y="4133850"/>
          <p14:tracePt t="146855" x="7321550" y="4076700"/>
          <p14:tracePt t="146872" x="7219950" y="4044950"/>
          <p14:tracePt t="146888" x="7143750" y="4025900"/>
          <p14:tracePt t="146905" x="7086600" y="4013200"/>
          <p14:tracePt t="146922" x="7067550" y="4006850"/>
          <p14:tracePt t="146938" x="7042150" y="3987800"/>
          <p14:tracePt t="146994" x="7035800" y="3981450"/>
          <p14:tracePt t="147014" x="7042150" y="3968750"/>
          <p14:tracePt t="147020" x="7067550" y="3956050"/>
          <p14:tracePt t="147030" x="7099300" y="3949700"/>
          <p14:tracePt t="147038" x="7124700" y="3949700"/>
          <p14:tracePt t="147055" x="7321550" y="3937000"/>
          <p14:tracePt t="147072" x="7480300" y="3937000"/>
          <p14:tracePt t="147088" x="7772400" y="3937000"/>
          <p14:tracePt t="147105" x="8007350" y="3937000"/>
          <p14:tracePt t="147122" x="8166100" y="3937000"/>
          <p14:tracePt t="147139" x="8547100" y="3937000"/>
          <p14:tracePt t="147155" x="8674100" y="3937000"/>
          <p14:tracePt t="147172" x="8851900" y="3937000"/>
          <p14:tracePt t="147188" x="9042400" y="3937000"/>
          <p14:tracePt t="147205" x="9461500" y="3937000"/>
          <p14:tracePt t="147222" x="9702800" y="3937000"/>
          <p14:tracePt t="147238" x="9861550" y="3937000"/>
          <p14:tracePt t="147255" x="10102850" y="3937000"/>
          <p14:tracePt t="147271" x="10394950" y="3937000"/>
          <p14:tracePt t="147288" x="10553700" y="3937000"/>
          <p14:tracePt t="147305" x="10642600" y="3937000"/>
          <p14:tracePt t="147321" x="10668000" y="3937000"/>
          <p14:tracePt t="147338" x="10769600" y="3917950"/>
          <p14:tracePt t="147355" x="10909300" y="3886200"/>
          <p14:tracePt t="147371" x="11061700" y="3886200"/>
          <p14:tracePt t="147388" x="11188700" y="3886200"/>
          <p14:tracePt t="147405" x="11296650" y="3886200"/>
          <p14:tracePt t="147407" x="11436350" y="3886200"/>
          <p14:tracePt t="147421" x="11525250" y="3886200"/>
          <p14:tracePt t="147438" x="11652250" y="3886200"/>
          <p14:tracePt t="147455" x="11677650" y="3867150"/>
          <p14:tracePt t="147472" x="11703050" y="3867150"/>
          <p14:tracePt t="147579" x="11696700" y="3873500"/>
          <p14:tracePt t="147584" x="11652250" y="3892550"/>
          <p14:tracePt t="147594" x="11614150" y="3924300"/>
          <p14:tracePt t="147605" x="11569700" y="3943350"/>
          <p14:tracePt t="147621" x="11372850" y="4032250"/>
          <p14:tracePt t="147638" x="11017250" y="4197350"/>
          <p14:tracePt t="147655" x="10534650" y="4394200"/>
          <p14:tracePt t="147671" x="9753600" y="4641850"/>
          <p14:tracePt t="147688" x="9220200" y="4775200"/>
          <p14:tracePt t="147705" x="7518400" y="5143500"/>
          <p14:tracePt t="147721" x="6946900" y="5270500"/>
          <p14:tracePt t="147738" x="6273800" y="5372100"/>
          <p14:tracePt t="147755" x="5226050" y="5537200"/>
          <p14:tracePt t="147771" x="4679950" y="5607050"/>
          <p14:tracePt t="147788" x="4032250" y="5695950"/>
          <p14:tracePt t="147804" x="3670300" y="5765800"/>
          <p14:tracePt t="147821" x="3067050" y="5867400"/>
          <p14:tracePt t="147838" x="2679700" y="5918200"/>
          <p14:tracePt t="147854" x="2355850" y="5969000"/>
          <p14:tracePt t="147871" x="2101850" y="5981700"/>
          <p14:tracePt t="147888" x="1993900" y="5981700"/>
          <p14:tracePt t="147892" x="1911350" y="5981700"/>
          <p14:tracePt t="147905" x="1866900" y="5981700"/>
          <p14:tracePt t="147921" x="1765300" y="5981700"/>
          <p14:tracePt t="147938" x="1708150" y="5981700"/>
          <p14:tracePt t="147954" x="1663700" y="5981700"/>
          <p14:tracePt t="147971" x="1587500" y="5975350"/>
          <p14:tracePt t="147988" x="1549400" y="5956300"/>
          <p14:tracePt t="148004" x="1517650" y="5943600"/>
          <p14:tracePt t="148021" x="1441450" y="5905500"/>
          <p14:tracePt t="148038" x="1333500" y="5848350"/>
          <p14:tracePt t="148054" x="1282700" y="5829300"/>
          <p14:tracePt t="148071" x="1250950" y="5791200"/>
          <p14:tracePt t="148088" x="1244600" y="5765800"/>
          <p14:tracePt t="148104" x="1244600" y="5721350"/>
          <p14:tracePt t="148121" x="1263650" y="5676900"/>
          <p14:tracePt t="148138" x="1314450" y="5657850"/>
          <p14:tracePt t="148154" x="1384300" y="5607050"/>
          <p14:tracePt t="148171" x="1416050" y="5568950"/>
          <p14:tracePt t="148188" x="1454150" y="5505450"/>
          <p14:tracePt t="148204" x="1479550" y="5480050"/>
          <p14:tracePt t="148221" x="1492250" y="5461000"/>
          <p14:tracePt t="148237" x="1524000" y="5429250"/>
          <p14:tracePt t="148254" x="1543050" y="5410200"/>
          <p14:tracePt t="148271" x="1574800" y="5397500"/>
          <p14:tracePt t="148287" x="1593850" y="5391150"/>
          <p14:tracePt t="148304" x="1625600" y="5391150"/>
          <p14:tracePt t="148321" x="1670050" y="5391150"/>
          <p14:tracePt t="148337" x="1695450" y="5391150"/>
          <p14:tracePt t="148354" x="1720850" y="5391150"/>
          <p14:tracePt t="148371" x="1739900" y="5391150"/>
          <p14:tracePt t="148387" x="1758950" y="5384800"/>
          <p14:tracePt t="148404" x="1765300" y="5384800"/>
          <p14:tracePt t="148407" x="1765300" y="5378450"/>
          <p14:tracePt t="148421" x="1778000" y="5378450"/>
          <p14:tracePt t="148437" x="1784350" y="5372100"/>
          <p14:tracePt t="148454" x="1797050" y="5372100"/>
          <p14:tracePt t="148471" x="1841500" y="5372100"/>
          <p14:tracePt t="148487" x="1879600" y="5372100"/>
          <p14:tracePt t="148504" x="1911350" y="5372100"/>
          <p14:tracePt t="148521" x="2019300" y="5378450"/>
          <p14:tracePt t="148537" x="2089150" y="5403850"/>
          <p14:tracePt t="148554" x="2133600" y="5403850"/>
          <p14:tracePt t="148571" x="2139950" y="5403850"/>
          <p14:tracePt t="148587" x="2165350" y="5410200"/>
          <p14:tracePt t="148604" x="2178050" y="5410200"/>
          <p14:tracePt t="148620" x="2197100" y="5410200"/>
          <p14:tracePt t="148637" x="2254250" y="5410200"/>
          <p14:tracePt t="148654" x="2286000" y="5410200"/>
          <p14:tracePt t="148671" x="2374900" y="5422900"/>
          <p14:tracePt t="148687" x="2444750" y="5429250"/>
          <p14:tracePt t="148704" x="2482850" y="5429250"/>
          <p14:tracePt t="148720" x="2495550" y="5429250"/>
          <p14:tracePt t="148737" x="2508250" y="5422900"/>
          <p14:tracePt t="148754" x="2514600" y="5416550"/>
          <p14:tracePt t="148770" x="2514600" y="5410200"/>
          <p14:tracePt t="148787" x="2514600" y="5397500"/>
          <p14:tracePt t="148804" x="2514600" y="5391150"/>
          <p14:tracePt t="148820" x="2527300" y="5372100"/>
          <p14:tracePt t="148837" x="2527300" y="5359400"/>
          <p14:tracePt t="148853" x="2540000" y="5340350"/>
          <p14:tracePt t="148870" x="2546350" y="5327650"/>
          <p14:tracePt t="148888" x="2546350" y="5321300"/>
          <p14:tracePt t="148904" x="2546350" y="5314950"/>
          <p14:tracePt t="148920" x="2546350" y="5295900"/>
          <p14:tracePt t="148937" x="2546350" y="5289550"/>
          <p14:tracePt t="148970" x="2546350" y="5283200"/>
          <p14:tracePt t="149102" x="2546350" y="5276850"/>
          <p14:tracePt t="149112" x="2546350" y="5270500"/>
          <p14:tracePt t="149120" x="2533650" y="5270500"/>
          <p14:tracePt t="149137" x="2501900" y="5276850"/>
          <p14:tracePt t="149153" x="2457450" y="5302250"/>
          <p14:tracePt t="149170" x="2444750" y="5308600"/>
          <p14:tracePt t="149187" x="2432050" y="5314950"/>
          <p14:tracePt t="149204" x="2425700" y="5314950"/>
          <p14:tracePt t="149220" x="2406650" y="5314950"/>
          <p14:tracePt t="149237" x="2387600" y="5314950"/>
          <p14:tracePt t="149253" x="2355850" y="5314950"/>
          <p14:tracePt t="149270" x="2349500" y="5314950"/>
          <p14:tracePt t="149287" x="2336800" y="5314950"/>
          <p14:tracePt t="149536" x="2330450" y="5314950"/>
          <p14:tracePt t="149572" x="2330450" y="5302250"/>
          <p14:tracePt t="149576" x="2330450" y="5283200"/>
          <p14:tracePt t="149592" x="2336800" y="5264150"/>
          <p14:tracePt t="149603" x="2349500" y="5245100"/>
          <p14:tracePt t="149620" x="2381250" y="5207000"/>
          <p14:tracePt t="149637" x="2400300" y="5162550"/>
          <p14:tracePt t="149653" x="2419350" y="5118100"/>
          <p14:tracePt t="149670" x="2432050" y="5105400"/>
          <p14:tracePt t="149687" x="2432050" y="5099050"/>
          <p14:tracePt t="149703" x="2451100" y="5086350"/>
          <p14:tracePt t="149720" x="2451100" y="5080000"/>
          <p14:tracePt t="149736" x="2470150" y="5080000"/>
          <p14:tracePt t="149753" x="2489200" y="5080000"/>
          <p14:tracePt t="149770" x="2508250" y="5080000"/>
          <p14:tracePt t="149786" x="2533650" y="5073650"/>
          <p14:tracePt t="149803" x="2540000" y="5073650"/>
          <p14:tracePt t="149820" x="2597150" y="5073650"/>
          <p14:tracePt t="149836" x="2609850" y="5073650"/>
          <p14:tracePt t="149853" x="2628900" y="5073650"/>
          <p14:tracePt t="149870" x="2660650" y="5073650"/>
          <p14:tracePt t="149886" x="2679700" y="5073650"/>
          <p14:tracePt t="149903" x="2686050" y="5092700"/>
          <p14:tracePt t="149920" x="2692400" y="5092700"/>
          <p14:tracePt t="149936" x="2717800" y="5111750"/>
          <p14:tracePt t="149953" x="2749550" y="5137150"/>
          <p14:tracePt t="149970" x="2755900" y="5143500"/>
          <p14:tracePt t="149986" x="2762250" y="5143500"/>
          <p14:tracePt t="150026" x="2768600" y="5149850"/>
          <p14:tracePt t="150040" x="2768600" y="5156200"/>
          <p14:tracePt t="150112" x="2768600" y="5168900"/>
          <p14:tracePt t="150122" x="2768600" y="5175250"/>
          <p14:tracePt t="150126" x="2768600" y="5181600"/>
          <p14:tracePt t="150136" x="2768600" y="5187950"/>
          <p14:tracePt t="150153" x="2768600" y="5194300"/>
          <p14:tracePt t="150212" x="2768600" y="5200650"/>
          <p14:tracePt t="151906" x="2781300" y="5207000"/>
          <p14:tracePt t="151912" x="2787650" y="5207000"/>
          <p14:tracePt t="151922" x="2876550" y="5207000"/>
          <p14:tracePt t="151935" x="2895600" y="5213350"/>
          <p14:tracePt t="151952" x="3079750" y="5238750"/>
          <p14:tracePt t="151968" x="3562350" y="5257800"/>
          <p14:tracePt t="151985" x="4140200" y="5257800"/>
          <p14:tracePt t="152002" x="4527550" y="5257800"/>
          <p14:tracePt t="152018" x="5880100" y="5048250"/>
          <p14:tracePt t="152035" x="6724650" y="4908550"/>
          <p14:tracePt t="152051" x="7473950" y="4768850"/>
          <p14:tracePt t="152068" x="7893050" y="4699000"/>
          <p14:tracePt t="152085" x="8204200" y="4597400"/>
          <p14:tracePt t="152101" x="8261350" y="4565650"/>
          <p14:tracePt t="152118" x="8312150" y="4521200"/>
          <p14:tracePt t="152135" x="8318500" y="4514850"/>
          <p14:tracePt t="152168" x="8324850" y="4508500"/>
          <p14:tracePt t="152326" x="8312150" y="4540250"/>
          <p14:tracePt t="152331" x="8299450" y="4552950"/>
          <p14:tracePt t="152340" x="8280400" y="4572000"/>
          <p14:tracePt t="152351" x="8242300" y="4610100"/>
          <p14:tracePt t="152368" x="8153400" y="4686300"/>
          <p14:tracePt t="152385" x="8089900" y="4737100"/>
          <p14:tracePt t="152401" x="7988300" y="4768850"/>
          <p14:tracePt t="152418" x="7880350" y="4826000"/>
          <p14:tracePt t="152435" x="7797800" y="4870450"/>
          <p14:tracePt t="152452" x="7727950" y="4902200"/>
          <p14:tracePt t="152468" x="7715250" y="4908550"/>
          <p14:tracePt t="152538" x="7702550" y="4908550"/>
          <p14:tracePt t="152558" x="7696200" y="4883150"/>
          <p14:tracePt t="152568" x="7689850" y="4883150"/>
          <p14:tracePt t="152578" x="7689850" y="4876800"/>
          <p14:tracePt t="152584" x="7689850" y="4870450"/>
          <p14:tracePt t="152601" x="7683500" y="4864100"/>
          <p14:tracePt t="152618" x="7677150" y="4851400"/>
          <p14:tracePt t="152634" x="7677150" y="4845050"/>
          <p14:tracePt t="152651" x="7677150" y="4826000"/>
          <p14:tracePt t="152668" x="7677150" y="4800600"/>
          <p14:tracePt t="152684" x="7677150" y="4781550"/>
          <p14:tracePt t="152701" x="7664450" y="4737100"/>
          <p14:tracePt t="152718" x="7664450" y="4724400"/>
          <p14:tracePt t="152734" x="7658100" y="4692650"/>
          <p14:tracePt t="152751" x="7658100" y="4641850"/>
          <p14:tracePt t="152768" x="7645400" y="4610100"/>
          <p14:tracePt t="152784" x="7620000" y="4514850"/>
          <p14:tracePt t="152801" x="7607300" y="4425950"/>
          <p14:tracePt t="152818" x="7588250" y="4324350"/>
          <p14:tracePt t="152834" x="7581900" y="4267200"/>
          <p14:tracePt t="152851" x="7562850" y="4165600"/>
          <p14:tracePt t="152868" x="7556500" y="4121150"/>
          <p14:tracePt t="152884" x="7550150" y="4064000"/>
          <p14:tracePt t="152901" x="7543800" y="3994150"/>
          <p14:tracePt t="152917" x="7543800" y="3905250"/>
          <p14:tracePt t="152920" x="7543800" y="3867150"/>
          <p14:tracePt t="152934" x="7531100" y="3797300"/>
          <p14:tracePt t="152951" x="7512050" y="3733800"/>
          <p14:tracePt t="152967" x="7499350" y="3644900"/>
          <p14:tracePt t="152984" x="7473950" y="3536950"/>
          <p14:tracePt t="153001" x="7448550" y="3454400"/>
          <p14:tracePt t="153017" x="7442200" y="3333750"/>
          <p14:tracePt t="153034" x="7429500" y="3257550"/>
          <p14:tracePt t="153051" x="7423150" y="3219450"/>
          <p14:tracePt t="153067" x="7391400" y="3067050"/>
          <p14:tracePt t="153084" x="7385050" y="2965450"/>
          <p14:tracePt t="153101" x="7366000" y="2838450"/>
          <p14:tracePt t="153117" x="7346950" y="2736850"/>
          <p14:tracePt t="153134" x="7327900" y="2641600"/>
          <p14:tracePt t="153151" x="7321550" y="2590800"/>
          <p14:tracePt t="153167" x="7321550" y="2533650"/>
          <p14:tracePt t="153184" x="7308850" y="2451100"/>
          <p14:tracePt t="153201" x="7289800" y="2374900"/>
          <p14:tracePt t="153218" x="7270750" y="2266950"/>
          <p14:tracePt t="153234" x="7270750" y="2228850"/>
          <p14:tracePt t="153251" x="7270750" y="2209800"/>
          <p14:tracePt t="153268" x="7270750" y="2120900"/>
          <p14:tracePt t="153284" x="7270750" y="2044700"/>
          <p14:tracePt t="153301" x="7264400" y="2006600"/>
          <p14:tracePt t="153317" x="7264400" y="1949450"/>
          <p14:tracePt t="153334" x="7270750" y="1898650"/>
          <p14:tracePt t="153350" x="7270750" y="1873250"/>
          <p14:tracePt t="153367" x="7270750" y="1841500"/>
          <p14:tracePt t="153384" x="7277100" y="1816100"/>
          <p14:tracePt t="153400" x="7277100" y="1803400"/>
          <p14:tracePt t="153510" x="7277100" y="1809750"/>
          <p14:tracePt t="153516" x="7277100" y="1835150"/>
          <p14:tracePt t="153526" x="7277100" y="1885950"/>
          <p14:tracePt t="153536" x="7264400" y="2006600"/>
          <p14:tracePt t="153550" x="7258050" y="2019300"/>
          <p14:tracePt t="153567" x="7219950" y="2235200"/>
          <p14:tracePt t="153584" x="7207250" y="2324100"/>
          <p14:tracePt t="153600" x="7200900" y="2387600"/>
          <p14:tracePt t="153617" x="7194550" y="2489200"/>
          <p14:tracePt t="153634" x="7188200" y="2552700"/>
          <p14:tracePt t="153650" x="7188200" y="2660650"/>
          <p14:tracePt t="153667" x="7188200" y="2844800"/>
          <p14:tracePt t="153684" x="7175500" y="2965450"/>
          <p14:tracePt t="153701" x="7150100" y="3136900"/>
          <p14:tracePt t="153717" x="7143750" y="3194050"/>
          <p14:tracePt t="153734" x="7143750" y="3263900"/>
          <p14:tracePt t="153750" x="7143750" y="3308350"/>
          <p14:tracePt t="153767" x="7143750" y="3416300"/>
          <p14:tracePt t="153784" x="7143750" y="3587750"/>
          <p14:tracePt t="153800" x="7143750" y="3689350"/>
          <p14:tracePt t="153817" x="7143750" y="3733800"/>
          <p14:tracePt t="153834" x="7143750" y="3797300"/>
          <p14:tracePt t="153850" x="7143750" y="3848100"/>
          <p14:tracePt t="153867" x="7143750" y="3873500"/>
          <p14:tracePt t="153883" x="7143750" y="3892550"/>
          <p14:tracePt t="153900" x="7143750" y="3930650"/>
          <p14:tracePt t="153917" x="7150100" y="3962400"/>
          <p14:tracePt t="153933" x="7175500" y="4013200"/>
          <p14:tracePt t="153950" x="7188200" y="4057650"/>
          <p14:tracePt t="153967" x="7207250" y="4102100"/>
          <p14:tracePt t="153983" x="7232650" y="4165600"/>
          <p14:tracePt t="154000" x="7264400" y="4235450"/>
          <p14:tracePt t="154017" x="7270750" y="4260850"/>
          <p14:tracePt t="154033" x="7302500" y="4337050"/>
          <p14:tracePt t="154050" x="7327900" y="4394200"/>
          <p14:tracePt t="154067" x="7340600" y="4445000"/>
          <p14:tracePt t="154083" x="7366000" y="4489450"/>
          <p14:tracePt t="154100" x="7385050" y="4502150"/>
          <p14:tracePt t="154117" x="7397750" y="4527550"/>
          <p14:tracePt t="154133" x="7404100" y="4540250"/>
          <p14:tracePt t="154150" x="7410450" y="4546600"/>
          <p14:tracePt t="154167" x="7416800" y="4552950"/>
          <p14:tracePt t="154213" x="7423150" y="4552950"/>
          <p14:tracePt t="154223" x="7429500" y="4552950"/>
          <p14:tracePt t="154233" x="7435850" y="4533900"/>
          <p14:tracePt t="154238" x="7454900" y="4527550"/>
          <p14:tracePt t="154250" x="7461250" y="4521200"/>
          <p14:tracePt t="154267" x="7493000" y="4445000"/>
          <p14:tracePt t="154283" x="7524750" y="4394200"/>
          <p14:tracePt t="154300" x="7537450" y="4349750"/>
          <p14:tracePt t="154316" x="7575550" y="4248150"/>
          <p14:tracePt t="154333" x="7600950" y="4083050"/>
          <p14:tracePt t="154350" x="7607300" y="3968750"/>
          <p14:tracePt t="154367" x="7607300" y="3848100"/>
          <p14:tracePt t="154383" x="7607300" y="3771900"/>
          <p14:tracePt t="154400" x="7607300" y="3543300"/>
          <p14:tracePt t="154416" x="7594600" y="3403600"/>
          <p14:tracePt t="154433" x="7588250" y="3282950"/>
          <p14:tracePt t="154450" x="7562850" y="3187700"/>
          <p14:tracePt t="154466" x="7556500" y="3054350"/>
          <p14:tracePt t="154484" x="7537450" y="2971800"/>
          <p14:tracePt t="154500" x="7537450" y="2927350"/>
          <p14:tracePt t="154516" x="7537450" y="2851150"/>
          <p14:tracePt t="154533" x="7537450" y="2755900"/>
          <p14:tracePt t="154550" x="7531100" y="2647950"/>
          <p14:tracePt t="154566" x="7518400" y="2546350"/>
          <p14:tracePt t="154583" x="7518400" y="2527300"/>
          <p14:tracePt t="154600" x="7512050" y="2451100"/>
          <p14:tracePt t="154616" x="7505700" y="2413000"/>
          <p14:tracePt t="154633" x="7505700" y="2368550"/>
          <p14:tracePt t="154650" x="7505700" y="2317750"/>
          <p14:tracePt t="154666" x="7505700" y="2241550"/>
          <p14:tracePt t="154683" x="7505700" y="2209800"/>
          <p14:tracePt t="154700" x="7505700" y="2178050"/>
          <p14:tracePt t="154803" x="7512050" y="2203450"/>
          <p14:tracePt t="154809" x="7524750" y="2241550"/>
          <p14:tracePt t="154819" x="7537450" y="2273300"/>
          <p14:tracePt t="154833" x="7600950" y="2374900"/>
          <p14:tracePt t="154849" x="7651750" y="2438400"/>
          <p14:tracePt t="154866" x="7702550" y="2470150"/>
          <p14:tracePt t="154883" x="7797800" y="2552700"/>
          <p14:tracePt t="154899" x="7861300" y="2603500"/>
          <p14:tracePt t="154916" x="7918450" y="2647950"/>
          <p14:tracePt t="154933" x="7962900" y="2673350"/>
          <p14:tracePt t="154949" x="8007350" y="2724150"/>
          <p14:tracePt t="154966" x="8064500" y="2768600"/>
          <p14:tracePt t="154983" x="8140700" y="2825750"/>
          <p14:tracePt t="154999" x="8286750" y="2914650"/>
          <p14:tracePt t="155016" x="8432800" y="3003550"/>
          <p14:tracePt t="155033" x="8636000" y="3130550"/>
          <p14:tracePt t="155049" x="8750300" y="3187700"/>
          <p14:tracePt t="155066" x="8915400" y="3282950"/>
          <p14:tracePt t="155083" x="9074150" y="3365500"/>
          <p14:tracePt t="155099" x="9207500" y="3441700"/>
          <p14:tracePt t="155116" x="9296400" y="3505200"/>
          <p14:tracePt t="155133" x="9353550" y="3543300"/>
          <p14:tracePt t="155149" x="9385300" y="3568700"/>
          <p14:tracePt t="155166" x="9474200" y="3625850"/>
          <p14:tracePt t="155183" x="9613900" y="3721100"/>
          <p14:tracePt t="155199" x="9728200" y="3778250"/>
          <p14:tracePt t="155216" x="9842500" y="3822700"/>
          <p14:tracePt t="155233" x="10052050" y="3911600"/>
          <p14:tracePt t="155250" x="10172700" y="3968750"/>
          <p14:tracePt t="155266" x="10325100" y="4019550"/>
          <p14:tracePt t="155282" x="10509250" y="4095750"/>
          <p14:tracePt t="155299" x="10680700" y="4165600"/>
          <p14:tracePt t="155316" x="10871200" y="4241800"/>
          <p14:tracePt t="155332" x="10953750" y="4273550"/>
          <p14:tracePt t="155349" x="10991850" y="4273550"/>
          <p14:tracePt t="155366" x="11061700" y="4292600"/>
          <p14:tracePt t="155383" x="11093450" y="4292600"/>
          <p14:tracePt t="155399" x="11137900" y="4298950"/>
          <p14:tracePt t="155416" x="11176000" y="4311650"/>
          <p14:tracePt t="155432" x="11290300" y="4337050"/>
          <p14:tracePt t="155449" x="11353800" y="4343400"/>
          <p14:tracePt t="155466" x="11474450" y="4368800"/>
          <p14:tracePt t="155482" x="11576050" y="4381500"/>
          <p14:tracePt t="155499" x="11684000" y="4406900"/>
          <p14:tracePt t="155516" x="11741150" y="4419600"/>
          <p14:tracePt t="155532" x="11766550" y="4425950"/>
          <p14:tracePt t="155549" x="11779250" y="4425950"/>
          <p14:tracePt t="155654" x="11785600" y="4425950"/>
          <p14:tracePt t="155664" x="11785600" y="4432300"/>
          <p14:tracePt t="155675" x="11766550" y="4438650"/>
          <p14:tracePt t="155682" x="11753850" y="4438650"/>
          <p14:tracePt t="155699" x="11709400" y="4457700"/>
          <p14:tracePt t="155716" x="11614150" y="4457700"/>
          <p14:tracePt t="155732" x="11569700" y="4457700"/>
          <p14:tracePt t="155749" x="11493500" y="4457700"/>
          <p14:tracePt t="155765" x="11385550" y="4457700"/>
          <p14:tracePt t="155783" x="11309350" y="4457700"/>
          <p14:tracePt t="155799" x="11188700" y="4438650"/>
          <p14:tracePt t="155816" x="11131550" y="4419600"/>
          <p14:tracePt t="155832" x="11017250" y="4387850"/>
          <p14:tracePt t="155849" x="10915650" y="4343400"/>
          <p14:tracePt t="155866" x="10788650" y="4279900"/>
          <p14:tracePt t="155882" x="10680700" y="4235450"/>
          <p14:tracePt t="155899" x="10604500" y="4210050"/>
          <p14:tracePt t="155915" x="10566400" y="4184650"/>
          <p14:tracePt t="155932" x="10496550" y="4165600"/>
          <p14:tracePt t="155932" x="10471150" y="4152900"/>
          <p14:tracePt t="155948" x="10433050" y="4140200"/>
          <p14:tracePt t="155965" x="10382250" y="4114800"/>
          <p14:tracePt t="155981" x="10350500" y="4095750"/>
          <p14:tracePt t="155998" x="10299700" y="4051300"/>
          <p14:tracePt t="156015" x="10223500" y="4025900"/>
          <p14:tracePt t="156032" x="10121900" y="3962400"/>
          <p14:tracePt t="156048" x="10033000" y="3905250"/>
          <p14:tracePt t="156065" x="9944100" y="3860800"/>
          <p14:tracePt t="156082" x="9848850" y="3810000"/>
          <p14:tracePt t="156098" x="9785350" y="3759200"/>
          <p14:tracePt t="156115" x="9734550" y="3721100"/>
          <p14:tracePt t="156132" x="9658350" y="3689350"/>
          <p14:tracePt t="156148" x="9563100" y="3644900"/>
          <p14:tracePt t="156165" x="9493250" y="3606800"/>
          <p14:tracePt t="156182" x="9448800" y="3587750"/>
          <p14:tracePt t="156198" x="9448800" y="3581400"/>
          <p14:tracePt t="156215" x="9410700" y="3568700"/>
          <p14:tracePt t="156232" x="9391650" y="3549650"/>
          <p14:tracePt t="156248" x="9353550" y="3530600"/>
          <p14:tracePt t="156265" x="9302750" y="3511550"/>
          <p14:tracePt t="156282" x="9239250" y="3460750"/>
          <p14:tracePt t="156298" x="9194800" y="3435350"/>
          <p14:tracePt t="156315" x="9150350" y="3416300"/>
          <p14:tracePt t="156332" x="9105900" y="3390900"/>
          <p14:tracePt t="156348" x="9023350" y="3327400"/>
          <p14:tracePt t="156365" x="8928100" y="3263900"/>
          <p14:tracePt t="156382" x="8826500" y="3200400"/>
          <p14:tracePt t="156398" x="8794750" y="3175000"/>
          <p14:tracePt t="156415" x="8737600" y="3143250"/>
          <p14:tracePt t="156432" x="8667750" y="3086100"/>
          <p14:tracePt t="156448" x="8636000" y="3060700"/>
          <p14:tracePt t="156465" x="8597900" y="3048000"/>
          <p14:tracePt t="156482" x="8591550" y="3048000"/>
          <p14:tracePt t="156498" x="8572500" y="3041650"/>
          <p14:tracePt t="156532" x="8547100" y="3054350"/>
          <p14:tracePt t="156548" x="8489950" y="3105150"/>
          <p14:tracePt t="156565" x="8343900" y="3276600"/>
          <p14:tracePt t="156582" x="8274050" y="3352800"/>
          <p14:tracePt t="156598" x="8147050" y="3454400"/>
          <p14:tracePt t="156615" x="8007350" y="3619500"/>
          <p14:tracePt t="156632" x="7893050" y="3765550"/>
          <p14:tracePt t="156648" x="7734300" y="3987800"/>
          <p14:tracePt t="156665" x="7594600" y="4191000"/>
          <p14:tracePt t="156681" x="7543800" y="4273550"/>
          <p14:tracePt t="156698" x="7378700" y="4464050"/>
          <p14:tracePt t="156715" x="7169150" y="4641850"/>
          <p14:tracePt t="156731" x="7023100" y="4787900"/>
          <p14:tracePt t="156748" x="6896100" y="4876800"/>
          <p14:tracePt t="156765" x="6692900" y="4959350"/>
          <p14:tracePt t="156781" x="6591300" y="4984750"/>
          <p14:tracePt t="156798" x="6438900" y="5035550"/>
          <p14:tracePt t="156815" x="6254750" y="5105400"/>
          <p14:tracePt t="156831" x="6102350" y="5137150"/>
          <p14:tracePt t="156848" x="5867400" y="5175250"/>
          <p14:tracePt t="156865" x="5721350" y="5207000"/>
          <p14:tracePt t="156881" x="5505450" y="5232400"/>
          <p14:tracePt t="156898" x="5283200" y="5238750"/>
          <p14:tracePt t="156915" x="5086350" y="5238750"/>
          <p14:tracePt t="156931" x="4730750" y="5238750"/>
          <p14:tracePt t="156948" x="4502150" y="5238750"/>
          <p14:tracePt t="156965" x="4387850" y="5238750"/>
          <p14:tracePt t="156982" x="4000500" y="5238750"/>
          <p14:tracePt t="156998" x="3771900" y="5238750"/>
          <p14:tracePt t="157015" x="3587750" y="5238750"/>
          <p14:tracePt t="157031" x="3467100" y="5238750"/>
          <p14:tracePt t="157048" x="3384550" y="5251450"/>
          <p14:tracePt t="157065" x="3340100" y="5264150"/>
          <p14:tracePt t="157081" x="3251200" y="5283200"/>
          <p14:tracePt t="157098" x="3136900" y="5314950"/>
          <p14:tracePt t="157115" x="3009900" y="5334000"/>
          <p14:tracePt t="157131" x="2863850" y="5353050"/>
          <p14:tracePt t="157148" x="2743200" y="5397500"/>
          <p14:tracePt t="157165" x="2686050" y="5403850"/>
          <p14:tracePt t="157181" x="2597150" y="5416550"/>
          <p14:tracePt t="157198" x="2495550" y="5435600"/>
          <p14:tracePt t="157214" x="2438400" y="5448300"/>
          <p14:tracePt t="157231" x="2400300" y="5454650"/>
          <p14:tracePt t="157248" x="2393950" y="5454650"/>
          <p14:tracePt t="157427" x="2387600" y="5454650"/>
          <p14:tracePt t="157441" x="2387600" y="5448300"/>
          <p14:tracePt t="157452" x="2400300" y="5441950"/>
          <p14:tracePt t="157457" x="2406650" y="5435600"/>
          <p14:tracePt t="157467" x="2419350" y="5422900"/>
          <p14:tracePt t="157481" x="2451100" y="5397500"/>
          <p14:tracePt t="157498" x="2482850" y="5384800"/>
          <p14:tracePt t="157514" x="2533650" y="5365750"/>
          <p14:tracePt t="157531" x="2578100" y="5321300"/>
          <p14:tracePt t="157548" x="2590800" y="5321300"/>
          <p14:tracePt t="157564" x="2603500" y="5314950"/>
          <p14:tracePt t="157581" x="2609850" y="5314950"/>
          <p14:tracePt t="157597" x="2609850" y="5308600"/>
          <p14:tracePt t="157614" x="2616200" y="5308600"/>
          <p14:tracePt t="157631" x="2622550" y="5308600"/>
          <p14:tracePt t="157647" x="2641600" y="5302250"/>
          <p14:tracePt t="157664" x="2647950" y="5295900"/>
          <p14:tracePt t="157681" x="2667000" y="5283200"/>
          <p14:tracePt t="157697" x="2698750" y="5270500"/>
          <p14:tracePt t="157714" x="2724150" y="5245100"/>
          <p14:tracePt t="157731" x="2736850" y="5238750"/>
          <p14:tracePt t="157747" x="2743200" y="5238750"/>
          <p14:tracePt t="157764" x="2762250" y="5226050"/>
          <p14:tracePt t="157781" x="2774950" y="5219700"/>
          <p14:tracePt t="157797" x="2787650" y="5207000"/>
          <p14:tracePt t="157814" x="2794000" y="5200650"/>
          <p14:tracePt t="157831" x="2806700" y="5200650"/>
          <p14:tracePt t="157847" x="2813050" y="5200650"/>
          <p14:tracePt t="157864" x="2825750" y="5200650"/>
          <p14:tracePt t="157881" x="2838450" y="5219700"/>
          <p14:tracePt t="157897" x="2851150" y="5238750"/>
          <p14:tracePt t="157915" x="2863850" y="5264150"/>
          <p14:tracePt t="157931" x="2863850" y="5270500"/>
          <p14:tracePt t="157947" x="2870200" y="5276850"/>
          <p14:tracePt t="157964" x="2889250" y="5295900"/>
          <p14:tracePt t="157981" x="2901950" y="5308600"/>
          <p14:tracePt t="157997" x="2921000" y="5308600"/>
          <p14:tracePt t="158014" x="2940050" y="5314950"/>
          <p14:tracePt t="158057" x="2946400" y="5314950"/>
          <p14:tracePt t="158107" x="2952750" y="5314950"/>
          <p14:tracePt t="158131" x="2959100" y="5314950"/>
          <p14:tracePt t="158137" x="2965450" y="5308600"/>
          <p14:tracePt t="158147" x="2978150" y="5302250"/>
          <p14:tracePt t="158164" x="2990850" y="5289550"/>
          <p14:tracePt t="158180" x="3009900" y="5270500"/>
          <p14:tracePt t="158197" x="3022600" y="5251450"/>
          <p14:tracePt t="158214" x="3028950" y="5245100"/>
          <p14:tracePt t="158230" x="3048000" y="5200650"/>
          <p14:tracePt t="158247" x="3048000" y="5168900"/>
          <p14:tracePt t="158264" x="3048000" y="5130800"/>
          <p14:tracePt t="158280" x="3041650" y="5092700"/>
          <p14:tracePt t="158297" x="3028950" y="5073650"/>
          <p14:tracePt t="158314" x="2984500" y="5016500"/>
          <p14:tracePt t="158330" x="2946400" y="5003800"/>
          <p14:tracePt t="158347" x="2914650" y="4965700"/>
          <p14:tracePt t="158364" x="2895600" y="4953000"/>
          <p14:tracePt t="158380" x="2863850" y="4953000"/>
          <p14:tracePt t="158397" x="2857500" y="4953000"/>
          <p14:tracePt t="158414" x="2838450" y="4953000"/>
          <p14:tracePt t="158430" x="2825750" y="4953000"/>
          <p14:tracePt t="158447" x="2813050" y="4953000"/>
          <p14:tracePt t="158450" x="2806700" y="4953000"/>
          <p14:tracePt t="158464" x="2787650" y="4978400"/>
          <p14:tracePt t="158480" x="2768600" y="5010150"/>
          <p14:tracePt t="158497" x="2755900" y="5029200"/>
          <p14:tracePt t="158514" x="2755900" y="5067300"/>
          <p14:tracePt t="158531" x="2755900" y="5099050"/>
          <p14:tracePt t="158547" x="2755900" y="5105400"/>
          <p14:tracePt t="158563" x="2755900" y="5124450"/>
          <p14:tracePt t="158580" x="2755900" y="5130800"/>
          <p14:tracePt t="158617" x="2762250" y="5130800"/>
          <p14:tracePt t="158630" x="2774950" y="5130800"/>
          <p14:tracePt t="158647" x="2781300" y="5130800"/>
          <p14:tracePt t="158663" x="2794000" y="5130800"/>
          <p14:tracePt t="158680" x="2819400" y="5105400"/>
          <p14:tracePt t="158697" x="2825750" y="5105400"/>
          <p14:tracePt t="158713" x="2838450" y="5080000"/>
          <p14:tracePt t="158730" x="2844800" y="5054600"/>
          <p14:tracePt t="158747" x="2863850" y="4997450"/>
          <p14:tracePt t="158763" x="2876550" y="4959350"/>
          <p14:tracePt t="158780" x="2882900" y="4953000"/>
          <p14:tracePt t="158797" x="2889250" y="4927600"/>
          <p14:tracePt t="158813" x="2889250" y="4921250"/>
          <p14:tracePt t="158830" x="2889250" y="4914900"/>
          <p14:tracePt t="158889" x="2895600" y="4908550"/>
          <p14:tracePt t="158909" x="2901950" y="4908550"/>
          <p14:tracePt t="158919" x="2908300" y="4908550"/>
          <p14:tracePt t="158929" x="2921000" y="4933950"/>
          <p14:tracePt t="158939" x="2927350" y="4940300"/>
          <p14:tracePt t="158946" x="2927350" y="4946650"/>
          <p14:tracePt t="158963" x="2933700" y="4959350"/>
          <p14:tracePt t="158966" x="2946400" y="4978400"/>
          <p14:tracePt t="158985" x="2946400" y="4991100"/>
          <p14:tracePt t="158996" x="2952750" y="4997450"/>
          <p14:tracePt t="159013" x="2959100" y="5010150"/>
          <p14:tracePt t="159049" x="2965450" y="5010150"/>
          <p14:tracePt t="159125" x="2971800" y="5010150"/>
          <p14:tracePt t="159135" x="2984500" y="5010150"/>
          <p14:tracePt t="159145" x="3016250" y="5003800"/>
          <p14:tracePt t="159151" x="3035300" y="4991100"/>
          <p14:tracePt t="159163" x="3079750" y="4972050"/>
          <p14:tracePt t="159180" x="3149600" y="4927600"/>
          <p14:tracePt t="159196" x="3225800" y="4870450"/>
          <p14:tracePt t="159213" x="3282950" y="4826000"/>
          <p14:tracePt t="159229" x="3365500" y="4794250"/>
          <p14:tracePt t="159247" x="3390900" y="4775200"/>
          <p14:tracePt t="159263" x="3435350" y="4775200"/>
          <p14:tracePt t="159280" x="3454400" y="4775200"/>
          <p14:tracePt t="159296" x="3467100" y="4775200"/>
          <p14:tracePt t="159313" x="3473450" y="4775200"/>
          <p14:tracePt t="159330" x="3486150" y="4819650"/>
          <p14:tracePt t="159347" x="3511550" y="4864100"/>
          <p14:tracePt t="159363" x="3517900" y="4895850"/>
          <p14:tracePt t="159380" x="3517900" y="4940300"/>
          <p14:tracePt t="159396" x="3517900" y="4959350"/>
          <p14:tracePt t="159413" x="3517900" y="4978400"/>
          <p14:tracePt t="159430" x="3511550" y="4991100"/>
          <p14:tracePt t="159446" x="3511550" y="4997450"/>
          <p14:tracePt t="159463" x="3498850" y="5003800"/>
          <p14:tracePt t="159479" x="3498850" y="5010150"/>
          <p14:tracePt t="159496" x="3479800" y="5022850"/>
          <p14:tracePt t="159513" x="3422650" y="5054600"/>
          <p14:tracePt t="159529" x="3378200" y="5092700"/>
          <p14:tracePt t="159546" x="3346450" y="5099050"/>
          <p14:tracePt t="159563" x="3257550" y="5137150"/>
          <p14:tracePt t="159579" x="3111500" y="5187950"/>
          <p14:tracePt t="159596" x="3016250" y="5219700"/>
          <p14:tracePt t="159613" x="2921000" y="5232400"/>
          <p14:tracePt t="159629" x="2863850" y="5238750"/>
          <p14:tracePt t="159646" x="2832100" y="5238750"/>
          <p14:tracePt t="159663" x="2806700" y="5238750"/>
          <p14:tracePt t="159679" x="2781300" y="5245100"/>
          <p14:tracePt t="159696" x="2774950" y="5245100"/>
          <p14:tracePt t="159713" x="2743200" y="5264150"/>
          <p14:tracePt t="159729" x="2730500" y="5270500"/>
          <p14:tracePt t="159746" x="2724150" y="5270500"/>
          <p14:tracePt t="160432" x="2717800" y="5270500"/>
          <p14:tracePt t="161128" x="2717800" y="5276850"/>
          <p14:tracePt t="161149" x="2711450" y="5289550"/>
          <p14:tracePt t="161163" x="2711450" y="5295900"/>
          <p14:tracePt t="161170" x="2705100" y="5308600"/>
          <p14:tracePt t="161193" x="2698750" y="5321300"/>
          <p14:tracePt t="161199" x="2692400" y="5327650"/>
          <p14:tracePt t="161212" x="2692400" y="5334000"/>
          <p14:tracePt t="161228" x="2673350" y="5359400"/>
          <p14:tracePt t="161245" x="2654300" y="5378450"/>
          <p14:tracePt t="161261" x="2628900" y="5403850"/>
          <p14:tracePt t="161278" x="2590800" y="5441950"/>
          <p14:tracePt t="161295" x="2571750" y="5467350"/>
          <p14:tracePt t="161312" x="2533650" y="5480050"/>
          <p14:tracePt t="161328" x="2489200" y="5505450"/>
          <p14:tracePt t="161345" x="2444750" y="5524500"/>
          <p14:tracePt t="161345" x="2419350" y="5530850"/>
          <p14:tracePt t="161361" x="2368550" y="5530850"/>
          <p14:tracePt t="161378" x="2317750" y="5530850"/>
          <p14:tracePt t="161395" x="2298700" y="5530850"/>
          <p14:tracePt t="161411" x="2260600" y="5530850"/>
          <p14:tracePt t="161428" x="2209800" y="5530850"/>
          <p14:tracePt t="161445" x="2133600" y="5530850"/>
          <p14:tracePt t="161462" x="2070100" y="5530850"/>
          <p14:tracePt t="161478" x="1968500" y="5530850"/>
          <p14:tracePt t="161495" x="1930400" y="5530850"/>
          <p14:tracePt t="161511" x="1873250" y="5530850"/>
          <p14:tracePt t="161528" x="1835150" y="5530850"/>
          <p14:tracePt t="161545" x="1822450" y="5530850"/>
          <p14:tracePt t="161562" x="1816100" y="5530850"/>
          <p14:tracePt t="161595" x="1803400" y="5530850"/>
          <p14:tracePt t="161611" x="1771650" y="5537200"/>
          <p14:tracePt t="161628" x="1670050" y="5537200"/>
          <p14:tracePt t="161645" x="1619250" y="5537200"/>
          <p14:tracePt t="161661" x="1568450" y="5537200"/>
          <p14:tracePt t="161678" x="1536700" y="5537200"/>
          <p14:tracePt t="161695" x="1517650" y="5537200"/>
          <p14:tracePt t="161711" x="1504950" y="5537200"/>
          <p14:tracePt t="161728" x="1479550" y="5537200"/>
          <p14:tracePt t="161745" x="1460500" y="5543550"/>
          <p14:tracePt t="161761" x="1441450" y="5543550"/>
          <p14:tracePt t="161778" x="1428750" y="5543550"/>
          <p14:tracePt t="161811" x="1416050" y="5543550"/>
          <p14:tracePt t="161828" x="1397000" y="5543550"/>
          <p14:tracePt t="161845" x="1377950" y="5543550"/>
          <p14:tracePt t="161861" x="1358900" y="5543550"/>
          <p14:tracePt t="161878" x="1339850" y="5543550"/>
          <p14:tracePt t="161894" x="1301750" y="5543550"/>
          <p14:tracePt t="161911" x="1295400" y="5543550"/>
          <p14:tracePt t="162128" x="1308100" y="5543550"/>
          <p14:tracePt t="162138" x="1314450" y="5543550"/>
          <p14:tracePt t="162152" x="1333500" y="5543550"/>
          <p14:tracePt t="162168" x="1346200" y="5543550"/>
          <p14:tracePt t="162178" x="1352550" y="5543550"/>
          <p14:tracePt t="162194" x="1377950" y="5543550"/>
          <p14:tracePt t="162211" x="1416050" y="5543550"/>
          <p14:tracePt t="162227" x="1428750" y="5543550"/>
          <p14:tracePt t="162244" x="1466850" y="5543550"/>
          <p14:tracePt t="162261" x="1485900" y="5543550"/>
          <p14:tracePt t="162277" x="1504950" y="5543550"/>
          <p14:tracePt t="162294" x="1543050" y="5537200"/>
          <p14:tracePt t="162311" x="1562100" y="5537200"/>
          <p14:tracePt t="162327" x="1606550" y="5537200"/>
          <p14:tracePt t="162344" x="1638300" y="5537200"/>
          <p14:tracePt t="162361" x="1670050" y="5537200"/>
          <p14:tracePt t="162377" x="1708150" y="5537200"/>
          <p14:tracePt t="162394" x="1733550" y="5549900"/>
          <p14:tracePt t="162411" x="1746250" y="5549900"/>
          <p14:tracePt t="162427" x="1752600" y="5549900"/>
          <p14:tracePt t="162444" x="1765300" y="5549900"/>
          <p14:tracePt t="162461" x="1790700" y="5549900"/>
          <p14:tracePt t="162477" x="1803400" y="5549900"/>
          <p14:tracePt t="162494" x="1822450" y="5549900"/>
          <p14:tracePt t="162511" x="1835150" y="5549900"/>
          <p14:tracePt t="162527" x="1854200" y="5549900"/>
          <p14:tracePt t="162544" x="1860550" y="5549900"/>
          <p14:tracePt t="162561" x="1873250" y="5549900"/>
          <p14:tracePt t="162794" x="1873250" y="5556250"/>
          <p14:tracePt t="162814" x="1873250" y="5568950"/>
          <p14:tracePt t="162828" x="1866900" y="5568950"/>
          <p14:tracePt t="162838" x="1860550" y="5568950"/>
          <p14:tracePt t="162858" x="1854200" y="5568950"/>
          <p14:tracePt t="162904" x="1847850" y="5568950"/>
          <p14:tracePt t="163282" x="1854200" y="5562600"/>
          <p14:tracePt t="163464" x="1860550" y="5556250"/>
          <p14:tracePt t="163475" x="1866900" y="5556250"/>
          <p14:tracePt t="163484" x="1885950" y="5556250"/>
          <p14:tracePt t="163495" x="1917700" y="5556250"/>
          <p14:tracePt t="163510" x="1955800" y="5556250"/>
          <p14:tracePt t="163527" x="2044700" y="5575300"/>
          <p14:tracePt t="163543" x="2152650" y="5581650"/>
          <p14:tracePt t="163560" x="2254250" y="5594350"/>
          <p14:tracePt t="163577" x="2368550" y="5594350"/>
          <p14:tracePt t="163593" x="2425700" y="5607050"/>
          <p14:tracePt t="163610" x="2514600" y="5613400"/>
          <p14:tracePt t="163627" x="2628900" y="5619750"/>
          <p14:tracePt t="163643" x="2724150" y="5626100"/>
          <p14:tracePt t="163660" x="2908300" y="5626100"/>
          <p14:tracePt t="163676" x="3054350" y="5626100"/>
          <p14:tracePt t="163693" x="3130550" y="5645150"/>
          <p14:tracePt t="163710" x="3263900" y="5651500"/>
          <p14:tracePt t="163726" x="3435350" y="5670550"/>
          <p14:tracePt t="163743" x="3549650" y="5670550"/>
          <p14:tracePt t="163760" x="3606800" y="5670550"/>
          <p14:tracePt t="163776" x="3651250" y="5670550"/>
          <p14:tracePt t="163793" x="3663950" y="5670550"/>
          <p14:tracePt t="163810" x="3683000" y="5670550"/>
          <p14:tracePt t="163843" x="3689350" y="5670550"/>
          <p14:tracePt t="163860" x="3702050" y="5657850"/>
          <p14:tracePt t="163876" x="3721100" y="5651500"/>
          <p14:tracePt t="163893" x="3733800" y="5645150"/>
          <p14:tracePt t="163910" x="3740150" y="5638800"/>
          <p14:tracePt t="165866" x="3721100" y="5638800"/>
          <p14:tracePt t="165871" x="3708400" y="5638800"/>
          <p14:tracePt t="165886" x="3695700" y="5638800"/>
          <p14:tracePt t="165896" x="3657600" y="5638800"/>
          <p14:tracePt t="165908" x="3651250" y="5638800"/>
          <p14:tracePt t="165925" x="3613150" y="5638800"/>
          <p14:tracePt t="165942" x="3581400" y="5638800"/>
          <p14:tracePt t="165958" x="3556000" y="5645150"/>
          <p14:tracePt t="165975" x="3517900" y="5645150"/>
          <p14:tracePt t="165977" x="3479800" y="5645150"/>
          <p14:tracePt t="165992" x="3460750" y="5645150"/>
          <p14:tracePt t="166008" x="3327400" y="5645150"/>
          <p14:tracePt t="166025" x="3219450" y="5645150"/>
          <p14:tracePt t="166041" x="3149600" y="5645150"/>
          <p14:tracePt t="166058" x="3098800" y="5645150"/>
          <p14:tracePt t="166075" x="3086100" y="5645150"/>
          <p14:tracePt t="166091" x="3048000" y="5645150"/>
          <p14:tracePt t="166108" x="2990850" y="5645150"/>
          <p14:tracePt t="166125" x="2901950" y="5645150"/>
          <p14:tracePt t="166141" x="2755900" y="5626100"/>
          <p14:tracePt t="166158" x="2622550" y="5600700"/>
          <p14:tracePt t="166175" x="2565400" y="5600700"/>
          <p14:tracePt t="166191" x="2501900" y="5600700"/>
          <p14:tracePt t="166208" x="2463800" y="5600700"/>
          <p14:tracePt t="166225" x="2457450" y="5600700"/>
          <p14:tracePt t="166330" x="2451100" y="5600700"/>
          <p14:tracePt t="166340" x="2444750" y="5600700"/>
          <p14:tracePt t="166354" x="2432050" y="5600700"/>
          <p14:tracePt t="166370" x="2425700" y="5600700"/>
          <p14:tracePt t="166380" x="2413000" y="5600700"/>
          <p14:tracePt t="166394" x="2387600" y="5600700"/>
          <p14:tracePt t="166408" x="2381250" y="5600700"/>
          <p14:tracePt t="166425" x="2374900" y="5600700"/>
          <p14:tracePt t="166447" x="2368550" y="5594350"/>
          <p14:tracePt t="166476" x="2362200" y="5588000"/>
          <p14:tracePt t="166486" x="2355850" y="5588000"/>
          <p14:tracePt t="166500" x="2336800" y="5588000"/>
          <p14:tracePt t="166510" x="2330450" y="5588000"/>
          <p14:tracePt t="166524" x="2292350" y="5581650"/>
          <p14:tracePt t="166541" x="2266950" y="5575300"/>
          <p14:tracePt t="166558" x="2247900" y="5575300"/>
          <p14:tracePt t="166574" x="2241550" y="5575300"/>
          <p14:tracePt t="166591" x="2235200" y="5575300"/>
          <p14:tracePt t="166692" x="2228850" y="5575300"/>
          <p14:tracePt t="166702" x="2216150" y="5575300"/>
          <p14:tracePt t="166778" x="2209800" y="5575300"/>
          <p14:tracePt t="166784" x="2203450" y="5575300"/>
          <p14:tracePt t="166798" x="2197100" y="5575300"/>
          <p14:tracePt t="166814" x="2190750" y="5575300"/>
          <p14:tracePt t="166824" x="2184400" y="5568950"/>
          <p14:tracePt t="166841" x="2178050" y="5568950"/>
          <p14:tracePt t="166858" x="2165350" y="5568950"/>
          <p14:tracePt t="166874" x="2139950" y="5568950"/>
          <p14:tracePt t="166891" x="2120900" y="5568950"/>
          <p14:tracePt t="166908" x="2101850" y="5568950"/>
          <p14:tracePt t="166924" x="2082800" y="5556250"/>
          <p14:tracePt t="166941" x="2076450" y="5556250"/>
          <p14:tracePt t="166957" x="2063750" y="5556250"/>
          <p14:tracePt t="166974" x="2032000" y="5556250"/>
          <p14:tracePt t="166991" x="2012950" y="5549900"/>
          <p14:tracePt t="167007" x="1993900" y="5549900"/>
          <p14:tracePt t="167024" x="1987550" y="5549900"/>
          <p14:tracePt t="167041" x="1968500" y="5549900"/>
          <p14:tracePt t="168097" x="1962150" y="5549900"/>
          <p14:tracePt t="168110" x="1968500" y="5549900"/>
          <p14:tracePt t="168120" x="2012950" y="5543550"/>
          <p14:tracePt t="168125" x="2019300" y="5543550"/>
          <p14:tracePt t="168140" x="2070100" y="5537200"/>
          <p14:tracePt t="168157" x="2159000" y="5537200"/>
          <p14:tracePt t="168173" x="2209800" y="5530850"/>
          <p14:tracePt t="168190" x="2241550" y="5530850"/>
          <p14:tracePt t="168207" x="2254250" y="5530850"/>
          <p14:tracePt t="168223" x="2260600" y="5530850"/>
          <p14:tracePt t="168240" x="2286000" y="5530850"/>
          <p14:tracePt t="168256" x="2343150" y="5530850"/>
          <p14:tracePt t="168273" x="2406650" y="5530850"/>
          <p14:tracePt t="168290" x="2463800" y="5530850"/>
          <p14:tracePt t="168306" x="2590800" y="5543550"/>
          <p14:tracePt t="168323" x="2686050" y="5562600"/>
          <p14:tracePt t="168340" x="2749550" y="5568950"/>
          <p14:tracePt t="168356" x="2813050" y="5575300"/>
          <p14:tracePt t="168373" x="2851150" y="5575300"/>
          <p14:tracePt t="168390" x="2876550" y="5575300"/>
          <p14:tracePt t="168406" x="2889250" y="5568950"/>
          <p14:tracePt t="168423" x="2895600" y="5568950"/>
          <p14:tracePt t="168440" x="2901950" y="5562600"/>
          <p14:tracePt t="168473" x="2908300" y="5562600"/>
          <p14:tracePt t="168525" x="2914650" y="5556250"/>
          <p14:tracePt t="168565" x="2914650" y="5549900"/>
          <p14:tracePt t="168586" x="2908300" y="5549900"/>
          <p14:tracePt t="168594" x="2895600" y="5549900"/>
          <p14:tracePt t="168605" x="2870200" y="5549900"/>
          <p14:tracePt t="168609" x="2857500" y="5549900"/>
          <p14:tracePt t="168623" x="2838450" y="5549900"/>
          <p14:tracePt t="168640" x="2806700" y="5549900"/>
          <p14:tracePt t="168656" x="2755900" y="5549900"/>
          <p14:tracePt t="168673" x="2743200" y="5549900"/>
          <p14:tracePt t="168690" x="2730500" y="5549900"/>
          <p14:tracePt t="168706" x="2724150" y="5549900"/>
          <p14:tracePt t="168723" x="2717800" y="5549900"/>
          <p14:tracePt t="168827" x="2711450" y="5549900"/>
          <p14:tracePt t="168847" x="2711450" y="5556250"/>
          <p14:tracePt t="168851" x="2711450" y="5562600"/>
          <p14:tracePt t="168863" x="2711450" y="5568950"/>
          <p14:tracePt t="168873" x="2711450" y="5575300"/>
          <p14:tracePt t="168947" x="2705100" y="5581650"/>
          <p14:tracePt t="168973" x="2698750" y="5588000"/>
          <p14:tracePt t="169029" x="2692400" y="5588000"/>
          <p14:tracePt t="169039" x="2692400" y="5581650"/>
          <p14:tracePt t="169049" x="2692400" y="5543550"/>
          <p14:tracePt t="169056" x="2692400" y="5537200"/>
          <p14:tracePt t="169073" x="2717800" y="5473700"/>
          <p14:tracePt t="169089" x="2724150" y="5454650"/>
          <p14:tracePt t="169106" x="2730500" y="5448300"/>
          <p14:tracePt t="169123" x="2736850" y="5441950"/>
          <p14:tracePt t="169139" x="2743200" y="5435600"/>
          <p14:tracePt t="169251" x="2755900" y="5416550"/>
          <p14:tracePt t="170430" x="2755900" y="5410200"/>
          <p14:tracePt t="170471" x="2749550" y="5422900"/>
          <p14:tracePt t="170501" x="2743200" y="5422900"/>
          <p14:tracePt t="170511" x="2736850" y="5429250"/>
          <p14:tracePt t="172174" x="2736850" y="5435600"/>
          <p14:tracePt t="173430" x="2730500" y="5435600"/>
          <p14:tracePt t="173436" x="2730500" y="5441950"/>
          <p14:tracePt t="173446" x="2724150" y="5441950"/>
          <p14:tracePt t="173452" x="2724150" y="5454650"/>
          <p14:tracePt t="173469" x="2717800" y="5467350"/>
          <p14:tracePt t="173486" x="2717800" y="5473700"/>
          <p14:tracePt t="173502" x="2717800" y="5480050"/>
          <p14:tracePt t="173522" x="2717800" y="5486400"/>
          <p14:tracePt t="173542" x="2717800" y="5499100"/>
          <p14:tracePt t="173552" x="2724150" y="5499100"/>
          <p14:tracePt t="173589" x="2730500" y="5505450"/>
          <p14:tracePt t="173663" x="2736850" y="5505450"/>
          <p14:tracePt t="173679" x="2743200" y="5505450"/>
          <p14:tracePt t="173689" x="2749550" y="5505450"/>
          <p14:tracePt t="173715" x="2755900" y="5499100"/>
          <p14:tracePt t="173720" x="2768600" y="5492750"/>
          <p14:tracePt t="173729" x="2768600" y="5486400"/>
          <p14:tracePt t="173744" x="2768600" y="5480050"/>
          <p14:tracePt t="173752" x="2768600" y="5473700"/>
          <p14:tracePt t="173769" x="2768600" y="5454650"/>
          <p14:tracePt t="173785" x="2768600" y="5441950"/>
          <p14:tracePt t="173802" x="2768600" y="5435600"/>
          <p14:tracePt t="173819" x="2749550" y="5429250"/>
          <p14:tracePt t="173835" x="2743200" y="5416550"/>
          <p14:tracePt t="173915" x="2743200" y="5410200"/>
          <p14:tracePt t="174093" x="2743200" y="5416550"/>
          <p14:tracePt t="174107" x="2743200" y="5422900"/>
          <p14:tracePt t="174123" x="2743200" y="5429250"/>
          <p14:tracePt t="174133" x="2743200" y="5435600"/>
          <p14:tracePt t="174138" x="2743200" y="5441950"/>
          <p14:tracePt t="174153" x="2743200" y="5454650"/>
          <p14:tracePt t="174169" x="2743200" y="5461000"/>
          <p14:tracePt t="174185" x="2743200" y="5467350"/>
          <p14:tracePt t="174202" x="2743200" y="5473700"/>
          <p14:tracePt t="174228" x="2736850" y="5480050"/>
          <p14:tracePt t="174258" x="2730500" y="5486400"/>
          <p14:tracePt t="174274" x="2730500" y="5492750"/>
          <p14:tracePt t="174288" x="2724150" y="5499100"/>
          <p14:tracePt t="174308" x="2717800" y="5505450"/>
          <p14:tracePt t="174355" x="2717800" y="5511800"/>
          <p14:tracePt t="177730" x="2711450" y="5511800"/>
          <p14:tracePt t="177767" x="2711450" y="5524500"/>
          <p14:tracePt t="177786" x="2724150" y="5530850"/>
          <p14:tracePt t="177887" x="2730500" y="5530850"/>
          <p14:tracePt t="177896" x="2736850" y="5530850"/>
          <p14:tracePt t="177912" x="2743200" y="5530850"/>
          <p14:tracePt t="177922" x="2749550" y="5530850"/>
          <p14:tracePt t="177933" x="2755900" y="5530850"/>
          <p14:tracePt t="177950" x="2768600" y="5530850"/>
          <p14:tracePt t="177966" x="2800350" y="5530850"/>
          <p14:tracePt t="177983" x="2825750" y="5524500"/>
          <p14:tracePt t="178000" x="2851150" y="5518150"/>
          <p14:tracePt t="178016" x="2876550" y="5499100"/>
          <p14:tracePt t="178019" x="2889250" y="5492750"/>
          <p14:tracePt t="178033" x="2908300" y="5480050"/>
          <p14:tracePt t="178049" x="2921000" y="5473700"/>
          <p14:tracePt t="178066" x="2927350" y="5467350"/>
          <p14:tracePt t="178083" x="2927350" y="5461000"/>
          <p14:tracePt t="178124" x="2927350" y="5454650"/>
          <p14:tracePt t="178133" x="2927350" y="5441950"/>
          <p14:tracePt t="178149" x="2927350" y="5429250"/>
          <p14:tracePt t="178166" x="2927350" y="5416550"/>
          <p14:tracePt t="178183" x="2927350" y="5397500"/>
          <p14:tracePt t="178199" x="2927350" y="5391150"/>
          <p14:tracePt t="178233" x="2933700" y="5378450"/>
          <p14:tracePt t="178249" x="2940050" y="5372100"/>
          <p14:tracePt t="178266" x="2940050" y="5359400"/>
          <p14:tracePt t="178283" x="2952750" y="5334000"/>
          <p14:tracePt t="178299" x="2959100" y="5334000"/>
          <p14:tracePt t="178316" x="2965450" y="5314950"/>
          <p14:tracePt t="178333" x="2971800" y="5302250"/>
          <p14:tracePt t="178350" x="2978150" y="5295900"/>
          <p14:tracePt t="178366" x="2990850" y="5295900"/>
          <p14:tracePt t="178383" x="2997200" y="5283200"/>
          <p14:tracePt t="178399" x="3003550" y="5276850"/>
          <p14:tracePt t="178416" x="3009900" y="5264150"/>
          <p14:tracePt t="178433" x="3016250" y="5264150"/>
          <p14:tracePt t="178449" x="3028950" y="5251450"/>
          <p14:tracePt t="178486" x="3028950" y="5245100"/>
          <p14:tracePt t="178499" x="3035300" y="5245100"/>
          <p14:tracePt t="178516" x="3035300" y="5232400"/>
          <p14:tracePt t="178533" x="3035300" y="5226050"/>
          <p14:tracePt t="178549" x="3041650" y="5207000"/>
          <p14:tracePt t="178566" x="3041650" y="5200650"/>
          <p14:tracePt t="178582" x="3041650" y="5175250"/>
          <p14:tracePt t="178599" x="3041650" y="5162550"/>
          <p14:tracePt t="178616" x="3041650" y="5143500"/>
          <p14:tracePt t="178632" x="3041650" y="5130800"/>
          <p14:tracePt t="178694" x="3041650" y="5124450"/>
          <p14:tracePt t="178714" x="3028950" y="5124450"/>
          <p14:tracePt t="178734" x="3009900" y="5124450"/>
          <p14:tracePt t="178744" x="3003550" y="5130800"/>
          <p14:tracePt t="178749" x="2990850" y="5143500"/>
          <p14:tracePt t="178767" x="2946400" y="5181600"/>
          <p14:tracePt t="178782" x="2914650" y="5219700"/>
          <p14:tracePt t="178799" x="2908300" y="5232400"/>
          <p14:tracePt t="178816" x="2895600" y="5251450"/>
          <p14:tracePt t="178849" x="2889250" y="5270500"/>
          <p14:tracePt t="178866" x="2889250" y="5283200"/>
          <p14:tracePt t="178882" x="2889250" y="5289550"/>
          <p14:tracePt t="178899" x="2889250" y="5308600"/>
          <p14:tracePt t="178916" x="2895600" y="5321300"/>
          <p14:tracePt t="178932" x="2901950" y="5321300"/>
          <p14:tracePt t="178949" x="2933700" y="5340350"/>
          <p14:tracePt t="178966" x="2940050" y="5346700"/>
          <p14:tracePt t="178982" x="2959100" y="5359400"/>
          <p14:tracePt t="178999" x="2965450" y="5365750"/>
          <p14:tracePt t="179015" x="2978150" y="5365750"/>
          <p14:tracePt t="179017" x="2984500" y="5365750"/>
          <p14:tracePt t="179032" x="2990850" y="5365750"/>
          <p14:tracePt t="179049" x="3003550" y="5365750"/>
          <p14:tracePt t="179072" x="3009900" y="5365750"/>
          <p14:tracePt t="179082" x="3022600" y="5365750"/>
          <p14:tracePt t="179099" x="3048000" y="5359400"/>
          <p14:tracePt t="179115" x="3060700" y="5346700"/>
          <p14:tracePt t="179132" x="3086100" y="5334000"/>
          <p14:tracePt t="179149" x="3105150" y="5314950"/>
          <p14:tracePt t="179165" x="3117850" y="5302250"/>
          <p14:tracePt t="179182" x="3124200" y="5283200"/>
          <p14:tracePt t="179199" x="3124200" y="5270500"/>
          <p14:tracePt t="179215" x="3124200" y="5251450"/>
          <p14:tracePt t="179232" x="3124200" y="5232400"/>
          <p14:tracePt t="179249" x="3124200" y="5207000"/>
          <p14:tracePt t="179265" x="3117850" y="5175250"/>
          <p14:tracePt t="179282" x="3098800" y="5162550"/>
          <p14:tracePt t="179299" x="3079750" y="5149850"/>
          <p14:tracePt t="179332" x="3067050" y="5143500"/>
          <p14:tracePt t="179349" x="3060700" y="5143500"/>
          <p14:tracePt t="179365" x="3041650" y="5143500"/>
          <p14:tracePt t="179382" x="3016250" y="5143500"/>
          <p14:tracePt t="179399" x="2997200" y="5143500"/>
          <p14:tracePt t="179415" x="2978150" y="5162550"/>
          <p14:tracePt t="179432" x="2946400" y="5187950"/>
          <p14:tracePt t="179449" x="2921000" y="5219700"/>
          <p14:tracePt t="179465" x="2901950" y="5232400"/>
          <p14:tracePt t="179482" x="2901950" y="5264150"/>
          <p14:tracePt t="179498" x="2895600" y="5289550"/>
          <p14:tracePt t="179516" x="2895600" y="5308600"/>
          <p14:tracePt t="179532" x="2895600" y="5314950"/>
          <p14:tracePt t="179549" x="2895600" y="5340350"/>
          <p14:tracePt t="179566" x="2895600" y="5365750"/>
          <p14:tracePt t="179582" x="2901950" y="5372100"/>
          <p14:tracePt t="179616" x="2927350" y="5384800"/>
          <p14:tracePt t="179632" x="2959100" y="5410200"/>
          <p14:tracePt t="179648" x="2984500" y="5422900"/>
          <p14:tracePt t="179665" x="3016250" y="5435600"/>
          <p14:tracePt t="179682" x="3035300" y="5441950"/>
          <p14:tracePt t="179698" x="3048000" y="5454650"/>
          <p14:tracePt t="179715" x="3060700" y="5461000"/>
          <p14:tracePt t="179732" x="3079750" y="5461000"/>
          <p14:tracePt t="179748" x="3105150" y="5461000"/>
          <p14:tracePt t="179765" x="3111500" y="5461000"/>
          <p14:tracePt t="179782" x="3124200" y="5461000"/>
          <p14:tracePt t="179798" x="3143250" y="5461000"/>
          <p14:tracePt t="179815" x="3149600" y="5461000"/>
          <p14:tracePt t="179832" x="3168650" y="5441950"/>
          <p14:tracePt t="179848" x="3213100" y="5397500"/>
          <p14:tracePt t="179865" x="3219450" y="5378450"/>
          <p14:tracePt t="179882" x="3219450" y="5372100"/>
          <p14:tracePt t="179898" x="3225800" y="5340350"/>
          <p14:tracePt t="179915" x="3225800" y="5334000"/>
          <p14:tracePt t="179931" x="3225800" y="5314950"/>
          <p14:tracePt t="179948" x="3213100" y="5283200"/>
          <p14:tracePt t="179965" x="3194050" y="5251450"/>
          <p14:tracePt t="179998" x="3149600" y="5232400"/>
          <p14:tracePt t="180015" x="3092450" y="5207000"/>
          <p14:tracePt t="180031" x="3022600" y="5168900"/>
          <p14:tracePt t="180048" x="2984500" y="5149850"/>
          <p14:tracePt t="180065" x="2940050" y="5137150"/>
          <p14:tracePt t="180081" x="2927350" y="5130800"/>
          <p14:tracePt t="180100" x="2921000" y="5130800"/>
          <p14:tracePt t="180116" x="2914650" y="5130800"/>
          <p14:tracePt t="180131" x="2895600" y="5130800"/>
          <p14:tracePt t="180148" x="2876550" y="5137150"/>
          <p14:tracePt t="180182" x="2851150" y="5143500"/>
          <p14:tracePt t="180198" x="2832100" y="5181600"/>
          <p14:tracePt t="180215" x="2819400" y="5194300"/>
          <p14:tracePt t="180231" x="2806700" y="5232400"/>
          <p14:tracePt t="180248" x="2806700" y="5257800"/>
          <p14:tracePt t="180265" x="2806700" y="5276850"/>
          <p14:tracePt t="180282" x="2806700" y="5295900"/>
          <p14:tracePt t="180298" x="2806700" y="5302250"/>
          <p14:tracePt t="180315" x="2825750" y="5327650"/>
          <p14:tracePt t="180332" x="2832100" y="5340350"/>
          <p14:tracePt t="180348" x="2908300" y="5378450"/>
          <p14:tracePt t="180365" x="2914650" y="5384800"/>
          <p14:tracePt t="180381" x="2933700" y="5397500"/>
          <p14:tracePt t="180398" x="2997200" y="5410200"/>
          <p14:tracePt t="180415" x="3054350" y="5429250"/>
          <p14:tracePt t="180431" x="3111500" y="5441950"/>
          <p14:tracePt t="180448" x="3143250" y="5441950"/>
          <p14:tracePt t="180464" x="3219450" y="5441950"/>
          <p14:tracePt t="180481" x="3251200" y="5441950"/>
          <p14:tracePt t="180498" x="3270250" y="5441950"/>
          <p14:tracePt t="180514" x="3289300" y="5441950"/>
          <p14:tracePt t="180531" x="3308350" y="5441950"/>
          <p14:tracePt t="180534" x="3314700" y="5435600"/>
          <p14:tracePt t="180550" x="3327400" y="5422900"/>
          <p14:tracePt t="180565" x="3327400" y="5416550"/>
          <p14:tracePt t="180581" x="3327400" y="5403850"/>
          <p14:tracePt t="180598" x="3340100" y="5384800"/>
          <p14:tracePt t="180614" x="3340100" y="5365750"/>
          <p14:tracePt t="180631" x="3340100" y="5327650"/>
          <p14:tracePt t="180648" x="3333750" y="5314950"/>
          <p14:tracePt t="180664" x="3308350" y="5289550"/>
          <p14:tracePt t="180681" x="3289300" y="5264150"/>
          <p14:tracePt t="180698" x="3282950" y="5245100"/>
          <p14:tracePt t="180714" x="3263900" y="5238750"/>
          <p14:tracePt t="180731" x="3244850" y="5226050"/>
          <p14:tracePt t="180748" x="3219450" y="5213350"/>
          <p14:tracePt t="180764" x="3200400" y="5200650"/>
          <p14:tracePt t="180781" x="3181350" y="5200650"/>
          <p14:tracePt t="180798" x="3149600" y="5200650"/>
          <p14:tracePt t="180814" x="3136900" y="5200650"/>
          <p14:tracePt t="180831" x="3086100" y="5207000"/>
          <p14:tracePt t="180848" x="3041650" y="5219700"/>
          <p14:tracePt t="180864" x="2997200" y="5232400"/>
          <p14:tracePt t="180881" x="2965450" y="5238750"/>
          <p14:tracePt t="180898" x="2952750" y="5257800"/>
          <p14:tracePt t="180914" x="2933700" y="5270500"/>
          <p14:tracePt t="180931" x="2921000" y="5283200"/>
          <p14:tracePt t="180948" x="2908300" y="5295900"/>
          <p14:tracePt t="180964" x="2908300" y="5302250"/>
          <p14:tracePt t="180981" x="2901950" y="5314950"/>
          <p14:tracePt t="180998" x="2895600" y="5321300"/>
          <p14:tracePt t="181014" x="2895600" y="5353050"/>
          <p14:tracePt t="181049" x="2895600" y="5359400"/>
          <p14:tracePt t="181064" x="2895600" y="5365750"/>
          <p14:tracePt t="181080" x="2895600" y="5384800"/>
          <p14:tracePt t="181097" x="2895600" y="5391150"/>
          <p14:tracePt t="181114" x="2895600" y="5410200"/>
          <p14:tracePt t="181131" x="2908300" y="5416550"/>
          <p14:tracePt t="181147" x="2914650" y="5416550"/>
          <p14:tracePt t="181164" x="2921000" y="5416550"/>
          <p14:tracePt t="181181" x="2940050" y="5416550"/>
          <p14:tracePt t="181197" x="2952750" y="5429250"/>
          <p14:tracePt t="181214" x="2959100" y="5429250"/>
          <p14:tracePt t="181231" x="2997200" y="5429250"/>
          <p14:tracePt t="181247" x="3009900" y="5429250"/>
          <p14:tracePt t="181264" x="3022600" y="5429250"/>
          <p14:tracePt t="181281" x="3028950" y="5429250"/>
          <p14:tracePt t="181297" x="3041650" y="5429250"/>
          <p14:tracePt t="181314" x="3048000" y="5429250"/>
          <p14:tracePt t="181331" x="3073400" y="5422900"/>
          <p14:tracePt t="181347" x="3079750" y="5422900"/>
          <p14:tracePt t="181364" x="3086100" y="5416550"/>
          <p14:tracePt t="181381" x="3098800" y="5416550"/>
          <p14:tracePt t="181397" x="3111500" y="5403850"/>
          <p14:tracePt t="181414" x="3117850" y="5397500"/>
          <p14:tracePt t="181430" x="3124200" y="5384800"/>
          <p14:tracePt t="181447" x="3130550" y="5372100"/>
          <p14:tracePt t="181464" x="3130550" y="5359400"/>
          <p14:tracePt t="181480" x="3136900" y="5334000"/>
          <p14:tracePt t="181514" x="3130550" y="5308600"/>
          <p14:tracePt t="181530" x="3124200" y="5289550"/>
          <p14:tracePt t="181547" x="3098800" y="5270500"/>
          <p14:tracePt t="181564" x="3073400" y="5251450"/>
          <p14:tracePt t="181581" x="3054350" y="5238750"/>
          <p14:tracePt t="181597" x="3003550" y="5213350"/>
          <p14:tracePt t="181614" x="2946400" y="5187950"/>
          <p14:tracePt t="181630" x="2927350" y="5187950"/>
          <p14:tracePt t="181647" x="2921000" y="5181600"/>
          <p14:tracePt t="181664" x="2914650" y="5181600"/>
          <p14:tracePt t="181680" x="2908300" y="5175250"/>
          <p14:tracePt t="181697" x="2895600" y="5175250"/>
          <p14:tracePt t="181714" x="2882900" y="5168900"/>
          <p14:tracePt t="181730" x="2863850" y="5162550"/>
          <p14:tracePt t="181747" x="2851150" y="5162550"/>
          <p14:tracePt t="181764" x="2844800" y="5162550"/>
          <p14:tracePt t="181780" x="2838450" y="5162550"/>
          <p14:tracePt t="181797" x="2825750" y="5162550"/>
          <p14:tracePt t="181814" x="2819400" y="5168900"/>
          <p14:tracePt t="181830" x="2813050" y="5194300"/>
          <p14:tracePt t="181847" x="2800350" y="5213350"/>
          <p14:tracePt t="181863" x="2800350" y="5226050"/>
          <p14:tracePt t="181880" x="2800350" y="5245100"/>
          <p14:tracePt t="181897" x="2806700" y="5264150"/>
          <p14:tracePt t="181913" x="2819400" y="5283200"/>
          <p14:tracePt t="181930" x="2832100" y="5295900"/>
          <p14:tracePt t="181947" x="2908300" y="5321300"/>
          <p14:tracePt t="181963" x="2927350" y="5334000"/>
          <p14:tracePt t="181980" x="2952750" y="5334000"/>
          <p14:tracePt t="181997" x="2997200" y="5340350"/>
          <p14:tracePt t="182013" x="3028950" y="5353050"/>
          <p14:tracePt t="182030" x="3048000" y="5353050"/>
          <p14:tracePt t="182047" x="3067050" y="5359400"/>
          <p14:tracePt t="182063" x="3086100" y="5359400"/>
          <p14:tracePt t="182080" x="3092450" y="5359400"/>
          <p14:tracePt t="182098" x="3098800" y="5359400"/>
          <p14:tracePt t="182113" x="3105150" y="5359400"/>
          <p14:tracePt t="182130" x="3117850" y="5359400"/>
          <p14:tracePt t="182147" x="3124200" y="5359400"/>
          <p14:tracePt t="182163" x="3155950" y="5340350"/>
          <p14:tracePt t="182180" x="3168650" y="5327650"/>
          <p14:tracePt t="182197" x="3175000" y="5321300"/>
          <p14:tracePt t="182213" x="3181350" y="5314950"/>
          <p14:tracePt t="182230" x="3181350" y="5302250"/>
          <p14:tracePt t="182247" x="3181350" y="5270500"/>
          <p14:tracePt t="182263" x="3181350" y="5257800"/>
          <p14:tracePt t="182280" x="3181350" y="5232400"/>
          <p14:tracePt t="182297" x="3155950" y="5213350"/>
          <p14:tracePt t="182313" x="3155950" y="5200650"/>
          <p14:tracePt t="182330" x="3136900" y="5194300"/>
          <p14:tracePt t="182346" x="3130550" y="5187950"/>
          <p14:tracePt t="182363" x="3124200" y="5187950"/>
          <p14:tracePt t="182380" x="3124200" y="5181600"/>
          <p14:tracePt t="182396" x="3111500" y="5181600"/>
          <p14:tracePt t="182413" x="3105150" y="5181600"/>
          <p14:tracePt t="182430" x="3098800" y="5181600"/>
          <p14:tracePt t="182446" x="3079750" y="5181600"/>
          <p14:tracePt t="182463" x="3067050" y="5181600"/>
          <p14:tracePt t="182496" x="3035300" y="5200650"/>
          <p14:tracePt t="182513" x="3016250" y="5226050"/>
          <p14:tracePt t="182530" x="2990850" y="5264150"/>
          <p14:tracePt t="182546" x="2990850" y="5270500"/>
          <p14:tracePt t="182563" x="2971800" y="5302250"/>
          <p14:tracePt t="182580" x="2971800" y="5314950"/>
          <p14:tracePt t="182597" x="2971800" y="5321300"/>
          <p14:tracePt t="182630" x="2971800" y="5334000"/>
          <p14:tracePt t="182663" x="2971800" y="5359400"/>
          <p14:tracePt t="182680" x="2978150" y="5359400"/>
          <p14:tracePt t="182696" x="3003550" y="5372100"/>
          <p14:tracePt t="182713" x="3028950" y="5378450"/>
          <p14:tracePt t="182729" x="3035300" y="5391150"/>
          <p14:tracePt t="182746" x="3054350" y="5391150"/>
          <p14:tracePt t="182763" x="3060700" y="5391150"/>
          <p14:tracePt t="182779" x="3098800" y="5391150"/>
          <p14:tracePt t="182796" x="3111500" y="5391150"/>
          <p14:tracePt t="182813" x="3130550" y="5391150"/>
          <p14:tracePt t="182829" x="3143250" y="5391150"/>
          <p14:tracePt t="182846" x="3149600" y="5378450"/>
          <p14:tracePt t="182863" x="3175000" y="5365750"/>
          <p14:tracePt t="182879" x="3181350" y="5340350"/>
          <p14:tracePt t="182896" x="3181350" y="5327650"/>
          <p14:tracePt t="182913" x="3187700" y="5302250"/>
          <p14:tracePt t="182930" x="3187700" y="5270500"/>
          <p14:tracePt t="182946" x="3187700" y="5245100"/>
          <p14:tracePt t="182963" x="3187700" y="5226050"/>
          <p14:tracePt t="182980" x="3168650" y="5200650"/>
          <p14:tracePt t="182996" x="3155950" y="5194300"/>
          <p14:tracePt t="183013" x="3149600" y="5181600"/>
          <p14:tracePt t="183029" x="3136900" y="5181600"/>
          <p14:tracePt t="183046" x="3130550" y="5181600"/>
          <p14:tracePt t="183048" x="3117850" y="5181600"/>
          <p14:tracePt t="183063" x="3092450" y="5181600"/>
          <p14:tracePt t="183079" x="3048000" y="5181600"/>
          <p14:tracePt t="183096" x="3022600" y="5181600"/>
          <p14:tracePt t="183113" x="3009900" y="5187950"/>
          <p14:tracePt t="183129" x="2978150" y="5226050"/>
          <p14:tracePt t="183146" x="2959100" y="5251450"/>
          <p14:tracePt t="183163" x="2959100" y="5270500"/>
          <p14:tracePt t="183179" x="2940050" y="5289550"/>
          <p14:tracePt t="183196" x="2933700" y="5308600"/>
          <p14:tracePt t="183212" x="2927350" y="5340350"/>
          <p14:tracePt t="183229" x="2927350" y="5359400"/>
          <p14:tracePt t="183246" x="2927350" y="5365750"/>
          <p14:tracePt t="183263" x="2927350" y="5372100"/>
          <p14:tracePt t="183279" x="2927350" y="5384800"/>
          <p14:tracePt t="183296" x="2927350" y="5391150"/>
          <p14:tracePt t="183312" x="2927350" y="5397500"/>
          <p14:tracePt t="183329" x="2940050" y="5429250"/>
          <p14:tracePt t="183346" x="2946400" y="5435600"/>
          <p14:tracePt t="183362" x="2959100" y="5461000"/>
          <p14:tracePt t="183379" x="2959100" y="5473700"/>
          <p14:tracePt t="183396" x="2965450" y="5499100"/>
          <p14:tracePt t="183412" x="2965450" y="5543550"/>
          <p14:tracePt t="183429" x="2965450" y="5600700"/>
          <p14:tracePt t="183446" x="2946400" y="5670550"/>
          <p14:tracePt t="183462" x="2927350" y="5721350"/>
          <p14:tracePt t="183479" x="2908300" y="5746750"/>
          <p14:tracePt t="183496" x="2876550" y="5784850"/>
          <p14:tracePt t="183512" x="2870200" y="5791200"/>
          <p14:tracePt t="183529" x="2870200" y="5797550"/>
          <p14:tracePt t="183546" x="2851150" y="5816600"/>
          <p14:tracePt t="183562" x="2844800" y="5822950"/>
          <p14:tracePt t="183579" x="2844800" y="5835650"/>
          <p14:tracePt t="184667" x="2838450" y="5842000"/>
          <p14:tracePt t="184671" x="2838450" y="5854700"/>
          <p14:tracePt t="184681" x="2825750" y="5861050"/>
          <p14:tracePt t="184695" x="2819400" y="5861050"/>
          <p14:tracePt t="184711" x="2806700" y="5873750"/>
          <p14:tracePt t="184745" x="2794000" y="5880100"/>
          <p14:tracePt t="184817" x="2787650" y="5880100"/>
          <p14:tracePt t="185059" x="2781300" y="5880100"/>
          <p14:tracePt t="185069" x="2774950" y="5880100"/>
          <p14:tracePt t="185099" x="2768600" y="5880100"/>
          <p14:tracePt t="185287" x="2755900" y="5873750"/>
          <p14:tracePt t="185301" x="2755900" y="5867400"/>
          <p14:tracePt t="185383" x="2749550" y="5861050"/>
          <p14:tracePt t="185407" x="2743200" y="5854700"/>
          <p14:tracePt t="185513" x="2736850" y="5854700"/>
          <p14:tracePt t="185519" x="2730500" y="5854700"/>
          <p14:tracePt t="185529" x="2724150" y="5854700"/>
          <p14:tracePt t="185544" x="2717800" y="5854700"/>
          <p14:tracePt t="186547" x="2711450" y="5854700"/>
          <p14:tracePt t="186563" x="2711450" y="5848350"/>
          <p14:tracePt t="187481" x="2705100" y="5848350"/>
          <p14:tracePt t="187485" x="2698750" y="5848350"/>
          <p14:tracePt t="187495" x="2692400" y="5848350"/>
          <p14:tracePt t="187509" x="2686050" y="5848350"/>
          <p14:tracePt t="187527" x="2667000" y="5854700"/>
          <p14:tracePt t="187543" x="2660650" y="5854700"/>
          <p14:tracePt t="187559" x="2654300" y="5861050"/>
          <p14:tracePt t="187577" x="2609850" y="5886450"/>
          <p14:tracePt t="187593" x="2590800" y="5911850"/>
          <p14:tracePt t="187626" x="2578100" y="5918200"/>
          <p14:tracePt t="187643" x="2571750" y="5924550"/>
          <p14:tracePt t="187659" x="2540000" y="5949950"/>
          <p14:tracePt t="187676" x="2533650" y="5949950"/>
          <p14:tracePt t="187693" x="2533650" y="5956300"/>
          <p14:tracePt t="187709" x="2527300" y="5962650"/>
          <p14:tracePt t="187763" x="2520950" y="5962650"/>
          <p14:tracePt t="187790" x="2508250" y="5975350"/>
          <p14:tracePt t="187809" x="2495550" y="5975350"/>
          <p14:tracePt t="187829" x="2476500" y="5975350"/>
          <p14:tracePt t="187840" x="2451100" y="5975350"/>
          <p14:tracePt t="187844" x="2444750" y="5975350"/>
          <p14:tracePt t="187859" x="2393950" y="5975350"/>
          <p14:tracePt t="187876" x="2298700" y="5975350"/>
          <p14:tracePt t="187892" x="2197100" y="5949950"/>
          <p14:tracePt t="187909" x="2146300" y="5937250"/>
          <p14:tracePt t="187926" x="2057400" y="5924550"/>
          <p14:tracePt t="187942" x="1981200" y="5911850"/>
          <p14:tracePt t="187959" x="1955800" y="5899150"/>
          <p14:tracePt t="187976" x="1911350" y="5873750"/>
          <p14:tracePt t="187992" x="1866900" y="5873750"/>
          <p14:tracePt t="188009" x="1816100" y="5861050"/>
          <p14:tracePt t="188026" x="1733550" y="5816600"/>
          <p14:tracePt t="188042" x="1676400" y="5797550"/>
          <p14:tracePt t="188059" x="1530350" y="5753100"/>
          <p14:tracePt t="188076" x="1327150" y="5721350"/>
          <p14:tracePt t="188092" x="1225550" y="5708650"/>
          <p14:tracePt t="188109" x="1187450" y="5683250"/>
          <p14:tracePt t="188126" x="1168400" y="5676900"/>
          <p14:tracePt t="188142" x="1130300" y="5670550"/>
          <p14:tracePt t="188159" x="1117600" y="5664200"/>
          <p14:tracePt t="188176" x="1098550" y="5664200"/>
          <p14:tracePt t="188192" x="1085850" y="5664200"/>
          <p14:tracePt t="188209" x="1066800" y="5664200"/>
          <p14:tracePt t="188226" x="1035050" y="5664200"/>
          <p14:tracePt t="188242" x="1003300" y="5664200"/>
          <p14:tracePt t="188259" x="965200" y="5664200"/>
          <p14:tracePt t="188276" x="920750" y="5664200"/>
          <p14:tracePt t="188292" x="914400" y="5664200"/>
          <p14:tracePt t="188309" x="908050" y="5664200"/>
          <p14:tracePt t="188343" x="908050" y="5676900"/>
          <p14:tracePt t="188359" x="920750" y="5689600"/>
          <p14:tracePt t="188375" x="946150" y="5695950"/>
          <p14:tracePt t="188392" x="958850" y="5702300"/>
          <p14:tracePt t="188409" x="971550" y="5708650"/>
          <p14:tracePt t="188475" x="977900" y="5708650"/>
          <p14:tracePt t="188495" x="996950" y="5708650"/>
          <p14:tracePt t="188510" x="1003300" y="5708650"/>
          <p14:tracePt t="188520" x="1009650" y="5708650"/>
          <p14:tracePt t="188545" x="1016000" y="5708650"/>
          <p14:tracePt t="188636" x="1022350" y="5708650"/>
          <p14:tracePt t="188645" x="1028700" y="5708650"/>
          <p14:tracePt t="188666" x="1035050" y="5708650"/>
          <p14:tracePt t="188672" x="1041400" y="5708650"/>
          <p14:tracePt t="188697" x="1054100" y="5708650"/>
          <p14:tracePt t="188707" x="1060450" y="5708650"/>
          <p14:tracePt t="188722" x="1066800" y="5708650"/>
          <p14:tracePt t="188731" x="1073150" y="5708650"/>
          <p14:tracePt t="188748" x="1085850" y="5708650"/>
          <p14:tracePt t="188759" x="1092200" y="5708650"/>
          <p14:tracePt t="188775" x="1123950" y="5708650"/>
          <p14:tracePt t="188792" x="1149350" y="5708650"/>
          <p14:tracePt t="188825" x="1162050" y="5708650"/>
          <p14:tracePt t="188842" x="1168400" y="5708650"/>
          <p14:tracePt t="188858" x="1174750" y="5708650"/>
          <p14:tracePt t="188875" x="1181100" y="5708650"/>
          <p14:tracePt t="188892" x="1193800" y="5708650"/>
          <p14:tracePt t="188908" x="1200150" y="5702300"/>
          <p14:tracePt t="188925" x="1212850" y="5695950"/>
          <p14:tracePt t="188959" x="1231900" y="5695950"/>
          <p14:tracePt t="188975" x="1257300" y="5689600"/>
          <p14:tracePt t="188992" x="1282700" y="5689600"/>
          <p14:tracePt t="189008" x="1308100" y="5689600"/>
          <p14:tracePt t="189025" x="1320800" y="5689600"/>
          <p14:tracePt t="189042" x="1327150" y="5689600"/>
          <p14:tracePt t="189058" x="1327150" y="5683250"/>
          <p14:tracePt t="189092" x="1339850" y="5683250"/>
          <p14:tracePt t="189109" x="1346200" y="5683250"/>
          <p14:tracePt t="189125" x="1352550" y="5676900"/>
          <p14:tracePt t="189142" x="1371600" y="5676900"/>
          <p14:tracePt t="189158" x="1377950" y="5676900"/>
          <p14:tracePt t="189175" x="1397000" y="5670550"/>
          <p14:tracePt t="189191" x="1416050" y="5670550"/>
          <p14:tracePt t="189208" x="1441450" y="5664200"/>
          <p14:tracePt t="189225" x="1466850" y="5664200"/>
          <p14:tracePt t="189241" x="1466850" y="5657850"/>
          <p14:tracePt t="189258" x="1473200" y="5651500"/>
          <p14:tracePt t="189308" x="1479550" y="5651500"/>
          <p14:tracePt t="189520" x="1485900" y="5651500"/>
          <p14:tracePt t="189530" x="1498600" y="5638800"/>
          <p14:tracePt t="189544" x="1511300" y="5632450"/>
          <p14:tracePt t="189559" x="1524000" y="5632450"/>
          <p14:tracePt t="189570" x="1555750" y="5626100"/>
          <p14:tracePt t="189584" x="1568450" y="5626100"/>
          <p14:tracePt t="189606" x="1574800" y="5626100"/>
          <p14:tracePt t="189706" x="1574800" y="5632450"/>
          <p14:tracePt t="189716" x="1555750" y="5632450"/>
          <p14:tracePt t="189724" x="1543050" y="5632450"/>
          <p14:tracePt t="189741" x="1524000" y="5638800"/>
          <p14:tracePt t="189758" x="1517650" y="5645150"/>
          <p14:tracePt t="189774" x="1492250" y="5651500"/>
          <p14:tracePt t="189791" x="1479550" y="5651500"/>
          <p14:tracePt t="189808" x="1460500" y="5657850"/>
          <p14:tracePt t="189825" x="1441450" y="5664200"/>
          <p14:tracePt t="189841" x="1435100" y="5664200"/>
          <p14:tracePt t="189874" x="1409700" y="5664200"/>
          <p14:tracePt t="189891" x="1390650" y="5676900"/>
          <p14:tracePt t="189908" x="1371600" y="5683250"/>
          <p14:tracePt t="189924" x="1365250" y="5683250"/>
          <p14:tracePt t="189941" x="1339850" y="5689600"/>
          <p14:tracePt t="189958" x="1301750" y="5689600"/>
          <p14:tracePt t="189974" x="1270000" y="5689600"/>
          <p14:tracePt t="189991" x="1238250" y="5689600"/>
          <p14:tracePt t="190008" x="1225550" y="5689600"/>
          <p14:tracePt t="190024" x="1193800" y="5689600"/>
          <p14:tracePt t="190041" x="1181100" y="5683250"/>
          <p14:tracePt t="190058" x="1174750" y="5676900"/>
          <p14:tracePt t="190074" x="1155700" y="5670550"/>
          <p14:tracePt t="190091" x="1149350" y="5670550"/>
          <p14:tracePt t="190108" x="1143000" y="5670550"/>
          <p14:tracePt t="190164" x="1143000" y="5664200"/>
          <p14:tracePt t="190186" x="1136650" y="5664200"/>
          <p14:tracePt t="190206" x="1130300" y="5657850"/>
          <p14:tracePt t="190216" x="1123950" y="5657850"/>
          <p14:tracePt t="190312" x="1123950" y="5651500"/>
          <p14:tracePt t="190352" x="1130300" y="5638800"/>
          <p14:tracePt t="190362" x="1136650" y="5638800"/>
          <p14:tracePt t="190372" x="1143000" y="5638800"/>
          <p14:tracePt t="190376" x="1162050" y="5638800"/>
          <p14:tracePt t="190393" x="1181100" y="5638800"/>
          <p14:tracePt t="190407" x="1212850" y="5638800"/>
          <p14:tracePt t="190424" x="1238250" y="5632450"/>
          <p14:tracePt t="190441" x="1270000" y="5626100"/>
          <p14:tracePt t="190457" x="1320800" y="5626100"/>
          <p14:tracePt t="190474" x="1352550" y="5626100"/>
          <p14:tracePt t="190491" x="1371600" y="5626100"/>
          <p14:tracePt t="190507" x="1416050" y="5626100"/>
          <p14:tracePt t="190524" x="1447800" y="5626100"/>
          <p14:tracePt t="190541" x="1492250" y="5626100"/>
          <p14:tracePt t="190557" x="1517650" y="5626100"/>
          <p14:tracePt t="190574" x="1536700" y="5626100"/>
          <p14:tracePt t="190577" x="1543050" y="5626100"/>
          <p14:tracePt t="190591" x="1549400" y="5626100"/>
          <p14:tracePt t="190607" x="1555750" y="5626100"/>
          <p14:tracePt t="190624" x="1574800" y="5626100"/>
          <p14:tracePt t="190640" x="1600200" y="5626100"/>
          <p14:tracePt t="190657" x="1625600" y="5626100"/>
          <p14:tracePt t="190674" x="1689100" y="5626100"/>
          <p14:tracePt t="190691" x="1708150" y="5626100"/>
          <p14:tracePt t="190707" x="1733550" y="5626100"/>
          <p14:tracePt t="190724" x="1771650" y="5626100"/>
          <p14:tracePt t="190740" x="1790700" y="5626100"/>
          <p14:tracePt t="190757" x="1816100" y="5626100"/>
          <p14:tracePt t="190774" x="1828800" y="5626100"/>
          <p14:tracePt t="190790" x="1847850" y="5626100"/>
          <p14:tracePt t="190807" x="1860550" y="5626100"/>
          <p14:tracePt t="190824" x="1879600" y="5626100"/>
          <p14:tracePt t="190840" x="1898650" y="5626100"/>
          <p14:tracePt t="190857" x="1905000" y="5626100"/>
          <p14:tracePt t="190874" x="1949450" y="5626100"/>
          <p14:tracePt t="190890" x="1974850" y="5626100"/>
          <p14:tracePt t="190907" x="2000250" y="5632450"/>
          <p14:tracePt t="190924" x="2032000" y="5632450"/>
          <p14:tracePt t="190940" x="2051050" y="5638800"/>
          <p14:tracePt t="190957" x="2082800" y="5638800"/>
          <p14:tracePt t="190974" x="2101850" y="5638800"/>
          <p14:tracePt t="190990" x="2127250" y="5638800"/>
          <p14:tracePt t="191007" x="2165350" y="5638800"/>
          <p14:tracePt t="191024" x="2216150" y="5638800"/>
          <p14:tracePt t="191040" x="2247900" y="5645150"/>
          <p14:tracePt t="191057" x="2260600" y="5645150"/>
          <p14:tracePt t="191074" x="2298700" y="5645150"/>
          <p14:tracePt t="191091" x="2317750" y="5645150"/>
          <p14:tracePt t="191107" x="2349500" y="5657850"/>
          <p14:tracePt t="191124" x="2368550" y="5657850"/>
          <p14:tracePt t="191140" x="2393950" y="5657850"/>
          <p14:tracePt t="191157" x="2419350" y="5657850"/>
          <p14:tracePt t="191173" x="2438400" y="5657850"/>
          <p14:tracePt t="191190" x="2451100" y="5657850"/>
          <p14:tracePt t="191207" x="2501900" y="5657850"/>
          <p14:tracePt t="191223" x="2533650" y="5657850"/>
          <p14:tracePt t="191240" x="2597150" y="5657850"/>
          <p14:tracePt t="191257" x="2628900" y="5657850"/>
          <p14:tracePt t="191273" x="2698750" y="5657850"/>
          <p14:tracePt t="191290" x="2730500" y="5657850"/>
          <p14:tracePt t="191307" x="2762250" y="5657850"/>
          <p14:tracePt t="191323" x="2787650" y="5657850"/>
          <p14:tracePt t="191340" x="2813050" y="5657850"/>
          <p14:tracePt t="191357" x="2844800" y="5657850"/>
          <p14:tracePt t="191373" x="2882900" y="5657850"/>
          <p14:tracePt t="191390" x="2933700" y="5657850"/>
          <p14:tracePt t="191407" x="2997200" y="5657850"/>
          <p14:tracePt t="191423" x="3028950" y="5657850"/>
          <p14:tracePt t="191440" x="3092450" y="5657850"/>
          <p14:tracePt t="191457" x="3111500" y="5657850"/>
          <p14:tracePt t="191473" x="3117850" y="5657850"/>
          <p14:tracePt t="191490" x="3136900" y="5657850"/>
          <p14:tracePt t="191507" x="3175000" y="5657850"/>
          <p14:tracePt t="191523" x="3219450" y="5657850"/>
          <p14:tracePt t="191540" x="3232150" y="5657850"/>
          <p14:tracePt t="191557" x="3282950" y="5657850"/>
          <p14:tracePt t="191573" x="3359150" y="5657850"/>
          <p14:tracePt t="191590" x="3429000" y="5657850"/>
          <p14:tracePt t="191606" x="3517900" y="5657850"/>
          <p14:tracePt t="191623" x="3556000" y="5657850"/>
          <p14:tracePt t="191640" x="3600450" y="5657850"/>
          <p14:tracePt t="191657" x="3606800" y="5657850"/>
          <p14:tracePt t="191673" x="3613150" y="5657850"/>
          <p14:tracePt t="191690" x="3625850" y="5657850"/>
          <p14:tracePt t="191706" x="3638550" y="5657850"/>
          <p14:tracePt t="191723" x="3663950" y="5657850"/>
          <p14:tracePt t="191740" x="3689350" y="5657850"/>
          <p14:tracePt t="191756" x="3695700" y="5657850"/>
          <p14:tracePt t="191773" x="3702050" y="5657850"/>
          <p14:tracePt t="191790" x="3721100" y="5657850"/>
          <p14:tracePt t="191807" x="3740150" y="5657850"/>
          <p14:tracePt t="191823" x="3752850" y="5651500"/>
          <p14:tracePt t="191840" x="3778250" y="5651500"/>
          <p14:tracePt t="191856" x="3784600" y="5651500"/>
          <p14:tracePt t="191894" x="3790950" y="5651500"/>
          <p14:tracePt t="191920" x="3797300" y="5651500"/>
          <p14:tracePt t="192152" x="3790950" y="5651500"/>
          <p14:tracePt t="192162" x="3778250" y="5651500"/>
          <p14:tracePt t="192168" x="3765550" y="5651500"/>
          <p14:tracePt t="192178" x="3746500" y="5651500"/>
          <p14:tracePt t="192189" x="3740150" y="5651500"/>
          <p14:tracePt t="192206" x="3683000" y="5651500"/>
          <p14:tracePt t="192223" x="3638550" y="5651500"/>
          <p14:tracePt t="192239" x="3606800" y="5651500"/>
          <p14:tracePt t="192256" x="3587750" y="5651500"/>
          <p14:tracePt t="192273" x="3562350" y="5651500"/>
          <p14:tracePt t="192289" x="3498850" y="5651500"/>
          <p14:tracePt t="192306" x="3448050" y="5651500"/>
          <p14:tracePt t="192323" x="3416300" y="5651500"/>
          <p14:tracePt t="192339" x="3365500" y="5651500"/>
          <p14:tracePt t="192356" x="3346450" y="5651500"/>
          <p14:tracePt t="192373" x="3333750" y="5651500"/>
          <p14:tracePt t="192389" x="3308350" y="5651500"/>
          <p14:tracePt t="192406" x="3270250" y="5651500"/>
          <p14:tracePt t="192423" x="3238500" y="5657850"/>
          <p14:tracePt t="192439" x="3213100" y="5657850"/>
          <p14:tracePt t="192456" x="3175000" y="5657850"/>
          <p14:tracePt t="192473" x="3124200" y="5657850"/>
          <p14:tracePt t="192489" x="3048000" y="5657850"/>
          <p14:tracePt t="192506" x="2940050" y="5657850"/>
          <p14:tracePt t="192523" x="2908300" y="5657850"/>
          <p14:tracePt t="192539" x="2844800" y="5657850"/>
          <p14:tracePt t="192556" x="2774950" y="5657850"/>
          <p14:tracePt t="192573" x="2717800" y="5657850"/>
          <p14:tracePt t="192589" x="2686050" y="5657850"/>
          <p14:tracePt t="192606" x="2635250" y="5657850"/>
          <p14:tracePt t="192622" x="2590800" y="5657850"/>
          <p14:tracePt t="192639" x="2540000" y="5651500"/>
          <p14:tracePt t="192656" x="2501900" y="5638800"/>
          <p14:tracePt t="192672" x="2463800" y="5632450"/>
          <p14:tracePt t="192689" x="2413000" y="5619750"/>
          <p14:tracePt t="192706" x="2374900" y="5607050"/>
          <p14:tracePt t="192722" x="2362200" y="5607050"/>
          <p14:tracePt t="192739" x="2317750" y="5607050"/>
          <p14:tracePt t="192756" x="2292350" y="5600700"/>
          <p14:tracePt t="192772" x="2165350" y="5600700"/>
          <p14:tracePt t="192789" x="2146300" y="5600700"/>
          <p14:tracePt t="192806" x="2063750" y="5594350"/>
          <p14:tracePt t="192822" x="1943100" y="5594350"/>
          <p14:tracePt t="192839" x="1892300" y="5594350"/>
          <p14:tracePt t="192856" x="1854200" y="5594350"/>
          <p14:tracePt t="192872" x="1835150" y="5594350"/>
          <p14:tracePt t="192889" x="1797050" y="5594350"/>
          <p14:tracePt t="192906" x="1758950" y="5594350"/>
          <p14:tracePt t="192922" x="1727200" y="5594350"/>
          <p14:tracePt t="192939" x="1676400" y="5594350"/>
          <p14:tracePt t="192956" x="1663700" y="5594350"/>
          <p14:tracePt t="192972" x="1631950" y="5594350"/>
          <p14:tracePt t="192990" x="1581150" y="5594350"/>
          <p14:tracePt t="193006" x="1555750" y="5594350"/>
          <p14:tracePt t="193022" x="1536700" y="5594350"/>
          <p14:tracePt t="193039" x="1517650" y="5594350"/>
          <p14:tracePt t="193055" x="1504950" y="5594350"/>
          <p14:tracePt t="193072" x="1498600" y="5600700"/>
          <p14:tracePt t="193089" x="1492250" y="5607050"/>
          <p14:tracePt t="193091" x="1479550" y="5607050"/>
          <p14:tracePt t="193105" x="1454150" y="5607050"/>
          <p14:tracePt t="193122" x="1377950" y="5607050"/>
          <p14:tracePt t="193139" x="1352550" y="5607050"/>
          <p14:tracePt t="193155" x="1327150" y="5607050"/>
          <p14:tracePt t="193172" x="1314450" y="5607050"/>
          <p14:tracePt t="193189" x="1308100" y="5607050"/>
          <p14:tracePt t="193205" x="1295400" y="5613400"/>
          <p14:tracePt t="193222" x="1276350" y="5626100"/>
          <p14:tracePt t="193239" x="1270000" y="5626100"/>
          <p14:tracePt t="193255" x="1250950" y="5626100"/>
          <p14:tracePt t="193272" x="1212850" y="5632450"/>
          <p14:tracePt t="193289" x="1200150" y="5632450"/>
          <p14:tracePt t="193305" x="1187450" y="5632450"/>
          <p14:tracePt t="193378" x="1181100" y="5632450"/>
          <p14:tracePt t="193458" x="1174750" y="5638800"/>
          <p14:tracePt t="193468" x="1168400" y="5638800"/>
          <p14:tracePt t="193478" x="1168400" y="5645150"/>
          <p14:tracePt t="193489" x="1155700" y="5645150"/>
          <p14:tracePt t="193505" x="1149350" y="5645150"/>
          <p14:tracePt t="193522" x="1136650" y="5645150"/>
          <p14:tracePt t="193686" x="1143000" y="5645150"/>
          <p14:tracePt t="193696" x="1149350" y="5645150"/>
          <p14:tracePt t="193705" x="1155700" y="5638800"/>
          <p14:tracePt t="193722" x="1174750" y="5638800"/>
          <p14:tracePt t="193738" x="1219200" y="5619750"/>
          <p14:tracePt t="193755" x="1276350" y="5619750"/>
          <p14:tracePt t="193772" x="1314450" y="5619750"/>
          <p14:tracePt t="193788" x="1409700" y="5619750"/>
          <p14:tracePt t="193805" x="1479550" y="5619750"/>
          <p14:tracePt t="193822" x="1619250" y="5619750"/>
          <p14:tracePt t="193838" x="1657350" y="5619750"/>
          <p14:tracePt t="193855" x="1689100" y="5619750"/>
          <p14:tracePt t="193872" x="1727200" y="5613400"/>
          <p14:tracePt t="193888" x="1758950" y="5613400"/>
          <p14:tracePt t="193905" x="1822450" y="5613400"/>
          <p14:tracePt t="193922" x="1873250" y="5613400"/>
          <p14:tracePt t="193938" x="1943100" y="5613400"/>
          <p14:tracePt t="193955" x="1981200" y="5613400"/>
          <p14:tracePt t="193972" x="2000250" y="5613400"/>
          <p14:tracePt t="193988" x="2032000" y="5613400"/>
          <p14:tracePt t="194005" x="2044700" y="5613400"/>
          <p14:tracePt t="194021" x="2089150" y="5613400"/>
          <p14:tracePt t="194038" x="2139950" y="5613400"/>
          <p14:tracePt t="194055" x="2159000" y="5613400"/>
          <p14:tracePt t="194071" x="2209800" y="5613400"/>
          <p14:tracePt t="194088" x="2254250" y="5613400"/>
          <p14:tracePt t="194105" x="2273300" y="5613400"/>
          <p14:tracePt t="194121" x="2305050" y="5613400"/>
          <p14:tracePt t="194138" x="2330450" y="5613400"/>
          <p14:tracePt t="194155" x="2381250" y="5613400"/>
          <p14:tracePt t="194171" x="2419350" y="5613400"/>
          <p14:tracePt t="194188" x="2444750" y="5613400"/>
          <p14:tracePt t="194205" x="2463800" y="5613400"/>
          <p14:tracePt t="194221" x="2508250" y="5613400"/>
          <p14:tracePt t="194238" x="2533650" y="5613400"/>
          <p14:tracePt t="194255" x="2546350" y="5613400"/>
          <p14:tracePt t="194271" x="2584450" y="5613400"/>
          <p14:tracePt t="194288" x="2616200" y="5613400"/>
          <p14:tracePt t="194305" x="2692400" y="5613400"/>
          <p14:tracePt t="194321" x="2736850" y="5626100"/>
          <p14:tracePt t="194338" x="2755900" y="5626100"/>
          <p14:tracePt t="194355" x="2781300" y="5626100"/>
          <p14:tracePt t="194371" x="2794000" y="5626100"/>
          <p14:tracePt t="194388" x="2832100" y="5626100"/>
          <p14:tracePt t="194405" x="2851150" y="5626100"/>
          <p14:tracePt t="194422" x="2901950" y="5626100"/>
          <p14:tracePt t="194438" x="2946400" y="5626100"/>
          <p14:tracePt t="194454" x="2978150" y="5632450"/>
          <p14:tracePt t="194471" x="3009900" y="5632450"/>
          <p14:tracePt t="194488" x="3035300" y="5632450"/>
          <p14:tracePt t="194504" x="3086100" y="5632450"/>
          <p14:tracePt t="194522" x="3111500" y="5632450"/>
          <p14:tracePt t="194538" x="3117850" y="5632450"/>
          <p14:tracePt t="194554" x="3124200" y="5632450"/>
          <p14:tracePt t="194639" x="3130550" y="5632450"/>
          <p14:tracePt t="194861" x="3124200" y="5632450"/>
          <p14:tracePt t="194871" x="3111500" y="5645150"/>
          <p14:tracePt t="194880" x="3086100" y="5645150"/>
          <p14:tracePt t="194887" x="3079750" y="5645150"/>
          <p14:tracePt t="194904" x="3028950" y="5645150"/>
          <p14:tracePt t="194921" x="2997200" y="5645150"/>
          <p14:tracePt t="194937" x="2895600" y="5645150"/>
          <p14:tracePt t="194954" x="2819400" y="5651500"/>
          <p14:tracePt t="194971" x="2781300" y="5651500"/>
          <p14:tracePt t="194987" x="2698750" y="5657850"/>
          <p14:tracePt t="195004" x="2641600" y="5657850"/>
          <p14:tracePt t="195021" x="2552700" y="5664200"/>
          <p14:tracePt t="195037" x="2470150" y="5664200"/>
          <p14:tracePt t="195054" x="2419350" y="5664200"/>
          <p14:tracePt t="195071" x="2311400" y="5664200"/>
          <p14:tracePt t="195088" x="2216150" y="5664200"/>
          <p14:tracePt t="195104" x="2159000" y="5664200"/>
          <p14:tracePt t="195121" x="2082800" y="5664200"/>
          <p14:tracePt t="195138" x="2025650" y="5664200"/>
          <p14:tracePt t="195154" x="1879600" y="5664200"/>
          <p14:tracePt t="195171" x="1841500" y="5664200"/>
          <p14:tracePt t="195188" x="1739900" y="5664200"/>
          <p14:tracePt t="195204" x="1670050" y="5664200"/>
          <p14:tracePt t="195221" x="1612900" y="5664200"/>
          <p14:tracePt t="195237" x="1549400" y="5664200"/>
          <p14:tracePt t="195254" x="1517650" y="5664200"/>
          <p14:tracePt t="195271" x="1435100" y="5664200"/>
          <p14:tracePt t="195287" x="1371600" y="5664200"/>
          <p14:tracePt t="195304" x="1320800" y="5664200"/>
          <p14:tracePt t="195321" x="1295400" y="5664200"/>
          <p14:tracePt t="195337" x="1270000" y="5676900"/>
          <p14:tracePt t="195354" x="1238250" y="5683250"/>
          <p14:tracePt t="195387" x="1219200" y="5683250"/>
          <p14:tracePt t="195404" x="1187450" y="5683250"/>
          <p14:tracePt t="195421" x="1117600" y="5683250"/>
          <p14:tracePt t="195437" x="1079500" y="5683250"/>
          <p14:tracePt t="195454" x="1060450" y="5689600"/>
          <p14:tracePt t="195470" x="1054100" y="5689600"/>
          <p14:tracePt t="195487" x="1047750" y="5689600"/>
          <p14:tracePt t="195504" x="1035050" y="5689600"/>
          <p14:tracePt t="195653" x="1041400" y="5689600"/>
          <p14:tracePt t="195663" x="1066800" y="5689600"/>
          <p14:tracePt t="195672" x="1085850" y="5689600"/>
          <p14:tracePt t="195687" x="1117600" y="5689600"/>
          <p14:tracePt t="195704" x="1225550" y="5689600"/>
          <p14:tracePt t="195720" x="1333500" y="5689600"/>
          <p14:tracePt t="195737" x="1416050" y="5689600"/>
          <p14:tracePt t="195753" x="1504950" y="5689600"/>
          <p14:tracePt t="195770" x="1625600" y="5689600"/>
          <p14:tracePt t="195787" x="1689100" y="5689600"/>
          <p14:tracePt t="195803" x="1746250" y="5689600"/>
          <p14:tracePt t="195820" x="1797050" y="5689600"/>
          <p14:tracePt t="195837" x="1879600" y="5689600"/>
          <p14:tracePt t="195854" x="1936750" y="5695950"/>
          <p14:tracePt t="195870" x="2019300" y="5695950"/>
          <p14:tracePt t="195887" x="2076450" y="5695950"/>
          <p14:tracePt t="195904" x="2190750" y="5695950"/>
          <p14:tracePt t="195920" x="2254250" y="5695950"/>
          <p14:tracePt t="195937" x="2279650" y="5695950"/>
          <p14:tracePt t="195953" x="2305050" y="5695950"/>
          <p14:tracePt t="195970" x="2362200" y="5695950"/>
          <p14:tracePt t="195987" x="2413000" y="5695950"/>
          <p14:tracePt t="196003" x="2489200" y="5695950"/>
          <p14:tracePt t="196020" x="2527300" y="5695950"/>
          <p14:tracePt t="196037" x="2647950" y="5695950"/>
          <p14:tracePt t="196053" x="2743200" y="5695950"/>
          <p14:tracePt t="196070" x="2813050" y="5695950"/>
          <p14:tracePt t="196087" x="2857500" y="5695950"/>
          <p14:tracePt t="196103" x="2882900" y="5695950"/>
          <p14:tracePt t="196120" x="2933700" y="5695950"/>
          <p14:tracePt t="196137" x="2965450" y="5695950"/>
          <p14:tracePt t="196153" x="2997200" y="5695950"/>
          <p14:tracePt t="196170" x="3016250" y="5695950"/>
          <p14:tracePt t="196187" x="3041650" y="5695950"/>
          <p14:tracePt t="196203" x="3054350" y="5695950"/>
          <p14:tracePt t="196279" x="3041650" y="5695950"/>
          <p14:tracePt t="196283" x="3009900" y="5695950"/>
          <p14:tracePt t="196295" x="2971800" y="5695950"/>
          <p14:tracePt t="196303" x="2952750" y="5695950"/>
          <p14:tracePt t="196320" x="2851150" y="5695950"/>
          <p14:tracePt t="196336" x="2800350" y="5695950"/>
          <p14:tracePt t="196353" x="2781300" y="5695950"/>
          <p14:tracePt t="196370" x="2768600" y="5695950"/>
          <p14:tracePt t="196425" x="2762250" y="5695950"/>
          <p14:tracePt t="196445" x="2762250" y="5683250"/>
          <p14:tracePt t="196455" x="2762250" y="5664200"/>
          <p14:tracePt t="196461" x="2749550" y="5651500"/>
          <p14:tracePt t="196471" x="2730500" y="5626100"/>
          <p14:tracePt t="196486" x="2692400" y="5600700"/>
          <p14:tracePt t="196504" x="2667000" y="5600700"/>
          <p14:tracePt t="196520" x="2647950" y="5588000"/>
          <p14:tracePt t="196536" x="2635250" y="5575300"/>
          <p14:tracePt t="196553" x="2622550" y="5575300"/>
          <p14:tracePt t="196570" x="2603500" y="5568950"/>
          <p14:tracePt t="196586" x="2565400" y="5562600"/>
          <p14:tracePt t="196603" x="2559050" y="5562600"/>
          <p14:tracePt t="196620" x="2540000" y="5562600"/>
          <p14:tracePt t="196636" x="2527300" y="5562600"/>
          <p14:tracePt t="196653" x="2520950" y="5562600"/>
          <p14:tracePt t="196686" x="2501900" y="5562600"/>
          <p14:tracePt t="196720" x="2495550" y="5562600"/>
          <p14:tracePt t="196736" x="2495550" y="5581650"/>
          <p14:tracePt t="196753" x="2495550" y="5594350"/>
          <p14:tracePt t="196769" x="2514600" y="5626100"/>
          <p14:tracePt t="196803" x="2527300" y="5638800"/>
          <p14:tracePt t="196819" x="2533650" y="5645150"/>
          <p14:tracePt t="196849" x="2540000" y="5651500"/>
          <p14:tracePt t="196869" x="2552700" y="5664200"/>
          <p14:tracePt t="196879" x="2559050" y="5670550"/>
          <p14:tracePt t="196889" x="2571750" y="5676900"/>
          <p14:tracePt t="196903" x="2590800" y="5683250"/>
          <p14:tracePt t="196919" x="2603500" y="5689600"/>
          <p14:tracePt t="196936" x="2616200" y="5695950"/>
          <p14:tracePt t="196953" x="2628900" y="5708650"/>
          <p14:tracePt t="196970" x="2635250" y="5708650"/>
          <p14:tracePt t="197003" x="2641600" y="5715000"/>
          <p14:tracePt t="197051" x="2647950" y="5715000"/>
          <p14:tracePt t="197061" x="2654300" y="5715000"/>
          <p14:tracePt t="197085" x="2654300" y="5708650"/>
          <p14:tracePt t="197101" x="2654300" y="5702300"/>
          <p14:tracePt t="197111" x="2667000" y="5689600"/>
          <p14:tracePt t="197131" x="2667000" y="5683250"/>
          <p14:tracePt t="197140" x="2667000" y="5670550"/>
          <p14:tracePt t="197161" x="2667000" y="5664200"/>
          <p14:tracePt t="197171" x="2667000" y="5657850"/>
          <p14:tracePt t="197186" x="2667000" y="5651500"/>
          <p14:tracePt t="197203" x="2660650" y="5626100"/>
          <p14:tracePt t="197219" x="2647950" y="5619750"/>
          <p14:tracePt t="197236" x="2647950" y="5613400"/>
          <p14:tracePt t="197252" x="2616200" y="5594350"/>
          <p14:tracePt t="197269" x="2597150" y="5588000"/>
          <p14:tracePt t="197286" x="2571750" y="5575300"/>
          <p14:tracePt t="197302" x="2559050" y="5568950"/>
          <p14:tracePt t="197319" x="2546350" y="5568950"/>
          <p14:tracePt t="197352" x="2540000" y="5568950"/>
          <p14:tracePt t="197369" x="2527300" y="5568950"/>
          <p14:tracePt t="197386" x="2514600" y="5568950"/>
          <p14:tracePt t="197402" x="2501900" y="5568950"/>
          <p14:tracePt t="197419" x="2489200" y="5568950"/>
          <p14:tracePt t="197436" x="2482850" y="5575300"/>
          <p14:tracePt t="197469" x="2482850" y="5600700"/>
          <p14:tracePt t="197486" x="2482850" y="5607050"/>
          <p14:tracePt t="197502" x="2482850" y="5619750"/>
          <p14:tracePt t="197519" x="2482850" y="5638800"/>
          <p14:tracePt t="197536" x="2495550" y="5651500"/>
          <p14:tracePt t="197569" x="2514600" y="5670550"/>
          <p14:tracePt t="197586" x="2533650" y="5683250"/>
          <p14:tracePt t="197602" x="2540000" y="5683250"/>
          <p14:tracePt t="197619" x="2565400" y="5695950"/>
          <p14:tracePt t="197636" x="2584450" y="5695950"/>
          <p14:tracePt t="197652" x="2603500" y="5702300"/>
          <p14:tracePt t="197669" x="2628900" y="5715000"/>
          <p14:tracePt t="197686" x="2635250" y="5715000"/>
          <p14:tracePt t="197702" x="2641600" y="5715000"/>
          <p14:tracePt t="197737" x="2647950" y="5721350"/>
          <p14:tracePt t="197771" x="2654300" y="5721350"/>
          <p14:tracePt t="197777" x="2667000" y="5721350"/>
          <p14:tracePt t="197787" x="2673350" y="5721350"/>
          <p14:tracePt t="197802" x="2679700" y="5721350"/>
          <p14:tracePt t="197819" x="2692400" y="5702300"/>
          <p14:tracePt t="197836" x="2698750" y="5695950"/>
          <p14:tracePt t="197852" x="2698750" y="5689600"/>
          <p14:tracePt t="197869" x="2698750" y="5664200"/>
          <p14:tracePt t="197885" x="2698750" y="5645150"/>
          <p14:tracePt t="197902" x="2692400" y="5632450"/>
          <p14:tracePt t="197919" x="2686050" y="5626100"/>
          <p14:tracePt t="197952" x="2673350" y="5613400"/>
          <p14:tracePt t="197969" x="2660650" y="5607050"/>
          <p14:tracePt t="197985" x="2647950" y="5600700"/>
          <p14:tracePt t="198002" x="2635250" y="5588000"/>
          <p14:tracePt t="198019" x="2616200" y="5575300"/>
          <p14:tracePt t="198035" x="2609850" y="5568950"/>
          <p14:tracePt t="198052" x="2590800" y="5568950"/>
          <p14:tracePt t="198069" x="2571750" y="5568950"/>
          <p14:tracePt t="198085" x="2565400" y="5568950"/>
          <p14:tracePt t="198102" x="2552700" y="5568950"/>
          <p14:tracePt t="198119" x="2552700" y="5575300"/>
          <p14:tracePt t="198135" x="2546350" y="5600700"/>
          <p14:tracePt t="198152" x="2540000" y="5613400"/>
          <p14:tracePt t="198169" x="2533650" y="5632450"/>
          <p14:tracePt t="198191" x="2527300" y="5645150"/>
          <p14:tracePt t="198202" x="2520950" y="5651500"/>
          <p14:tracePt t="198218" x="2501900" y="5651500"/>
          <p14:tracePt t="198235" x="2413000" y="5651500"/>
          <p14:tracePt t="198252" x="2324100" y="5651500"/>
          <p14:tracePt t="198268" x="2209800" y="5651500"/>
          <p14:tracePt t="198285" x="2133600" y="5651500"/>
          <p14:tracePt t="198302" x="1968500" y="5670550"/>
          <p14:tracePt t="198318" x="1924050" y="5695950"/>
          <p14:tracePt t="198335" x="1879600" y="5715000"/>
          <p14:tracePt t="198352" x="1828800" y="5746750"/>
          <p14:tracePt t="198368" x="1784350" y="5759450"/>
          <p14:tracePt t="198385" x="1752600" y="5772150"/>
          <p14:tracePt t="198402" x="1746250" y="5772150"/>
          <p14:tracePt t="198418" x="1720850" y="5772150"/>
          <p14:tracePt t="198435" x="1682750" y="5772150"/>
          <p14:tracePt t="198452" x="1670050" y="5772150"/>
          <p14:tracePt t="198468" x="1663700" y="5772150"/>
          <p14:tracePt t="198485" x="1657350" y="5772150"/>
          <p14:tracePt t="198529" x="1651000" y="5772150"/>
          <p14:tracePt t="198549" x="1644650" y="5772150"/>
          <p14:tracePt t="198563" x="1638300" y="5772150"/>
          <p14:tracePt t="198605" x="1638300" y="5765800"/>
          <p14:tracePt t="198625" x="1631950" y="5753100"/>
          <p14:tracePt t="198665" x="1631950" y="5740400"/>
          <p14:tracePt t="198685" x="1631950" y="5734050"/>
          <p14:tracePt t="198705" x="1638300" y="5727700"/>
          <p14:tracePt t="198715" x="1644650" y="5727700"/>
          <p14:tracePt t="198721" x="1644650" y="5721350"/>
          <p14:tracePt t="198735" x="1651000" y="5721350"/>
          <p14:tracePt t="198751" x="1676400" y="5721350"/>
          <p14:tracePt t="198768" x="1695450" y="5721350"/>
          <p14:tracePt t="198785" x="1733550" y="5734050"/>
          <p14:tracePt t="198802" x="1758950" y="5740400"/>
          <p14:tracePt t="198818" x="1765300" y="5740400"/>
          <p14:tracePt t="198835" x="1778000" y="5740400"/>
          <p14:tracePt t="198868" x="1790700" y="5740400"/>
          <p14:tracePt t="198885" x="1797050" y="5740400"/>
          <p14:tracePt t="198901" x="1816100" y="5740400"/>
          <p14:tracePt t="198918" x="1822450" y="5740400"/>
          <p14:tracePt t="198951" x="1828800" y="5740400"/>
          <p14:tracePt t="198968" x="1841500" y="5734050"/>
          <p14:tracePt t="199001" x="1847850" y="5727700"/>
          <p14:tracePt t="199018" x="1854200" y="5715000"/>
          <p14:tracePt t="199035" x="1873250" y="5708650"/>
          <p14:tracePt t="199175" x="1866900" y="5708650"/>
          <p14:tracePt t="199186" x="1866900" y="5715000"/>
          <p14:tracePt t="199189" x="1854200" y="5721350"/>
          <p14:tracePt t="199201" x="1847850" y="5721350"/>
          <p14:tracePt t="199218" x="1828800" y="5734050"/>
          <p14:tracePt t="199234" x="1803400" y="5740400"/>
          <p14:tracePt t="199251" x="1778000" y="5740400"/>
          <p14:tracePt t="199268" x="1720850" y="5753100"/>
          <p14:tracePt t="199284" x="1708150" y="5753100"/>
          <p14:tracePt t="199301" x="1689100" y="5753100"/>
          <p14:tracePt t="199487" x="1708150" y="5753100"/>
          <p14:tracePt t="199507" x="1720850" y="5759450"/>
          <p14:tracePt t="199511" x="1727200" y="5759450"/>
          <p14:tracePt t="199523" x="1733550" y="5759450"/>
          <p14:tracePt t="199534" x="1739900" y="5759450"/>
          <p14:tracePt t="199551" x="1771650" y="5759450"/>
          <p14:tracePt t="199568" x="1778000" y="5759450"/>
          <p14:tracePt t="199584" x="1790700" y="5759450"/>
          <p14:tracePt t="199601" x="1797050" y="5759450"/>
          <p14:tracePt t="199617" x="1809750" y="5759450"/>
          <p14:tracePt t="199634" x="1816100" y="5759450"/>
          <p14:tracePt t="199651" x="1822450" y="5759450"/>
          <p14:tracePt t="199669" x="1828800" y="5759450"/>
          <p14:tracePt t="199684" x="1835150" y="5765800"/>
          <p14:tracePt t="199701" x="1860550" y="5772150"/>
          <p14:tracePt t="199717" x="1873250" y="5778500"/>
          <p14:tracePt t="199734" x="1898650" y="5784850"/>
          <p14:tracePt t="199751" x="1968500" y="5791200"/>
          <p14:tracePt t="199767" x="2089150" y="5791200"/>
          <p14:tracePt t="199784" x="2209800" y="5791200"/>
          <p14:tracePt t="199801" x="2381250" y="5791200"/>
          <p14:tracePt t="199819" x="2540000" y="5791200"/>
          <p14:tracePt t="199835" x="2597150" y="5784850"/>
          <p14:tracePt t="199851" x="2609850" y="5778500"/>
          <p14:tracePt t="199867" x="2616200" y="5765800"/>
          <p14:tracePt t="199884" x="2622550" y="5759450"/>
          <p14:tracePt t="199901" x="2635250" y="5740400"/>
          <p14:tracePt t="199934" x="2635250" y="5734050"/>
          <p14:tracePt t="199950" x="2635250" y="5715000"/>
          <p14:tracePt t="199967" x="2641600" y="5695950"/>
          <p14:tracePt t="199984" x="2647950" y="5689600"/>
          <p14:tracePt t="200001" x="2654300" y="5676900"/>
          <p14:tracePt t="200034" x="2654300" y="5670550"/>
          <p14:tracePt t="200050" x="2654300" y="5664200"/>
          <p14:tracePt t="200067" x="2654300" y="5657850"/>
          <p14:tracePt t="200084" x="2654300" y="5645150"/>
          <p14:tracePt t="200100" x="2641600" y="5645150"/>
          <p14:tracePt t="200134" x="2628900" y="5645150"/>
          <p14:tracePt t="200150" x="2622550" y="5645150"/>
          <p14:tracePt t="200184" x="2609850" y="5645150"/>
          <p14:tracePt t="200200" x="2597150" y="5645150"/>
          <p14:tracePt t="200217" x="2590800" y="5664200"/>
          <p14:tracePt t="200234" x="2584450" y="5695950"/>
          <p14:tracePt t="200250" x="2571750" y="5715000"/>
          <p14:tracePt t="200267" x="2571750" y="5721350"/>
          <p14:tracePt t="200284" x="2565400" y="5734050"/>
          <p14:tracePt t="200300" x="2565400" y="5740400"/>
          <p14:tracePt t="200317" x="2565400" y="5753100"/>
          <p14:tracePt t="200334" x="2565400" y="5759450"/>
          <p14:tracePt t="200350" x="2565400" y="5772150"/>
          <p14:tracePt t="200367" x="2571750" y="5778500"/>
          <p14:tracePt t="200384" x="2584450" y="5784850"/>
          <p14:tracePt t="200400" x="2616200" y="5803900"/>
          <p14:tracePt t="200417" x="2622550" y="5803900"/>
          <p14:tracePt t="200434" x="2635250" y="5803900"/>
          <p14:tracePt t="200467" x="2647950" y="5797550"/>
          <p14:tracePt t="200484" x="2667000" y="5778500"/>
          <p14:tracePt t="200501" x="2673350" y="5772150"/>
          <p14:tracePt t="200517" x="2673350" y="5765800"/>
          <p14:tracePt t="200533" x="2679700" y="5746750"/>
          <p14:tracePt t="200550" x="2679700" y="5734050"/>
          <p14:tracePt t="200567" x="2679700" y="5721350"/>
          <p14:tracePt t="200583" x="2679700" y="5702300"/>
          <p14:tracePt t="200600" x="2673350" y="5689600"/>
          <p14:tracePt t="200617" x="2667000" y="5657850"/>
          <p14:tracePt t="200633" x="2660650" y="5645150"/>
          <p14:tracePt t="200637" x="2654300" y="5645150"/>
          <p14:tracePt t="200651" x="2647950" y="5613400"/>
          <p14:tracePt t="200667" x="2635250" y="5607050"/>
          <p14:tracePt t="200683" x="2622550" y="5594350"/>
          <p14:tracePt t="200700" x="2609850" y="5588000"/>
          <p14:tracePt t="200717" x="2597150" y="5575300"/>
          <p14:tracePt t="200733" x="2590800" y="5575300"/>
          <p14:tracePt t="200750" x="2578100" y="5575300"/>
          <p14:tracePt t="200767" x="2559050" y="5575300"/>
          <p14:tracePt t="200783" x="2520950" y="5575300"/>
          <p14:tracePt t="200800" x="2514600" y="5575300"/>
          <p14:tracePt t="200817" x="2495550" y="5581650"/>
          <p14:tracePt t="200833" x="2489200" y="5588000"/>
          <p14:tracePt t="200850" x="2482850" y="5588000"/>
          <p14:tracePt t="200867" x="2482850" y="5594350"/>
          <p14:tracePt t="200883" x="2482850" y="5626100"/>
          <p14:tracePt t="200900" x="2482850" y="5638800"/>
          <p14:tracePt t="200917" x="2482850" y="5657850"/>
          <p14:tracePt t="200933" x="2482850" y="5676900"/>
          <p14:tracePt t="200950" x="2489200" y="5702300"/>
          <p14:tracePt t="200967" x="2508250" y="5721350"/>
          <p14:tracePt t="200983" x="2514600" y="5727700"/>
          <p14:tracePt t="201000" x="2540000" y="5734050"/>
          <p14:tracePt t="201016" x="2565400" y="5734050"/>
          <p14:tracePt t="201033" x="2597150" y="5746750"/>
          <p14:tracePt t="201050" x="2641600" y="5759450"/>
          <p14:tracePt t="201066" x="2654300" y="5759450"/>
          <p14:tracePt t="201083" x="2673350" y="5759450"/>
          <p14:tracePt t="201116" x="2679700" y="5759450"/>
          <p14:tracePt t="201133" x="2692400" y="5753100"/>
          <p14:tracePt t="201150" x="2705100" y="5746750"/>
          <p14:tracePt t="201166" x="2717800" y="5740400"/>
          <p14:tracePt t="201183" x="2717800" y="5708650"/>
          <p14:tracePt t="201200" x="2717800" y="5689600"/>
          <p14:tracePt t="201217" x="2717800" y="5651500"/>
          <p14:tracePt t="201233" x="2711450" y="5626100"/>
          <p14:tracePt t="201250" x="2698750" y="5613400"/>
          <p14:tracePt t="201266" x="2686050" y="5600700"/>
          <p14:tracePt t="201283" x="2667000" y="5588000"/>
          <p14:tracePt t="201317" x="2660650" y="5581650"/>
          <p14:tracePt t="201333" x="2647950" y="5575300"/>
          <p14:tracePt t="201366" x="2622550" y="5568950"/>
          <p14:tracePt t="201383" x="2622550" y="5562600"/>
          <p14:tracePt t="201399" x="2616200" y="5562600"/>
          <p14:tracePt t="201416" x="2603500" y="5562600"/>
          <p14:tracePt t="201433" x="2571750" y="5575300"/>
          <p14:tracePt t="201449" x="2552700" y="5588000"/>
          <p14:tracePt t="201466" x="2527300" y="5607050"/>
          <p14:tracePt t="201483" x="2501900" y="5651500"/>
          <p14:tracePt t="201499" x="2495550" y="5664200"/>
          <p14:tracePt t="201516" x="2489200" y="5683250"/>
          <p14:tracePt t="201533" x="2489200" y="5695950"/>
          <p14:tracePt t="201550" x="2489200" y="5708650"/>
          <p14:tracePt t="201566" x="2495550" y="5727700"/>
          <p14:tracePt t="201583" x="2514600" y="5740400"/>
          <p14:tracePt t="201599" x="2546350" y="5753100"/>
          <p14:tracePt t="201616" x="2584450" y="5765800"/>
          <p14:tracePt t="201633" x="2603500" y="5778500"/>
          <p14:tracePt t="201636" x="2641600" y="5784850"/>
          <p14:tracePt t="201649" x="2647950" y="5784850"/>
          <p14:tracePt t="201666" x="2654300" y="5784850"/>
          <p14:tracePt t="201695" x="2660650" y="5784850"/>
          <p14:tracePt t="201731" x="2667000" y="5784850"/>
          <p14:tracePt t="201747" x="2673350" y="5772150"/>
          <p14:tracePt t="201757" x="2679700" y="5759450"/>
          <p14:tracePt t="201767" x="2679700" y="5746750"/>
          <p14:tracePt t="201783" x="2679700" y="5727700"/>
          <p14:tracePt t="201799" x="2679700" y="5702300"/>
          <p14:tracePt t="201816" x="2673350" y="5695950"/>
          <p14:tracePt t="201913" x="2698750" y="5695950"/>
          <p14:tracePt t="201917" x="2717800" y="5702300"/>
          <p14:tracePt t="201933" x="2774950" y="5708650"/>
          <p14:tracePt t="201949" x="2984500" y="5708650"/>
          <p14:tracePt t="201966" x="3276600" y="5708650"/>
          <p14:tracePt t="201983" x="4178300" y="5530850"/>
          <p14:tracePt t="201999" x="4737100" y="5340350"/>
          <p14:tracePt t="202016" x="5302250" y="5156200"/>
          <p14:tracePt t="202032" x="5562600" y="5073650"/>
          <p14:tracePt t="202049" x="5924550" y="4959350"/>
          <p14:tracePt t="202066" x="6115050" y="4851400"/>
          <p14:tracePt t="202082" x="6330950" y="4730750"/>
          <p14:tracePt t="202099" x="6508750" y="4616450"/>
          <p14:tracePt t="202116" x="6648450" y="4527550"/>
          <p14:tracePt t="202133" x="6953250" y="4413250"/>
          <p14:tracePt t="202135" x="7035800" y="4381500"/>
          <p14:tracePt t="202149" x="7156450" y="4343400"/>
          <p14:tracePt t="202166" x="7245350" y="4311650"/>
          <p14:tracePt t="202182" x="7289800" y="4298950"/>
          <p14:tracePt t="202199" x="7315200" y="4292600"/>
          <p14:tracePt t="202216" x="7340600" y="4286250"/>
          <p14:tracePt t="202232" x="7359650" y="4286250"/>
          <p14:tracePt t="202249" x="7372350" y="4279900"/>
          <p14:tracePt t="202266" x="7397750" y="4279900"/>
          <p14:tracePt t="202282" x="7423150" y="4260850"/>
          <p14:tracePt t="202299" x="7429500" y="4248150"/>
          <p14:tracePt t="202316" x="7448550" y="4241800"/>
          <p14:tracePt t="202332" x="7461250" y="4229100"/>
          <p14:tracePt t="202349" x="7480300" y="4203700"/>
          <p14:tracePt t="202365" x="7518400" y="4178300"/>
          <p14:tracePt t="202382" x="7556500" y="4133850"/>
          <p14:tracePt t="202399" x="7581900" y="4102100"/>
          <p14:tracePt t="202415" x="7600950" y="4070350"/>
          <p14:tracePt t="202432" x="7607300" y="4064000"/>
          <p14:tracePt t="202487" x="7607300" y="4057650"/>
          <p14:tracePt t="202497" x="7600950" y="4057650"/>
          <p14:tracePt t="202509" x="7594600" y="4057650"/>
          <p14:tracePt t="202515" x="7581900" y="4057650"/>
          <p14:tracePt t="202532" x="7569200" y="4057650"/>
          <p14:tracePt t="202549" x="7550150" y="4057650"/>
          <p14:tracePt t="202565" x="7505700" y="4057650"/>
          <p14:tracePt t="202582" x="7486650" y="4057650"/>
          <p14:tracePt t="202640" x="7480300" y="4057650"/>
          <p14:tracePt t="202660" x="7480300" y="4051300"/>
          <p14:tracePt t="202676" x="7480300" y="4044950"/>
          <p14:tracePt t="202700" x="7486650" y="4025900"/>
          <p14:tracePt t="202710" x="7493000" y="4013200"/>
          <p14:tracePt t="202716" x="7499350" y="4006850"/>
          <p14:tracePt t="202732" x="7505700" y="3987800"/>
          <p14:tracePt t="202749" x="7512050" y="3987800"/>
          <p14:tracePt t="202912" x="7518400" y="3987800"/>
          <p14:tracePt t="202928" x="7537450" y="3987800"/>
          <p14:tracePt t="202938" x="7543800" y="3987800"/>
          <p14:tracePt t="202948" x="7556500" y="3987800"/>
          <p14:tracePt t="202965" x="7575550" y="3987800"/>
          <p14:tracePt t="202982" x="7626350" y="3987800"/>
          <p14:tracePt t="202998" x="7664450" y="3987800"/>
          <p14:tracePt t="203015" x="7677150" y="3987800"/>
          <p14:tracePt t="203032" x="7721600" y="3987800"/>
          <p14:tracePt t="203048" x="7791450" y="3987800"/>
          <p14:tracePt t="203065" x="7867650" y="3968750"/>
          <p14:tracePt t="203082" x="7912100" y="3962400"/>
          <p14:tracePt t="203099" x="8051800" y="3962400"/>
          <p14:tracePt t="203115" x="8128000" y="3962400"/>
          <p14:tracePt t="203132" x="8185150" y="3962400"/>
          <p14:tracePt t="203148" x="8235950" y="3962400"/>
          <p14:tracePt t="203165" x="8261350" y="3956050"/>
          <p14:tracePt t="203182" x="8299450" y="3956050"/>
          <p14:tracePt t="203198" x="8312150" y="3956050"/>
          <p14:tracePt t="203215" x="8337550" y="3956050"/>
          <p14:tracePt t="203231" x="8369300" y="3949700"/>
          <p14:tracePt t="203248" x="8394700" y="3949700"/>
          <p14:tracePt t="203265" x="8458200" y="3949700"/>
          <p14:tracePt t="203281" x="8559800" y="3949700"/>
          <p14:tracePt t="203298" x="8623300" y="3949700"/>
          <p14:tracePt t="203315" x="8731250" y="3949700"/>
          <p14:tracePt t="203331" x="8851900" y="3949700"/>
          <p14:tracePt t="203348" x="8928100" y="3949700"/>
          <p14:tracePt t="203365" x="8991600" y="3949700"/>
          <p14:tracePt t="203381" x="9061450" y="3949700"/>
          <p14:tracePt t="203398" x="9137650" y="3949700"/>
          <p14:tracePt t="203415" x="9220200" y="3949700"/>
          <p14:tracePt t="203431" x="9277350" y="3949700"/>
          <p14:tracePt t="203448" x="9315450" y="3949700"/>
          <p14:tracePt t="203465" x="9359900" y="3949700"/>
          <p14:tracePt t="203481" x="9372600" y="3937000"/>
          <p14:tracePt t="203548" x="9378950" y="3937000"/>
          <p14:tracePt t="203558" x="9378950" y="3943350"/>
          <p14:tracePt t="203565" x="9366250" y="3949700"/>
          <p14:tracePt t="203581" x="9340850" y="3968750"/>
          <p14:tracePt t="203598" x="9258300" y="4006850"/>
          <p14:tracePt t="203615" x="9194800" y="4019550"/>
          <p14:tracePt t="203631" x="9118600" y="4019550"/>
          <p14:tracePt t="203648" x="9061450" y="4025900"/>
          <p14:tracePt t="203665" x="8934450" y="4025900"/>
          <p14:tracePt t="203681" x="8820150" y="4025900"/>
          <p14:tracePt t="203698" x="8642350" y="4032250"/>
          <p14:tracePt t="203715" x="8496300" y="4032250"/>
          <p14:tracePt t="203731" x="8420100" y="4032250"/>
          <p14:tracePt t="203748" x="8318500" y="4032250"/>
          <p14:tracePt t="203764" x="8229600" y="4032250"/>
          <p14:tracePt t="203781" x="8172450" y="4032250"/>
          <p14:tracePt t="203798" x="8089900" y="4032250"/>
          <p14:tracePt t="203815" x="7931150" y="4032250"/>
          <p14:tracePt t="203831" x="7778750" y="4013200"/>
          <p14:tracePt t="203848" x="7696200" y="4000500"/>
          <p14:tracePt t="203865" x="7569200" y="3968750"/>
          <p14:tracePt t="203881" x="7493000" y="3968750"/>
          <p14:tracePt t="203898" x="7461250" y="3968750"/>
          <p14:tracePt t="203914" x="7448550" y="3968750"/>
          <p14:tracePt t="203931" x="7435850" y="3968750"/>
          <p14:tracePt t="203948" x="7391400" y="3975100"/>
          <p14:tracePt t="203964" x="7353300" y="3987800"/>
          <p14:tracePt t="203981" x="7283450" y="3987800"/>
          <p14:tracePt t="203998" x="7251700" y="3987800"/>
          <p14:tracePt t="204014" x="7226300" y="3987800"/>
          <p14:tracePt t="204031" x="7188200" y="3987800"/>
          <p14:tracePt t="204048" x="7169150" y="3987800"/>
          <p14:tracePt t="204065" x="7156450" y="3987800"/>
          <p14:tracePt t="204081" x="7150100" y="3987800"/>
          <p14:tracePt t="204098" x="7143750" y="3987800"/>
          <p14:tracePt t="204250" x="7137400" y="3987800"/>
          <p14:tracePt t="204260" x="7118350" y="4000500"/>
          <p14:tracePt t="204270" x="7105650" y="4038600"/>
          <p14:tracePt t="204281" x="7099300" y="4057650"/>
          <p14:tracePt t="204297" x="7073900" y="4095750"/>
          <p14:tracePt t="204314" x="7010400" y="4159250"/>
          <p14:tracePt t="204331" x="6997700" y="4165600"/>
          <p14:tracePt t="204347" x="6991350" y="4165600"/>
          <p14:tracePt t="204440" x="6997700" y="4165600"/>
          <p14:tracePt t="204456" x="7010400" y="4165600"/>
          <p14:tracePt t="204460" x="7016750" y="4152900"/>
          <p14:tracePt t="204470" x="7029450" y="4146550"/>
          <p14:tracePt t="204481" x="7035800" y="4140200"/>
          <p14:tracePt t="204497" x="7061200" y="4127500"/>
          <p14:tracePt t="204514" x="7067550" y="4121150"/>
          <p14:tracePt t="204531" x="7080250" y="4108450"/>
          <p14:tracePt t="204564" x="7086600" y="4102100"/>
          <p14:tracePt t="204581" x="7131050" y="4089400"/>
          <p14:tracePt t="204598" x="7207250" y="4083050"/>
          <p14:tracePt t="204614" x="7251700" y="4070350"/>
          <p14:tracePt t="204631" x="7366000" y="4044950"/>
          <p14:tracePt t="204647" x="7429500" y="4032250"/>
          <p14:tracePt t="204664" x="7505700" y="4032250"/>
          <p14:tracePt t="204680" x="7569200" y="4032250"/>
          <p14:tracePt t="204697" x="7607300" y="4032250"/>
          <p14:tracePt t="204714" x="7620000" y="4032250"/>
          <p14:tracePt t="204730" x="7639050" y="4025900"/>
          <p14:tracePt t="204747" x="7670800" y="4019550"/>
          <p14:tracePt t="204764" x="7677150" y="4013200"/>
          <p14:tracePt t="204780" x="7708900" y="4013200"/>
          <p14:tracePt t="204797" x="7727950" y="4013200"/>
          <p14:tracePt t="204814" x="7759700" y="4013200"/>
          <p14:tracePt t="204830" x="7778750" y="4013200"/>
          <p14:tracePt t="204847" x="7797800" y="4013200"/>
          <p14:tracePt t="204864" x="7842250" y="4013200"/>
          <p14:tracePt t="204880" x="7867650" y="4013200"/>
          <p14:tracePt t="204897" x="7899400" y="4013200"/>
          <p14:tracePt t="204914" x="7956550" y="4013200"/>
          <p14:tracePt t="204930" x="8007350" y="4013200"/>
          <p14:tracePt t="204947" x="8058150" y="4013200"/>
          <p14:tracePt t="204964" x="8134350" y="4013200"/>
          <p14:tracePt t="204980" x="8204200" y="4013200"/>
          <p14:tracePt t="204997" x="8331200" y="4013200"/>
          <p14:tracePt t="205014" x="8407400" y="4013200"/>
          <p14:tracePt t="205030" x="8483600" y="4019550"/>
          <p14:tracePt t="205047" x="8559800" y="4025900"/>
          <p14:tracePt t="205064" x="8604250" y="4025900"/>
          <p14:tracePt t="205080" x="8712200" y="4025900"/>
          <p14:tracePt t="205097" x="8820150" y="4032250"/>
          <p14:tracePt t="205114" x="8902700" y="4032250"/>
          <p14:tracePt t="205130" x="9004300" y="4057650"/>
          <p14:tracePt t="205147" x="9137650" y="4064000"/>
          <p14:tracePt t="205164" x="9194800" y="4076700"/>
          <p14:tracePt t="205180" x="9251950" y="4076700"/>
          <p14:tracePt t="205197" x="9328150" y="4076700"/>
          <p14:tracePt t="205213" x="9410700" y="4076700"/>
          <p14:tracePt t="205230" x="9505950" y="4064000"/>
          <p14:tracePt t="205247" x="9620250" y="4051300"/>
          <p14:tracePt t="205264" x="9696450" y="4051300"/>
          <p14:tracePt t="205280" x="9810750" y="4044950"/>
          <p14:tracePt t="205298" x="9931400" y="4044950"/>
          <p14:tracePt t="205314" x="10001250" y="4044950"/>
          <p14:tracePt t="205330" x="10102850" y="4044950"/>
          <p14:tracePt t="205347" x="10274300" y="4038600"/>
          <p14:tracePt t="205363" x="10369550" y="4038600"/>
          <p14:tracePt t="205380" x="10439400" y="4038600"/>
          <p14:tracePt t="205397" x="10528300" y="4038600"/>
          <p14:tracePt t="205413" x="10661650" y="4038600"/>
          <p14:tracePt t="205430" x="10826750" y="4019550"/>
          <p14:tracePt t="205447" x="10915650" y="4013200"/>
          <p14:tracePt t="205463" x="10947400" y="4013200"/>
          <p14:tracePt t="205480" x="10998200" y="4006850"/>
          <p14:tracePt t="205586" x="10998200" y="4013200"/>
          <p14:tracePt t="205596" x="10985500" y="4019550"/>
          <p14:tracePt t="205600" x="10985500" y="4025900"/>
          <p14:tracePt t="205613" x="10972800" y="4038600"/>
          <p14:tracePt t="205630" x="10960100" y="4044950"/>
          <p14:tracePt t="205646" x="10928350" y="4057650"/>
          <p14:tracePt t="205663" x="10909300" y="4057650"/>
          <p14:tracePt t="205680" x="10871200" y="4064000"/>
          <p14:tracePt t="205696" x="10807700" y="4070350"/>
          <p14:tracePt t="205713" x="10737850" y="4070350"/>
          <p14:tracePt t="205730" x="10668000" y="4070350"/>
          <p14:tracePt t="205746" x="10610850" y="4070350"/>
          <p14:tracePt t="205763" x="10515600" y="4070350"/>
          <p14:tracePt t="205780" x="10445750" y="4057650"/>
          <p14:tracePt t="205796" x="10420350" y="4038600"/>
          <p14:tracePt t="205813" x="10401300" y="4038600"/>
          <p14:tracePt t="205830" x="10382250" y="4032250"/>
          <p14:tracePt t="205846" x="10350500" y="4013200"/>
          <p14:tracePt t="205863" x="10331450" y="4006850"/>
          <p14:tracePt t="205880" x="10312400" y="4000500"/>
          <p14:tracePt t="205896" x="10280650" y="3987800"/>
          <p14:tracePt t="205913" x="10204450" y="3981450"/>
          <p14:tracePt t="205930" x="10147300" y="3975100"/>
          <p14:tracePt t="205946" x="10109200" y="3968750"/>
          <p14:tracePt t="205963" x="10064750" y="3962400"/>
          <p14:tracePt t="205980" x="10020300" y="3937000"/>
          <p14:tracePt t="205996" x="10001250" y="3924300"/>
          <p14:tracePt t="206013" x="9975850" y="3911600"/>
          <p14:tracePt t="206030" x="9931400" y="3879850"/>
          <p14:tracePt t="206046" x="9861550" y="3835400"/>
          <p14:tracePt t="206063" x="9772650" y="3778250"/>
          <p14:tracePt t="206080" x="9728200" y="3733800"/>
          <p14:tracePt t="206096" x="9690100" y="3695700"/>
          <p14:tracePt t="206113" x="9671050" y="3676650"/>
          <p14:tracePt t="206129" x="9632950" y="3657600"/>
          <p14:tracePt t="206146" x="9607550" y="3638550"/>
          <p14:tracePt t="206163" x="9601200" y="3638550"/>
          <p14:tracePt t="206179" x="9582150" y="3638550"/>
          <p14:tracePt t="206286" x="9582150" y="3663950"/>
          <p14:tracePt t="206292" x="9582150" y="3676650"/>
          <p14:tracePt t="206302" x="9594850" y="3714750"/>
          <p14:tracePt t="206313" x="9601200" y="3721100"/>
          <p14:tracePt t="206329" x="9632950" y="3752850"/>
          <p14:tracePt t="206346" x="9671050" y="3790950"/>
          <p14:tracePt t="206363" x="9696450" y="3822700"/>
          <p14:tracePt t="206379" x="9702800" y="3822700"/>
          <p14:tracePt t="206396" x="9715500" y="3835400"/>
          <p14:tracePt t="206413" x="9747250" y="3854450"/>
          <p14:tracePt t="206429" x="9785350" y="3873500"/>
          <p14:tracePt t="206446" x="9842500" y="3898900"/>
          <p14:tracePt t="206463" x="9893300" y="3917950"/>
          <p14:tracePt t="206479" x="9975850" y="3924300"/>
          <p14:tracePt t="206496" x="10001250" y="3924300"/>
          <p14:tracePt t="206513" x="10045700" y="3930650"/>
          <p14:tracePt t="206529" x="10064750" y="3937000"/>
          <p14:tracePt t="206546" x="10115550" y="3943350"/>
          <p14:tracePt t="206563" x="10179050" y="3956050"/>
          <p14:tracePt t="206579" x="10248900" y="3962400"/>
          <p14:tracePt t="206596" x="10306050" y="3994150"/>
          <p14:tracePt t="206612" x="10407650" y="4019550"/>
          <p14:tracePt t="206629" x="10477500" y="4064000"/>
          <p14:tracePt t="206646" x="10541000" y="4070350"/>
          <p14:tracePt t="206662" x="10560050" y="4083050"/>
          <p14:tracePt t="206666" x="10572750" y="4089400"/>
          <p14:tracePt t="206706" x="10579100" y="4102100"/>
          <p14:tracePt t="206812" x="10566400" y="4108450"/>
          <p14:tracePt t="206826" x="10547350" y="4108450"/>
          <p14:tracePt t="206832" x="10541000" y="4108450"/>
          <p14:tracePt t="206846" x="10471150" y="4108450"/>
          <p14:tracePt t="206862" x="10394950" y="4083050"/>
          <p14:tracePt t="206879" x="10306050" y="4051300"/>
          <p14:tracePt t="206896" x="10179050" y="3987800"/>
          <p14:tracePt t="206912" x="10033000" y="3911600"/>
          <p14:tracePt t="206929" x="9950450" y="3860800"/>
          <p14:tracePt t="206946" x="9925050" y="3848100"/>
          <p14:tracePt t="206962" x="9912350" y="3841750"/>
          <p14:tracePt t="206980" x="9912350" y="3829050"/>
          <p14:tracePt t="207106" x="9906000" y="3835400"/>
          <p14:tracePt t="207110" x="9906000" y="3841750"/>
          <p14:tracePt t="207120" x="9912350" y="3854450"/>
          <p14:tracePt t="207129" x="9918700" y="3860800"/>
          <p14:tracePt t="207146" x="9931400" y="3892550"/>
          <p14:tracePt t="207162" x="9975850" y="3937000"/>
          <p14:tracePt t="207179" x="9994900" y="3962400"/>
          <p14:tracePt t="207196" x="10013950" y="3981450"/>
          <p14:tracePt t="207212" x="10026650" y="3987800"/>
          <p14:tracePt t="207229" x="10033000" y="3994150"/>
          <p14:tracePt t="207262" x="10039350" y="4000500"/>
          <p14:tracePt t="207384" x="10039350" y="3981450"/>
          <p14:tracePt t="207388" x="10033000" y="3975100"/>
          <p14:tracePt t="207398" x="10013950" y="3962400"/>
          <p14:tracePt t="207412" x="10001250" y="3962400"/>
          <p14:tracePt t="207429" x="9994900" y="3962400"/>
          <p14:tracePt t="207474" x="9988550" y="3962400"/>
          <p14:tracePt t="207480" x="9982200" y="3962400"/>
          <p14:tracePt t="207494" x="9969500" y="3962400"/>
          <p14:tracePt t="207504" x="9956800" y="3981450"/>
          <p14:tracePt t="207512" x="9950450" y="3987800"/>
          <p14:tracePt t="207528" x="9937750" y="4013200"/>
          <p14:tracePt t="207545" x="9823450" y="4159250"/>
          <p14:tracePt t="207562" x="9677400" y="4298950"/>
          <p14:tracePt t="207578" x="9518650" y="4432300"/>
          <p14:tracePt t="207595" x="9398000" y="4495800"/>
          <p14:tracePt t="207612" x="8972550" y="4724400"/>
          <p14:tracePt t="207628" x="8420100" y="4965700"/>
          <p14:tracePt t="207645" x="7842250" y="5111750"/>
          <p14:tracePt t="207662" x="7092950" y="5314950"/>
          <p14:tracePt t="207678" x="6591300" y="5391150"/>
          <p14:tracePt t="207696" x="5568950" y="5581650"/>
          <p14:tracePt t="207712" x="5264150" y="5626100"/>
          <p14:tracePt t="207728" x="4991100" y="5676900"/>
          <p14:tracePt t="207745" x="4749800" y="5721350"/>
          <p14:tracePt t="207762" x="4406900" y="5791200"/>
          <p14:tracePt t="207778" x="4210050" y="5854700"/>
          <p14:tracePt t="207795" x="4057650" y="5886450"/>
          <p14:tracePt t="207812" x="3613150" y="5956300"/>
          <p14:tracePt t="207828" x="3219450" y="6013450"/>
          <p14:tracePt t="207845" x="2863850" y="6083300"/>
          <p14:tracePt t="207862" x="2476500" y="6115050"/>
          <p14:tracePt t="207878" x="2203450" y="6159500"/>
          <p14:tracePt t="207895" x="1752600" y="6223000"/>
          <p14:tracePt t="207912" x="1416050" y="6286500"/>
          <p14:tracePt t="207928" x="1187450" y="6337300"/>
          <p14:tracePt t="207945" x="1035050" y="6381750"/>
          <p14:tracePt t="207962" x="990600" y="6407150"/>
          <p14:tracePt t="207978" x="977900" y="6413500"/>
          <p14:tracePt t="208011" x="965200" y="6426200"/>
          <p14:tracePt t="208028" x="882650" y="6445250"/>
          <p14:tracePt t="208045" x="812800" y="6445250"/>
          <p14:tracePt t="208061" x="723900" y="6445250"/>
          <p14:tracePt t="208078" x="692150" y="6445250"/>
          <p14:tracePt t="208095" x="635000" y="6438900"/>
          <p14:tracePt t="208111" x="635000" y="6426200"/>
          <p14:tracePt t="208128" x="622300" y="6407150"/>
          <p14:tracePt t="208145" x="622300" y="6343650"/>
          <p14:tracePt t="208161" x="622300" y="6280150"/>
          <p14:tracePt t="208178" x="615950" y="6159500"/>
          <p14:tracePt t="208195" x="615950" y="6076950"/>
          <p14:tracePt t="208211" x="615950" y="6026150"/>
          <p14:tracePt t="208228" x="628650" y="5975350"/>
          <p14:tracePt t="208245" x="660400" y="5956300"/>
          <p14:tracePt t="208261" x="736600" y="5892800"/>
          <p14:tracePt t="208278" x="774700" y="5873750"/>
          <p14:tracePt t="208295" x="800100" y="5861050"/>
          <p14:tracePt t="208312" x="882650" y="5848350"/>
          <p14:tracePt t="208328" x="920750" y="5848350"/>
          <p14:tracePt t="208345" x="946150" y="5848350"/>
          <p14:tracePt t="208361" x="958850" y="5848350"/>
          <p14:tracePt t="208378" x="984250" y="5848350"/>
          <p14:tracePt t="208394" x="1035050" y="5861050"/>
          <p14:tracePt t="208411" x="1098550" y="5873750"/>
          <p14:tracePt t="208428" x="1130300" y="5880100"/>
          <p14:tracePt t="208445" x="1162050" y="5886450"/>
          <p14:tracePt t="208462" x="1244600" y="5905500"/>
          <p14:tracePt t="208478" x="1270000" y="5924550"/>
          <p14:tracePt t="208494" x="1327150" y="5924550"/>
          <p14:tracePt t="208511" x="1384300" y="5930900"/>
          <p14:tracePt t="208528" x="1466850" y="5949950"/>
          <p14:tracePt t="208544" x="1504950" y="5949950"/>
          <p14:tracePt t="208561" x="1543050" y="5956300"/>
          <p14:tracePt t="208578" x="1619250" y="5975350"/>
          <p14:tracePt t="208594" x="1651000" y="5981700"/>
          <p14:tracePt t="208611" x="1676400" y="5988050"/>
          <p14:tracePt t="208628" x="1714500" y="6007100"/>
          <p14:tracePt t="208644" x="1746250" y="6013450"/>
          <p14:tracePt t="208661" x="1765300" y="6013450"/>
          <p14:tracePt t="208664" x="1771650" y="6013450"/>
          <p14:tracePt t="208678" x="1790700" y="6026150"/>
          <p14:tracePt t="208694" x="1809750" y="6032500"/>
          <p14:tracePt t="208711" x="1822450" y="6032500"/>
          <p14:tracePt t="208728" x="1835150" y="6032500"/>
          <p14:tracePt t="208744" x="1841500" y="6032500"/>
          <p14:tracePt t="208778" x="1847850" y="6032500"/>
          <p14:tracePt t="208794" x="1854200" y="6032500"/>
          <p14:tracePt t="208811" x="1860550" y="6032500"/>
          <p14:tracePt t="208828" x="1866900" y="6032500"/>
          <p14:tracePt t="208844" x="1873250" y="6032500"/>
          <p14:tracePt t="208861" x="1885950" y="6032500"/>
          <p14:tracePt t="208886" x="1898650" y="6032500"/>
          <p14:tracePt t="208894" x="1905000" y="6026150"/>
          <p14:tracePt t="208911" x="1930400" y="6000750"/>
          <p14:tracePt t="208927" x="1936750" y="5975350"/>
          <p14:tracePt t="208944" x="1962150" y="5943600"/>
          <p14:tracePt t="208961" x="1974850" y="5905500"/>
          <p14:tracePt t="208978" x="1987550" y="5899150"/>
          <p14:tracePt t="209042" x="1987550" y="5892800"/>
          <p14:tracePt t="209053" x="1974850" y="5892800"/>
          <p14:tracePt t="209062" x="1949450" y="5892800"/>
          <p14:tracePt t="209078" x="1898650" y="5892800"/>
          <p14:tracePt t="209094" x="1828800" y="5892800"/>
          <p14:tracePt t="209111" x="1739900" y="5892800"/>
          <p14:tracePt t="209127" x="1701800" y="5880100"/>
          <p14:tracePt t="209144" x="1670050" y="5867400"/>
          <p14:tracePt t="209161" x="1657350" y="5867400"/>
          <p14:tracePt t="209189" x="1651000" y="5867400"/>
          <p14:tracePt t="209201" x="1651000" y="5873750"/>
          <p14:tracePt t="209211" x="1651000" y="5880100"/>
          <p14:tracePt t="209227" x="1657350" y="5905500"/>
          <p14:tracePt t="209244" x="1670050" y="5937250"/>
          <p14:tracePt t="209261" x="1689100" y="5962650"/>
          <p14:tracePt t="209277" x="1714500" y="5975350"/>
          <p14:tracePt t="209294" x="1778000" y="5994400"/>
          <p14:tracePt t="209310" x="1835150" y="6000750"/>
          <p14:tracePt t="209327" x="1879600" y="6000750"/>
          <p14:tracePt t="209344" x="1936750" y="6000750"/>
          <p14:tracePt t="209361" x="2063750" y="5937250"/>
          <p14:tracePt t="209377" x="2171700" y="5873750"/>
          <p14:tracePt t="209394" x="2286000" y="5816600"/>
          <p14:tracePt t="209411" x="2368550" y="5772150"/>
          <p14:tracePt t="209427" x="2540000" y="5702300"/>
          <p14:tracePt t="209444" x="2673350" y="5651500"/>
          <p14:tracePt t="209460" x="2965450" y="5511800"/>
          <p14:tracePt t="209477" x="3556000" y="5295900"/>
          <p14:tracePt t="209494" x="3981450" y="5118100"/>
          <p14:tracePt t="209511" x="4914900" y="4768850"/>
          <p14:tracePt t="209527" x="5803900" y="4483100"/>
          <p14:tracePt t="209544" x="6362700" y="4292600"/>
          <p14:tracePt t="209560" x="6845300" y="4133850"/>
          <p14:tracePt t="209577" x="7048500" y="4032250"/>
          <p14:tracePt t="209594" x="7270750" y="3810000"/>
          <p14:tracePt t="209610" x="7321550" y="3708400"/>
          <p14:tracePt t="209627" x="7346950" y="3581400"/>
          <p14:tracePt t="209644" x="7423150" y="3340100"/>
          <p14:tracePt t="209660" x="7499350" y="3136900"/>
          <p14:tracePt t="209677" x="7626350" y="2724150"/>
          <p14:tracePt t="209694" x="7734300" y="2444750"/>
          <p14:tracePt t="209710" x="7962900" y="2101850"/>
          <p14:tracePt t="209727" x="8045450" y="1974850"/>
          <p14:tracePt t="209744" x="8070850" y="1930400"/>
          <p14:tracePt t="209760" x="8089900" y="1898650"/>
          <p14:tracePt t="209835" x="8096250" y="1949450"/>
          <p14:tracePt t="209845" x="8115300" y="2012950"/>
          <p14:tracePt t="209851" x="8115300" y="2038350"/>
          <p14:tracePt t="209861" x="8128000" y="2146300"/>
          <p14:tracePt t="209877" x="8153400" y="2355850"/>
          <p14:tracePt t="209893" x="8178800" y="2520950"/>
          <p14:tracePt t="209910" x="8210550" y="2800350"/>
          <p14:tracePt t="209927" x="8248650" y="2921000"/>
          <p14:tracePt t="209943" x="8255000" y="2997200"/>
          <p14:tracePt t="209960" x="8261350" y="3098800"/>
          <p14:tracePt t="209977" x="8261350" y="3168650"/>
          <p14:tracePt t="209994" x="8267700" y="3321050"/>
          <p14:tracePt t="210010" x="8274050" y="3448050"/>
          <p14:tracePt t="210027" x="8293100" y="3549650"/>
          <p14:tracePt t="210043" x="8305800" y="3600450"/>
          <p14:tracePt t="210060" x="8312150" y="3613150"/>
          <p14:tracePt t="210077" x="8312150" y="3619500"/>
          <p14:tracePt t="210129" x="8318500" y="3619500"/>
          <p14:tracePt t="210139" x="8350250" y="3594100"/>
          <p14:tracePt t="210143" x="8350250" y="3587750"/>
          <p14:tracePt t="210160" x="8394700" y="3505200"/>
          <p14:tracePt t="210177" x="8420100" y="3409950"/>
          <p14:tracePt t="210193" x="8534400" y="3162300"/>
          <p14:tracePt t="210210" x="8578850" y="3009900"/>
          <p14:tracePt t="210227" x="8629650" y="2857500"/>
          <p14:tracePt t="210243" x="8661400" y="2755900"/>
          <p14:tracePt t="210260" x="8667750" y="2705100"/>
          <p14:tracePt t="210277" x="8680450" y="2686050"/>
          <p14:tracePt t="210293" x="8686800" y="2679700"/>
          <p14:tracePt t="210318" x="8693150" y="2679700"/>
          <p14:tracePt t="210345" x="8693150" y="2736850"/>
          <p14:tracePt t="210355" x="8693150" y="2781300"/>
          <p14:tracePt t="210361" x="8693150" y="2851150"/>
          <p14:tracePt t="210376" x="8693150" y="2940050"/>
          <p14:tracePt t="210393" x="8686800" y="3117850"/>
          <p14:tracePt t="210410" x="8642350" y="3333750"/>
          <p14:tracePt t="210427" x="8496300" y="3644900"/>
          <p14:tracePt t="210443" x="8394700" y="3752850"/>
          <p14:tracePt t="210460" x="8318500" y="3816350"/>
          <p14:tracePt t="210476" x="8121650" y="3879850"/>
          <p14:tracePt t="210493" x="7861300" y="3917950"/>
          <p14:tracePt t="210510" x="7486650" y="3981450"/>
          <p14:tracePt t="210526" x="6965950" y="4064000"/>
          <p14:tracePt t="210543" x="6508750" y="4140200"/>
          <p14:tracePt t="210560" x="5194300" y="4362450"/>
          <p14:tracePt t="210576" x="4699000" y="4425950"/>
          <p14:tracePt t="210593" x="4044950" y="4527550"/>
          <p14:tracePt t="210610" x="3270250" y="4635500"/>
          <p14:tracePt t="210626" x="2432050" y="4762500"/>
          <p14:tracePt t="210643" x="2101850" y="4819650"/>
          <p14:tracePt t="210660" x="1962150" y="4838700"/>
          <p14:tracePt t="210676" x="1885950" y="4864100"/>
          <p14:tracePt t="210723" x="1930400" y="4870450"/>
          <p14:tracePt t="210733" x="1974850" y="4870450"/>
          <p14:tracePt t="210743" x="2006600" y="4870450"/>
          <p14:tracePt t="210760" x="2209800" y="4870450"/>
          <p14:tracePt t="210776" x="2470150" y="4787900"/>
          <p14:tracePt t="210793" x="2895600" y="4699000"/>
          <p14:tracePt t="210809" x="3568700" y="4597400"/>
          <p14:tracePt t="210826" x="3975100" y="4521200"/>
          <p14:tracePt t="210843" x="4711700" y="4457700"/>
          <p14:tracePt t="210859" x="5276850" y="4457700"/>
          <p14:tracePt t="210876" x="5537200" y="4457700"/>
          <p14:tracePt t="210893" x="5734050" y="4457700"/>
          <p14:tracePt t="210909" x="5835650" y="4457700"/>
          <p14:tracePt t="210965" x="5797550" y="4457700"/>
          <p14:tracePt t="210975" x="5740400" y="4508500"/>
          <p14:tracePt t="210981" x="5715000" y="4508500"/>
          <p14:tracePt t="210993" x="5568950" y="4603750"/>
          <p14:tracePt t="211009" x="5403850" y="4692650"/>
          <p14:tracePt t="211026" x="5226050" y="4756150"/>
          <p14:tracePt t="211043" x="4667250" y="4946650"/>
          <p14:tracePt t="211060" x="4140200" y="5156200"/>
          <p14:tracePt t="211076" x="3695700" y="5314950"/>
          <p14:tracePt t="211093" x="3181350" y="5461000"/>
          <p14:tracePt t="211109" x="2838450" y="5556250"/>
          <p14:tracePt t="211126" x="2260600" y="5695950"/>
          <p14:tracePt t="211143" x="1854200" y="5810250"/>
          <p14:tracePt t="211159" x="1663700" y="5873750"/>
          <p14:tracePt t="211176" x="1504950" y="5943600"/>
          <p14:tracePt t="211178" x="1428750" y="5969000"/>
          <p14:tracePt t="211192" x="1276350" y="6026150"/>
          <p14:tracePt t="211209" x="1136650" y="6083300"/>
          <p14:tracePt t="211226" x="1041400" y="6134100"/>
          <p14:tracePt t="211242" x="876300" y="6191250"/>
          <p14:tracePt t="211259" x="755650" y="6235700"/>
          <p14:tracePt t="211276" x="666750" y="6254750"/>
          <p14:tracePt t="211292" x="584200" y="6261100"/>
          <p14:tracePt t="211309" x="514350" y="6273800"/>
          <p14:tracePt t="211326" x="501650" y="6273800"/>
          <p14:tracePt t="211342" x="488950" y="6286500"/>
          <p14:tracePt t="211459" x="488950" y="6299200"/>
          <p14:tracePt t="211469" x="488950" y="6318250"/>
          <p14:tracePt t="211485" x="508000" y="6343650"/>
          <p14:tracePt t="211492" x="527050" y="6356350"/>
          <p14:tracePt t="211509" x="546100" y="6388100"/>
          <p14:tracePt t="211526" x="635000" y="6438900"/>
          <p14:tracePt t="211543" x="704850" y="6464300"/>
          <p14:tracePt t="211559" x="800100" y="6489700"/>
          <p14:tracePt t="211576" x="908050" y="6496050"/>
          <p14:tracePt t="211592" x="984250" y="6508750"/>
          <p14:tracePt t="211609" x="1174750" y="6508750"/>
          <p14:tracePt t="211626" x="1365250" y="6508750"/>
          <p14:tracePt t="211642" x="1492250" y="6508750"/>
          <p14:tracePt t="211659" x="1695450" y="6489700"/>
          <p14:tracePt t="211676" x="2076450" y="6470650"/>
          <p14:tracePt t="211692" x="2286000" y="6470650"/>
          <p14:tracePt t="211709" x="2400300" y="6470650"/>
          <p14:tracePt t="211726" x="2552700" y="6451600"/>
          <p14:tracePt t="211742" x="2660650" y="6432550"/>
          <p14:tracePt t="211759" x="2730500" y="6394450"/>
          <p14:tracePt t="211775" x="2755900" y="6375400"/>
          <p14:tracePt t="211792" x="2787650" y="6343650"/>
          <p14:tracePt t="211809" x="2813050" y="6280150"/>
          <p14:tracePt t="211825" x="2844800" y="6229350"/>
          <p14:tracePt t="211842" x="2889250" y="6159500"/>
          <p14:tracePt t="211859" x="2908300" y="6102350"/>
          <p14:tracePt t="211875" x="2914650" y="6076950"/>
          <p14:tracePt t="211892" x="2921000" y="6032500"/>
          <p14:tracePt t="211909" x="2921000" y="5988050"/>
          <p14:tracePt t="211925" x="2889250" y="5943600"/>
          <p14:tracePt t="211942" x="2813050" y="5861050"/>
          <p14:tracePt t="211959" x="2679700" y="5753100"/>
          <p14:tracePt t="211975" x="2546350" y="5676900"/>
          <p14:tracePt t="211992" x="2432050" y="5626100"/>
          <p14:tracePt t="212009" x="2190750" y="5549900"/>
          <p14:tracePt t="212025" x="2025650" y="5518150"/>
          <p14:tracePt t="212042" x="1828800" y="5473700"/>
          <p14:tracePt t="212059" x="1651000" y="5448300"/>
          <p14:tracePt t="212075" x="1530350" y="5448300"/>
          <p14:tracePt t="212092" x="1352550" y="5441950"/>
          <p14:tracePt t="212109" x="1231900" y="5441950"/>
          <p14:tracePt t="212125" x="1073150" y="5441950"/>
          <p14:tracePt t="212142" x="914400" y="5441950"/>
          <p14:tracePt t="212159" x="825500" y="5454650"/>
          <p14:tracePt t="212175" x="692150" y="5524500"/>
          <p14:tracePt t="212192" x="660400" y="5562600"/>
          <p14:tracePt t="212208" x="641350" y="5588000"/>
          <p14:tracePt t="212225" x="622300" y="5638800"/>
          <p14:tracePt t="212242" x="615950" y="5695950"/>
          <p14:tracePt t="212258" x="615950" y="5797550"/>
          <p14:tracePt t="212275" x="647700" y="5848350"/>
          <p14:tracePt t="212292" x="730250" y="5943600"/>
          <p14:tracePt t="212308" x="838200" y="6013450"/>
          <p14:tracePt t="212325" x="965200" y="6057900"/>
          <p14:tracePt t="212342" x="1117600" y="6083300"/>
          <p14:tracePt t="212358" x="1244600" y="6089650"/>
          <p14:tracePt t="212375" x="1466850" y="6096000"/>
          <p14:tracePt t="212393" x="1739900" y="6096000"/>
          <p14:tracePt t="212408" x="1949450" y="6096000"/>
          <p14:tracePt t="212425" x="2120900" y="6096000"/>
          <p14:tracePt t="212442" x="2317750" y="6032500"/>
          <p14:tracePt t="212458" x="2406650" y="5930900"/>
          <p14:tracePt t="212475" x="2444750" y="5892800"/>
          <p14:tracePt t="212492" x="2476500" y="5810250"/>
          <p14:tracePt t="212508" x="2482850" y="5791200"/>
          <p14:tracePt t="212525" x="2489200" y="5695950"/>
          <p14:tracePt t="212542" x="2489200" y="5626100"/>
          <p14:tracePt t="212558" x="2476500" y="5600700"/>
          <p14:tracePt t="212575" x="2374900" y="5505450"/>
          <p14:tracePt t="212592" x="2266950" y="5486400"/>
          <p14:tracePt t="212608" x="2108200" y="5461000"/>
          <p14:tracePt t="212625" x="1955800" y="5461000"/>
          <p14:tracePt t="212641" x="1860550" y="5461000"/>
          <p14:tracePt t="212658" x="1695450" y="5461000"/>
          <p14:tracePt t="212675" x="1543050" y="5511800"/>
          <p14:tracePt t="212692" x="1479550" y="5549900"/>
          <p14:tracePt t="212708" x="1390650" y="5626100"/>
          <p14:tracePt t="212725" x="1282700" y="5727700"/>
          <p14:tracePt t="212741" x="1225550" y="5791200"/>
          <p14:tracePt t="212758" x="1206500" y="5822950"/>
          <p14:tracePt t="212775" x="1187450" y="5867400"/>
          <p14:tracePt t="212791" x="1181100" y="5943600"/>
          <p14:tracePt t="212808" x="1181100" y="6007100"/>
          <p14:tracePt t="212825" x="1244600" y="6083300"/>
          <p14:tracePt t="212841" x="1320800" y="6121400"/>
          <p14:tracePt t="212858" x="1555750" y="6197600"/>
          <p14:tracePt t="212875" x="1701800" y="6223000"/>
          <p14:tracePt t="212891" x="1911350" y="6229350"/>
          <p14:tracePt t="212908" x="2089150" y="6229350"/>
          <p14:tracePt t="212925" x="2178050" y="6229350"/>
          <p14:tracePt t="212941" x="2279650" y="6197600"/>
          <p14:tracePt t="212958" x="2324100" y="6153150"/>
          <p14:tracePt t="212975" x="2368550" y="6108700"/>
          <p14:tracePt t="212991" x="2400300" y="6083300"/>
          <p14:tracePt t="213008" x="2432050" y="6019800"/>
          <p14:tracePt t="213025" x="2457450" y="5962650"/>
          <p14:tracePt t="213041" x="2457450" y="5937250"/>
          <p14:tracePt t="213058" x="2457450" y="5886450"/>
          <p14:tracePt t="213075" x="2419350" y="5822950"/>
          <p14:tracePt t="213091" x="2362200" y="5759450"/>
          <p14:tracePt t="213108" x="2228850" y="5695950"/>
          <p14:tracePt t="213125" x="2127250" y="5657850"/>
          <p14:tracePt t="213141" x="1924050" y="5632450"/>
          <p14:tracePt t="213159" x="1720850" y="5632450"/>
          <p14:tracePt t="213174" x="1612900" y="5632450"/>
          <p14:tracePt t="213191" x="1466850" y="5632450"/>
          <p14:tracePt t="213208" x="1346200" y="5651500"/>
          <p14:tracePt t="213224" x="1187450" y="5759450"/>
          <p14:tracePt t="213241" x="1155700" y="5803900"/>
          <p14:tracePt t="213257" x="1143000" y="5842000"/>
          <p14:tracePt t="213274" x="1130300" y="5911850"/>
          <p14:tracePt t="213291" x="1130300" y="5994400"/>
          <p14:tracePt t="213308" x="1174750" y="6045200"/>
          <p14:tracePt t="213324" x="1250950" y="6108700"/>
          <p14:tracePt t="213341" x="1447800" y="6172200"/>
          <p14:tracePt t="213358" x="1638300" y="6197600"/>
          <p14:tracePt t="213374" x="1905000" y="6197600"/>
          <p14:tracePt t="213391" x="2178050" y="6184900"/>
          <p14:tracePt t="213408" x="2336800" y="6096000"/>
          <p14:tracePt t="213424" x="2520950" y="5905500"/>
          <p14:tracePt t="213441" x="2565400" y="5734050"/>
          <p14:tracePt t="213458" x="2565400" y="5670550"/>
          <p14:tracePt t="213474" x="2552700" y="5607050"/>
          <p14:tracePt t="213491" x="2489200" y="5537200"/>
          <p14:tracePt t="213508" x="2400300" y="5454650"/>
          <p14:tracePt t="213524" x="2374900" y="5441950"/>
          <p14:tracePt t="213541" x="2362200" y="5422900"/>
          <p14:tracePt t="213599" x="2355850" y="5422900"/>
          <p14:tracePt t="213613" x="2349500" y="5422900"/>
          <p14:tracePt t="214118" x="2343150" y="5435600"/>
          <p14:tracePt t="214123" x="2305050" y="5461000"/>
          <p14:tracePt t="214127" x="2273300" y="5518150"/>
          <p14:tracePt t="214141" x="2241550" y="5588000"/>
          <p14:tracePt t="214157" x="2139950" y="5746750"/>
          <p14:tracePt t="214174" x="2063750" y="5880100"/>
          <p14:tracePt t="214190" x="2006600" y="5969000"/>
          <p14:tracePt t="214207" x="1924050" y="6178550"/>
          <p14:tracePt t="214224" x="1784350" y="6388100"/>
          <p14:tracePt t="214240" x="1720850" y="6508750"/>
          <p14:tracePt t="214257" x="1625600" y="6635750"/>
          <p14:tracePt t="214669" x="863600" y="6521450"/>
          <p14:tracePt t="214679" x="857250" y="6515100"/>
          <p14:tracePt t="214690" x="831850" y="6508750"/>
          <p14:tracePt t="214707" x="793750" y="6470650"/>
          <p14:tracePt t="214723" x="774700" y="6464300"/>
          <p14:tracePt t="214757" x="774700" y="6457950"/>
          <p14:tracePt t="215011" x="787400" y="6457950"/>
          <p14:tracePt t="215027" x="800100" y="6457950"/>
          <p14:tracePt t="215031" x="806450" y="6457950"/>
          <p14:tracePt t="215041" x="819150" y="6457950"/>
          <p14:tracePt t="215056" x="831850" y="6457950"/>
          <p14:tracePt t="215073" x="889000" y="6457950"/>
          <p14:tracePt t="215090" x="927100" y="6457950"/>
          <p14:tracePt t="215107" x="952500" y="6457950"/>
          <p14:tracePt t="215123" x="1041400" y="6464300"/>
          <p14:tracePt t="215140" x="1098550" y="6483350"/>
          <p14:tracePt t="215156" x="1123950" y="6483350"/>
          <p14:tracePt t="215173" x="1143000" y="6483350"/>
          <p14:tracePt t="215190" x="1155700" y="6483350"/>
          <p14:tracePt t="215206" x="1168400" y="6483350"/>
          <p14:tracePt t="215223" x="1187450" y="6489700"/>
          <p14:tracePt t="215239" x="1193800" y="6489700"/>
          <p14:tracePt t="215256" x="1206500" y="6489700"/>
          <p14:tracePt t="215272" x="1238250" y="6489700"/>
          <p14:tracePt t="215289" x="1257300" y="6489700"/>
          <p14:tracePt t="215306" x="1263650" y="6489700"/>
          <p14:tracePt t="215323" x="1282700" y="6489700"/>
          <p14:tracePt t="215339" x="1301750" y="6489700"/>
          <p14:tracePt t="215356" x="1308100" y="6489700"/>
          <p14:tracePt t="215389" x="1314450" y="6489700"/>
          <p14:tracePt t="216075" x="1320800" y="6489700"/>
          <p14:tracePt t="216121" x="1314450" y="6489700"/>
          <p14:tracePt t="216132" x="1301750" y="6489700"/>
          <p14:tracePt t="216139" x="1295400" y="6489700"/>
          <p14:tracePt t="216156" x="1276350" y="6489700"/>
          <p14:tracePt t="216172" x="1238250" y="6489700"/>
          <p14:tracePt t="216189" x="1181100" y="6489700"/>
          <p14:tracePt t="216206" x="1130300" y="6489700"/>
          <p14:tracePt t="216222" x="1066800" y="6489700"/>
          <p14:tracePt t="216239" x="1035050" y="6489700"/>
          <p14:tracePt t="216256" x="971550" y="6489700"/>
          <p14:tracePt t="216273" x="927100" y="6483350"/>
          <p14:tracePt t="216289" x="901700" y="6477000"/>
          <p14:tracePt t="216306" x="869950" y="6477000"/>
          <p14:tracePt t="216323" x="825500" y="6477000"/>
          <p14:tracePt t="216339" x="781050" y="6477000"/>
          <p14:tracePt t="216355" x="755650" y="6477000"/>
          <p14:tracePt t="216372" x="723900" y="6470650"/>
          <p14:tracePt t="216388" x="685800" y="6470650"/>
          <p14:tracePt t="216405" x="673100" y="6457950"/>
          <p14:tracePt t="216422" x="666750" y="6457950"/>
          <p14:tracePt t="216490" x="660400" y="6451600"/>
          <p14:tracePt t="216496" x="660400" y="6445250"/>
          <p14:tracePt t="216506" x="660400" y="6438900"/>
          <p14:tracePt t="216522" x="660400" y="6426200"/>
          <p14:tracePt t="216539" x="673100" y="6407150"/>
          <p14:tracePt t="216555" x="679450" y="6381750"/>
          <p14:tracePt t="216572" x="692150" y="6369050"/>
          <p14:tracePt t="216589" x="698500" y="6343650"/>
          <p14:tracePt t="216605" x="698500" y="6305550"/>
          <p14:tracePt t="216622" x="698500" y="6299200"/>
          <p14:tracePt t="216639" x="692150" y="6286500"/>
          <p14:tracePt t="216655" x="685800" y="6280150"/>
          <p14:tracePt t="216672" x="679450" y="6273800"/>
          <p14:tracePt t="216689" x="673100" y="6273800"/>
          <p14:tracePt t="216705" x="647700" y="6273800"/>
          <p14:tracePt t="216722" x="628650" y="6273800"/>
          <p14:tracePt t="216739" x="584200" y="6273800"/>
          <p14:tracePt t="216755" x="577850" y="6273800"/>
          <p14:tracePt t="216772" x="571500" y="6273800"/>
          <p14:tracePt t="216824" x="565150" y="6273800"/>
          <p14:tracePt t="216878" x="565150" y="6280150"/>
          <p14:tracePt t="216888" x="565150" y="6286500"/>
          <p14:tracePt t="216898" x="590550" y="6311900"/>
          <p14:tracePt t="216905" x="635000" y="6324600"/>
          <p14:tracePt t="216922" x="698500" y="6337300"/>
          <p14:tracePt t="216939" x="819150" y="6369050"/>
          <p14:tracePt t="216955" x="920750" y="6369050"/>
          <p14:tracePt t="216972" x="1003300" y="6369050"/>
          <p14:tracePt t="216989" x="1066800" y="6369050"/>
          <p14:tracePt t="217005" x="1104900" y="6375400"/>
          <p14:tracePt t="217022" x="1168400" y="6388100"/>
          <p14:tracePt t="217039" x="1225550" y="6400800"/>
          <p14:tracePt t="217055" x="1250950" y="6400800"/>
          <p14:tracePt t="217072" x="1263650" y="6400800"/>
          <p14:tracePt t="217089" x="1270000" y="6400800"/>
          <p14:tracePt t="217105" x="1282700" y="6419850"/>
          <p14:tracePt t="217122" x="1289050" y="6419850"/>
          <p14:tracePt t="217155" x="1295400" y="6426200"/>
          <p14:tracePt t="217172" x="1295400" y="6432550"/>
          <p14:tracePt t="217188" x="1295400" y="6438900"/>
          <p14:tracePt t="217212" x="1295400" y="6445250"/>
          <p14:tracePt t="217225" x="1289050" y="6451600"/>
          <p14:tracePt t="217246" x="1276350" y="6457950"/>
          <p14:tracePt t="217256" x="1276350" y="6464300"/>
          <p14:tracePt t="217271" x="1270000" y="6464300"/>
          <p14:tracePt t="217288" x="1257300" y="6464300"/>
          <p14:tracePt t="217305" x="1238250" y="6464300"/>
          <p14:tracePt t="217321" x="1187450" y="6464300"/>
          <p14:tracePt t="217338" x="1155700" y="6457950"/>
          <p14:tracePt t="217355" x="1092200" y="6438900"/>
          <p14:tracePt t="217371" x="1054100" y="6413500"/>
          <p14:tracePt t="217388" x="1035050" y="6394450"/>
          <p14:tracePt t="217421" x="1035050" y="6381750"/>
          <p14:tracePt t="217438" x="1009650" y="6350000"/>
          <p14:tracePt t="217455" x="1003300" y="6343650"/>
          <p14:tracePt t="217534" x="1003300" y="6362700"/>
          <p14:tracePt t="217544" x="1003300" y="6369050"/>
          <p14:tracePt t="217550" x="1003300" y="6381750"/>
          <p14:tracePt t="217560" x="1003300" y="6388100"/>
          <p14:tracePt t="217571" x="1003300" y="6400800"/>
          <p14:tracePt t="217588" x="1028700" y="6426200"/>
          <p14:tracePt t="217605" x="1085850" y="6489700"/>
          <p14:tracePt t="217621" x="1155700" y="6521450"/>
          <p14:tracePt t="217638" x="1282700" y="6546850"/>
          <p14:tracePt t="217655" x="1460500" y="6565900"/>
          <p14:tracePt t="217721" x="1930400" y="6591300"/>
          <p14:tracePt t="217738" x="2025650" y="6584950"/>
          <p14:tracePt t="217755" x="2127250" y="6559550"/>
          <p14:tracePt t="217771" x="2197100" y="6553200"/>
          <p14:tracePt t="217788" x="2279650" y="6521450"/>
          <p14:tracePt t="217805" x="2355850" y="6489700"/>
          <p14:tracePt t="217821" x="2387600" y="6464300"/>
          <p14:tracePt t="217838" x="2451100" y="6419850"/>
          <p14:tracePt t="217854" x="2482850" y="6400800"/>
          <p14:tracePt t="217871" x="2533650" y="6356350"/>
          <p14:tracePt t="217888" x="2533650" y="6350000"/>
          <p14:tracePt t="217904" x="2533650" y="6324600"/>
          <p14:tracePt t="217921" x="2501900" y="6242050"/>
          <p14:tracePt t="217938" x="2413000" y="6203950"/>
          <p14:tracePt t="217954" x="2292350" y="6178550"/>
          <p14:tracePt t="217971" x="2203450" y="6165850"/>
          <p14:tracePt t="217988" x="2012950" y="6146800"/>
          <p14:tracePt t="218004" x="1841500" y="6146800"/>
          <p14:tracePt t="218021" x="1708150" y="6146800"/>
          <p14:tracePt t="218038" x="1606550" y="6172200"/>
          <p14:tracePt t="218054" x="1543050" y="6197600"/>
          <p14:tracePt t="218071" x="1403350" y="6254750"/>
          <p14:tracePt t="218088" x="1289050" y="6286500"/>
          <p14:tracePt t="218104" x="1168400" y="6337300"/>
          <p14:tracePt t="218121" x="1085850" y="6350000"/>
          <p14:tracePt t="218138" x="1009650" y="6356350"/>
          <p14:tracePt t="218154" x="977900" y="6362700"/>
          <p14:tracePt t="218171" x="946150" y="6362700"/>
          <p14:tracePt t="218188" x="933450" y="6362700"/>
          <p14:tracePt t="218204" x="908050" y="6362700"/>
          <p14:tracePt t="218221" x="857250" y="6362700"/>
          <p14:tracePt t="218238" x="781050" y="6350000"/>
          <p14:tracePt t="218254" x="717550" y="6324600"/>
          <p14:tracePt t="218271" x="685800" y="6305550"/>
          <p14:tracePt t="218288" x="635000" y="6273800"/>
          <p14:tracePt t="218304" x="590550" y="6242050"/>
          <p14:tracePt t="218321" x="514350" y="6197600"/>
          <p14:tracePt t="218338" x="450850" y="6184900"/>
          <p14:tracePt t="218354" x="425450" y="6178550"/>
          <p14:tracePt t="218371" x="400050" y="6172200"/>
          <p14:tracePt t="218387" x="393700" y="6172200"/>
          <p14:tracePt t="218434" x="381000" y="6172200"/>
          <p14:tracePt t="218454" x="374650" y="6172200"/>
          <p14:tracePt t="218474" x="368300" y="6178550"/>
          <p14:tracePt t="218518" x="361950" y="6184900"/>
          <p14:tracePt t="218534" x="355600" y="6184900"/>
          <p14:tracePt t="218772" x="361950" y="6184900"/>
          <p14:tracePt t="218776" x="368300" y="6184900"/>
          <p14:tracePt t="218787" x="381000" y="6184900"/>
          <p14:tracePt t="218804" x="425450" y="6184900"/>
          <p14:tracePt t="218820" x="488950" y="6184900"/>
          <p14:tracePt t="218837" x="558800" y="6184900"/>
          <p14:tracePt t="218854" x="711200" y="6184900"/>
          <p14:tracePt t="218870" x="819150" y="6184900"/>
          <p14:tracePt t="218887" x="927100" y="6184900"/>
          <p14:tracePt t="218904" x="1028700" y="6184900"/>
          <p14:tracePt t="218921" x="1060450" y="6184900"/>
          <p14:tracePt t="218937" x="1168400" y="6172200"/>
          <p14:tracePt t="218954" x="1263650" y="6172200"/>
          <p14:tracePt t="218970" x="1346200" y="6172200"/>
          <p14:tracePt t="218987" x="1422400" y="6172200"/>
          <p14:tracePt t="219004" x="1498600" y="6172200"/>
          <p14:tracePt t="219020" x="1536700" y="6172200"/>
          <p14:tracePt t="219037" x="1568450" y="6172200"/>
          <p14:tracePt t="219054" x="1644650" y="6184900"/>
          <p14:tracePt t="219070" x="1695450" y="6197600"/>
          <p14:tracePt t="219087" x="1790700" y="6210300"/>
          <p14:tracePt t="219104" x="1892300" y="6235700"/>
          <p14:tracePt t="219120" x="1936750" y="6242050"/>
          <p14:tracePt t="219137" x="2000250" y="6261100"/>
          <p14:tracePt t="219153" x="2038350" y="6273800"/>
          <p14:tracePt t="219170" x="2044700" y="6273800"/>
          <p14:tracePt t="219187" x="2057400" y="6280150"/>
          <p14:tracePt t="219204" x="2076450" y="6299200"/>
          <p14:tracePt t="219220" x="2095500" y="6318250"/>
          <p14:tracePt t="219237" x="2101850" y="6330950"/>
          <p14:tracePt t="219270" x="2120900" y="6362700"/>
          <p14:tracePt t="219287" x="2120900" y="6381750"/>
          <p14:tracePt t="219303" x="2120900" y="6400800"/>
          <p14:tracePt t="219382" x="2120900" y="6407150"/>
          <p14:tracePt t="219446" x="2120900" y="6413500"/>
          <p14:tracePt t="219860" x="2108200" y="6413500"/>
          <p14:tracePt t="219866" x="2101850" y="6413500"/>
          <p14:tracePt t="219876" x="2076450" y="6413500"/>
          <p14:tracePt t="219886" x="2063750" y="6413500"/>
          <p14:tracePt t="219903" x="2000250" y="6413500"/>
          <p14:tracePt t="219920" x="1930400" y="6413500"/>
          <p14:tracePt t="219936" x="1854200" y="6413500"/>
          <p14:tracePt t="219953" x="1778000" y="6413500"/>
          <p14:tracePt t="219970" x="1720850" y="6413500"/>
          <p14:tracePt t="219986" x="1536700" y="6413500"/>
          <p14:tracePt t="220003" x="1460500" y="6413500"/>
          <p14:tracePt t="220020" x="1409700" y="6413500"/>
          <p14:tracePt t="220036" x="1365250" y="6413500"/>
          <p14:tracePt t="220053" x="1339850" y="6394450"/>
          <p14:tracePt t="220070" x="1320800" y="6381750"/>
          <p14:tracePt t="220086" x="1314450" y="6381750"/>
          <p14:tracePt t="220103" x="1282700" y="6350000"/>
          <p14:tracePt t="220119" x="1263650" y="6330950"/>
          <p14:tracePt t="220136" x="1231900" y="6299200"/>
          <p14:tracePt t="220153" x="1206500" y="6280150"/>
          <p14:tracePt t="220169" x="1200150" y="6273800"/>
          <p14:tracePt t="220186" x="1174750" y="6254750"/>
          <p14:tracePt t="220203" x="1155700" y="6248400"/>
          <p14:tracePt t="220219" x="1136650" y="6242050"/>
          <p14:tracePt t="220236" x="1123950" y="6242050"/>
          <p14:tracePt t="220253" x="1111250" y="6242050"/>
          <p14:tracePt t="220269" x="1092200" y="6242050"/>
          <p14:tracePt t="220286" x="1073150" y="6242050"/>
          <p14:tracePt t="220303" x="1066800" y="6242050"/>
          <p14:tracePt t="220319" x="1041400" y="6242050"/>
          <p14:tracePt t="220336" x="996950" y="6242050"/>
          <p14:tracePt t="220353" x="977900" y="6242050"/>
          <p14:tracePt t="220386" x="958850" y="6242050"/>
          <p14:tracePt t="220403" x="946150" y="6242050"/>
          <p14:tracePt t="220419" x="920750" y="6254750"/>
          <p14:tracePt t="220453" x="914400" y="6267450"/>
          <p14:tracePt t="220469" x="908050" y="6267450"/>
          <p14:tracePt t="220486" x="908050" y="6299200"/>
          <p14:tracePt t="220503" x="908050" y="6318250"/>
          <p14:tracePt t="220519" x="908050" y="6324600"/>
          <p14:tracePt t="220536" x="908050" y="6356350"/>
          <p14:tracePt t="220552" x="914400" y="6375400"/>
          <p14:tracePt t="220569" x="920750" y="6375400"/>
          <p14:tracePt t="220586" x="933450" y="6400800"/>
          <p14:tracePt t="220602" x="939800" y="6407150"/>
          <p14:tracePt t="220619" x="958850" y="6419850"/>
          <p14:tracePt t="220636" x="971550" y="6426200"/>
          <p14:tracePt t="220652" x="984250" y="6438900"/>
          <p14:tracePt t="220669" x="1009650" y="6445250"/>
          <p14:tracePt t="220686" x="1041400" y="6457950"/>
          <p14:tracePt t="220702" x="1085850" y="6477000"/>
          <p14:tracePt t="220719" x="1117600" y="6489700"/>
          <p14:tracePt t="220736" x="1155700" y="6508750"/>
          <p14:tracePt t="220752" x="1168400" y="6508750"/>
          <p14:tracePt t="220769" x="1193800" y="6521450"/>
          <p14:tracePt t="220786" x="1219200" y="6521450"/>
          <p14:tracePt t="220802" x="1244600" y="6540500"/>
          <p14:tracePt t="220819" x="1320800" y="6546850"/>
          <p14:tracePt t="220836" x="1390650" y="6559550"/>
          <p14:tracePt t="220950" x="1860550" y="6578600"/>
          <p14:tracePt t="220956" x="1911350" y="6578600"/>
          <p14:tracePt t="220970" x="1974850" y="6578600"/>
          <p14:tracePt t="220986" x="2038350" y="6578600"/>
          <p14:tracePt t="221002" x="2082800" y="6578600"/>
          <p14:tracePt t="221019" x="2133600" y="6572250"/>
          <p14:tracePt t="221035" x="2146300" y="6565900"/>
          <p14:tracePt t="221052" x="2190750" y="6540500"/>
          <p14:tracePt t="221069" x="2241550" y="6540500"/>
          <p14:tracePt t="221086" x="2279650" y="6534150"/>
          <p14:tracePt t="221102" x="2317750" y="6527800"/>
          <p14:tracePt t="221119" x="2324100" y="6527800"/>
          <p14:tracePt t="221135" x="2336800" y="6515100"/>
          <p14:tracePt t="221152" x="2355850" y="6496050"/>
          <p14:tracePt t="221169" x="2381250" y="6470650"/>
          <p14:tracePt t="221185" x="2406650" y="6457950"/>
          <p14:tracePt t="221202" x="2425700" y="6438900"/>
          <p14:tracePt t="221219" x="2432050" y="6432550"/>
          <p14:tracePt t="221235" x="2438400" y="6426200"/>
          <p14:tracePt t="221252" x="2451100" y="6413500"/>
          <p14:tracePt t="221269" x="2451100" y="6400800"/>
          <p14:tracePt t="221285" x="2451100" y="6394450"/>
          <p14:tracePt t="221302" x="2451100" y="6381750"/>
          <p14:tracePt t="221319" x="2451100" y="6350000"/>
          <p14:tracePt t="221335" x="2444750" y="6343650"/>
          <p14:tracePt t="221352" x="2438400" y="6330950"/>
          <p14:tracePt t="221369" x="2406650" y="6311900"/>
          <p14:tracePt t="221385" x="2393950" y="6299200"/>
          <p14:tracePt t="221402" x="2368550" y="6292850"/>
          <p14:tracePt t="221419" x="2349500" y="6286500"/>
          <p14:tracePt t="221435" x="2292350" y="6280150"/>
          <p14:tracePt t="221452" x="2235200" y="6261100"/>
          <p14:tracePt t="221469" x="2108200" y="6229350"/>
          <p14:tracePt t="221485" x="2025650" y="6197600"/>
          <p14:tracePt t="221502" x="1981200" y="6197600"/>
          <p14:tracePt t="221519" x="1911350" y="6178550"/>
          <p14:tracePt t="221536" x="1847850" y="6178550"/>
          <p14:tracePt t="221552" x="1803400" y="6172200"/>
          <p14:tracePt t="221568" x="1733550" y="6165850"/>
          <p14:tracePt t="221585" x="1682750" y="6159500"/>
          <p14:tracePt t="221602" x="1524000" y="6127750"/>
          <p14:tracePt t="221618" x="1454150" y="6127750"/>
          <p14:tracePt t="221635" x="1403350" y="6121400"/>
          <p14:tracePt t="221652" x="1270000" y="6121400"/>
          <p14:tracePt t="221668" x="1219200" y="6121400"/>
          <p14:tracePt t="221685" x="1174750" y="6121400"/>
          <p14:tracePt t="221702" x="1155700" y="6121400"/>
          <p14:tracePt t="221718" x="1143000" y="6121400"/>
          <p14:tracePt t="221735" x="1117600" y="6121400"/>
          <p14:tracePt t="221752" x="1092200" y="6121400"/>
          <p14:tracePt t="221768" x="1054100" y="6127750"/>
          <p14:tracePt t="221785" x="1022350" y="6140450"/>
          <p14:tracePt t="221802" x="971550" y="6159500"/>
          <p14:tracePt t="221818" x="908050" y="6184900"/>
          <p14:tracePt t="221852" x="876300" y="6197600"/>
          <p14:tracePt t="221868" x="863600" y="6210300"/>
          <p14:tracePt t="221885" x="857250" y="6229350"/>
          <p14:tracePt t="221902" x="850900" y="6235700"/>
          <p14:tracePt t="221918" x="838200" y="6261100"/>
          <p14:tracePt t="221935" x="825500" y="6286500"/>
          <p14:tracePt t="221952" x="812800" y="6318250"/>
          <p14:tracePt t="221968" x="806450" y="6337300"/>
          <p14:tracePt t="221985" x="806450" y="6362700"/>
          <p14:tracePt t="222001" x="806450" y="6381750"/>
          <p14:tracePt t="222018" x="806450" y="6394450"/>
          <p14:tracePt t="222035" x="819150" y="6407150"/>
          <p14:tracePt t="222051" x="831850" y="6426200"/>
          <p14:tracePt t="222068" x="850900" y="6432550"/>
          <p14:tracePt t="222085" x="914400" y="6451600"/>
          <p14:tracePt t="222101" x="927100" y="6470650"/>
          <p14:tracePt t="222118" x="958850" y="6483350"/>
          <p14:tracePt t="222135" x="984250" y="6489700"/>
          <p14:tracePt t="222151" x="1016000" y="6502400"/>
          <p14:tracePt t="222168" x="1028700" y="6502400"/>
          <p14:tracePt t="222185" x="1054100" y="6502400"/>
          <p14:tracePt t="222201" x="1092200" y="6521450"/>
          <p14:tracePt t="222218" x="1123950" y="6527800"/>
          <p14:tracePt t="222235" x="1181100" y="6534150"/>
          <p14:tracePt t="222251" x="1225550" y="6540500"/>
          <p14:tracePt t="222268" x="1263650" y="6546850"/>
          <p14:tracePt t="222285" x="1333500" y="6553200"/>
          <p14:tracePt t="222419" x="1816100" y="6578600"/>
          <p14:tracePt t="222423" x="1828800" y="6578600"/>
          <p14:tracePt t="222434" x="1866900" y="6578600"/>
          <p14:tracePt t="222451" x="1930400" y="6578600"/>
          <p14:tracePt t="222468" x="1974850" y="6584950"/>
          <p14:tracePt t="222484" x="2044700" y="6591300"/>
          <p14:tracePt t="222501" x="2076450" y="6591300"/>
          <p14:tracePt t="222518" x="2120900" y="6591300"/>
          <p14:tracePt t="222534" x="2152650" y="6584950"/>
          <p14:tracePt t="222551" x="2184400" y="6572250"/>
          <p14:tracePt t="222568" x="2235200" y="6553200"/>
          <p14:tracePt t="222584" x="2266950" y="6534150"/>
          <p14:tracePt t="222601" x="2286000" y="6515100"/>
          <p14:tracePt t="222618" x="2317750" y="6477000"/>
          <p14:tracePt t="222634" x="2336800" y="6464300"/>
          <p14:tracePt t="222651" x="2349500" y="6445250"/>
          <p14:tracePt t="222668" x="2355850" y="6445250"/>
          <p14:tracePt t="222684" x="2368550" y="6419850"/>
          <p14:tracePt t="222701" x="2400300" y="6407150"/>
          <p14:tracePt t="222718" x="2419350" y="6388100"/>
          <p14:tracePt t="222734" x="2432050" y="6375400"/>
          <p14:tracePt t="222751" x="2432050" y="6369050"/>
          <p14:tracePt t="222768" x="2438400" y="6356350"/>
          <p14:tracePt t="222784" x="2438400" y="6337300"/>
          <p14:tracePt t="222801" x="2438400" y="6324600"/>
          <p14:tracePt t="222818" x="2438400" y="6305550"/>
          <p14:tracePt t="222834" x="2419350" y="6286500"/>
          <p14:tracePt t="222851" x="2400300" y="6280150"/>
          <p14:tracePt t="222867" x="2330450" y="6261100"/>
          <p14:tracePt t="222884" x="2266950" y="6254750"/>
          <p14:tracePt t="222901" x="2165350" y="6223000"/>
          <p14:tracePt t="222918" x="2095500" y="6203950"/>
          <p14:tracePt t="222934" x="1974850" y="6197600"/>
          <p14:tracePt t="222951" x="1911350" y="6191250"/>
          <p14:tracePt t="222968" x="1847850" y="6178550"/>
          <p14:tracePt t="222984" x="1720850" y="6153150"/>
          <p14:tracePt t="223001" x="1638300" y="6146800"/>
          <p14:tracePt t="223017" x="1593850" y="6140450"/>
          <p14:tracePt t="223034" x="1536700" y="6140450"/>
          <p14:tracePt t="223051" x="1447800" y="6140450"/>
          <p14:tracePt t="223068" x="1365250" y="6140450"/>
          <p14:tracePt t="223084" x="1314450" y="6134100"/>
          <p14:tracePt t="223101" x="1257300" y="6134100"/>
          <p14:tracePt t="223118" x="1162050" y="6134100"/>
          <p14:tracePt t="223134" x="1079500" y="6134100"/>
          <p14:tracePt t="223151" x="1041400" y="6134100"/>
          <p14:tracePt t="223167" x="996950" y="6134100"/>
          <p14:tracePt t="223184" x="920750" y="6134100"/>
          <p14:tracePt t="223201" x="882650" y="6146800"/>
          <p14:tracePt t="223217" x="857250" y="6165850"/>
          <p14:tracePt t="223234" x="844550" y="6178550"/>
          <p14:tracePt t="223251" x="825500" y="6203950"/>
          <p14:tracePt t="223267" x="819150" y="6229350"/>
          <p14:tracePt t="223284" x="812800" y="6242050"/>
          <p14:tracePt t="223301" x="812800" y="6280150"/>
          <p14:tracePt t="223317" x="812800" y="6286500"/>
          <p14:tracePt t="223334" x="819150" y="6330950"/>
          <p14:tracePt t="223351" x="850900" y="6369050"/>
          <p14:tracePt t="223367" x="869950" y="6375400"/>
          <p14:tracePt t="223384" x="882650" y="6388100"/>
          <p14:tracePt t="223400" x="914400" y="6400800"/>
          <p14:tracePt t="223417" x="939800" y="6426200"/>
          <p14:tracePt t="223434" x="946150" y="6426200"/>
          <p14:tracePt t="223450" x="965200" y="6438900"/>
          <p14:tracePt t="223467" x="1016000" y="6464300"/>
          <p14:tracePt t="223484" x="1060450" y="6483350"/>
          <p14:tracePt t="223500" x="1092200" y="6502400"/>
          <p14:tracePt t="223517" x="1117600" y="6502400"/>
          <p14:tracePt t="223534" x="1149350" y="6521450"/>
          <p14:tracePt t="223550" x="1174750" y="6540500"/>
          <p14:tracePt t="223567" x="1206500" y="6553200"/>
          <p14:tracePt t="223584" x="1270000" y="6572250"/>
          <p14:tracePt t="223755" x="1809750" y="6648450"/>
          <p14:tracePt t="223767" x="1854200" y="6648450"/>
          <p14:tracePt t="223783" x="1892300" y="6642100"/>
          <p14:tracePt t="223800" x="1917700" y="6642100"/>
          <p14:tracePt t="223817" x="1981200" y="6635750"/>
          <p14:tracePt t="223834" x="2019300" y="6623050"/>
          <p14:tracePt t="223850" x="2076450" y="6610350"/>
          <p14:tracePt t="223867" x="2114550" y="6584950"/>
          <p14:tracePt t="223884" x="2139950" y="6578600"/>
          <p14:tracePt t="223900" x="2184400" y="6559550"/>
          <p14:tracePt t="223917" x="2197100" y="6553200"/>
          <p14:tracePt t="223933" x="2209800" y="6546850"/>
          <p14:tracePt t="223950" x="2228850" y="6527800"/>
          <p14:tracePt t="223967" x="2266950" y="6502400"/>
          <p14:tracePt t="223983" x="2286000" y="6489700"/>
          <p14:tracePt t="224000" x="2298700" y="6483350"/>
          <p14:tracePt t="224017" x="2311400" y="6470650"/>
          <p14:tracePt t="224033" x="2336800" y="6457950"/>
          <p14:tracePt t="224050" x="2362200" y="6451600"/>
          <p14:tracePt t="224067" x="2387600" y="6426200"/>
          <p14:tracePt t="224083" x="2400300" y="6426200"/>
          <p14:tracePt t="224117" x="2413000" y="6407150"/>
          <p14:tracePt t="224133" x="2419350" y="6407150"/>
          <p14:tracePt t="224150" x="2419350" y="6381750"/>
          <p14:tracePt t="224167" x="2419350" y="6375400"/>
          <p14:tracePt t="224183" x="2419350" y="6356350"/>
          <p14:tracePt t="224200" x="2413000" y="6330950"/>
          <p14:tracePt t="224217" x="2387600" y="6324600"/>
          <p14:tracePt t="224219" x="2362200" y="6305550"/>
          <p14:tracePt t="224233" x="2343150" y="6292850"/>
          <p14:tracePt t="224250" x="2241550" y="6254750"/>
          <p14:tracePt t="224267" x="2146300" y="6216650"/>
          <p14:tracePt t="224283" x="2076450" y="6197600"/>
          <p14:tracePt t="224300" x="2012950" y="6184900"/>
          <p14:tracePt t="224317" x="1905000" y="6159500"/>
          <p14:tracePt t="224333" x="1879600" y="6159500"/>
          <p14:tracePt t="224350" x="1847850" y="6153150"/>
          <p14:tracePt t="224367" x="1828800" y="6146800"/>
          <p14:tracePt t="224384" x="1771650" y="6146800"/>
          <p14:tracePt t="224400" x="1689100" y="6146800"/>
          <p14:tracePt t="224417" x="1600200" y="6146800"/>
          <p14:tracePt t="224433" x="1524000" y="6146800"/>
          <p14:tracePt t="224450" x="1441450" y="6146800"/>
          <p14:tracePt t="224466" x="1320800" y="6146800"/>
          <p14:tracePt t="224483" x="1295400" y="6159500"/>
          <p14:tracePt t="224500" x="1263650" y="6165850"/>
          <p14:tracePt t="224516" x="1219200" y="6178550"/>
          <p14:tracePt t="224533" x="1193800" y="6197600"/>
          <p14:tracePt t="224550" x="1149350" y="6229350"/>
          <p14:tracePt t="224566" x="1111250" y="6248400"/>
          <p14:tracePt t="224583" x="1060450" y="6280150"/>
          <p14:tracePt t="224600" x="1028700" y="6305550"/>
          <p14:tracePt t="224616" x="1022350" y="6305550"/>
          <p14:tracePt t="224633" x="1016000" y="6318250"/>
          <p14:tracePt t="224650" x="1016000" y="6330950"/>
          <p14:tracePt t="224666" x="1016000" y="6343650"/>
          <p14:tracePt t="224683" x="1016000" y="6375400"/>
          <p14:tracePt t="224700" x="1016000" y="6394450"/>
          <p14:tracePt t="224716" x="1016000" y="6407150"/>
          <p14:tracePt t="224733" x="1016000" y="6419850"/>
          <p14:tracePt t="224750" x="1016000" y="6426200"/>
          <p14:tracePt t="224766" x="1028700" y="6432550"/>
          <p14:tracePt t="224783" x="1047750" y="6432550"/>
          <p14:tracePt t="224799" x="1117600" y="6457950"/>
          <p14:tracePt t="224816" x="1149350" y="6470650"/>
          <p14:tracePt t="224833" x="1206500" y="6483350"/>
          <p14:tracePt t="224849" x="1244600" y="6496050"/>
          <p14:tracePt t="224866" x="1276350" y="6502400"/>
          <p14:tracePt t="224883" x="1301750" y="6515100"/>
          <p14:tracePt t="224899" x="1333500" y="6521450"/>
          <p14:tracePt t="224916" x="1397000" y="6540500"/>
          <p14:tracePt t="224933" x="1435100" y="6553200"/>
          <p14:tracePt t="225001" x="1924050" y="6604000"/>
          <p14:tracePt t="225016" x="1943100" y="6604000"/>
          <p14:tracePt t="225033" x="2146300" y="6616700"/>
          <p14:tracePt t="225049" x="2209800" y="6629400"/>
          <p14:tracePt t="225066" x="2266950" y="6642100"/>
          <p14:tracePt t="225083" x="2330450" y="6642100"/>
          <p14:tracePt t="225099" x="2381250" y="6642100"/>
          <p14:tracePt t="225116" x="2438400" y="6629400"/>
          <p14:tracePt t="225133" x="2482850" y="6629400"/>
          <p14:tracePt t="225149" x="2540000" y="6616700"/>
          <p14:tracePt t="225166" x="2584450" y="6604000"/>
          <p14:tracePt t="225182" x="2609850" y="6578600"/>
          <p14:tracePt t="225199" x="2641600" y="6546850"/>
          <p14:tracePt t="225216" x="2667000" y="6527800"/>
          <p14:tracePt t="225232" x="2673350" y="6470650"/>
          <p14:tracePt t="225249" x="2679700" y="6464300"/>
          <p14:tracePt t="225266" x="2679700" y="6445250"/>
          <p14:tracePt t="225282" x="2679700" y="6426200"/>
          <p14:tracePt t="225299" x="2679700" y="6413500"/>
          <p14:tracePt t="225316" x="2679700" y="6394450"/>
          <p14:tracePt t="225332" x="2660650" y="6375400"/>
          <p14:tracePt t="225349" x="2609850" y="6356350"/>
          <p14:tracePt t="225366" x="2527300" y="6318250"/>
          <p14:tracePt t="225382" x="2438400" y="6305550"/>
          <p14:tracePt t="225400" x="2317750" y="6286500"/>
          <p14:tracePt t="225416" x="2247900" y="6267450"/>
          <p14:tracePt t="225432" x="2120900" y="6267450"/>
          <p14:tracePt t="225449" x="2057400" y="6267450"/>
          <p14:tracePt t="225466" x="2006600" y="6267450"/>
          <p14:tracePt t="225482" x="1987550" y="6267450"/>
          <p14:tracePt t="225499" x="1981200" y="6267450"/>
          <p14:tracePt t="225516" x="1962150" y="6273800"/>
          <p14:tracePt t="225549" x="1949450" y="6280150"/>
          <p14:tracePt t="225566" x="1943100" y="6286500"/>
          <p14:tracePt t="225582" x="1943100" y="6292850"/>
          <p14:tracePt t="225641" x="1943100" y="6305550"/>
          <p14:tracePt t="225652" x="1943100" y="6311900"/>
          <p14:tracePt t="225671" x="1943100" y="6318250"/>
          <p14:tracePt t="225677" x="1943100" y="6324600"/>
          <p14:tracePt t="225693" x="1943100" y="6330950"/>
          <p14:tracePt t="225703" x="1943100" y="6350000"/>
          <p14:tracePt t="225717" x="1949450" y="6350000"/>
          <p14:tracePt t="225732" x="1955800" y="6350000"/>
          <p14:tracePt t="225749" x="1981200" y="6369050"/>
          <p14:tracePt t="225766" x="1987550" y="6369050"/>
          <p14:tracePt t="225782" x="2006600" y="6375400"/>
          <p14:tracePt t="225799" x="2019300" y="6375400"/>
          <p14:tracePt t="225815" x="2025650" y="6375400"/>
          <p14:tracePt t="225832" x="2044700" y="6375400"/>
          <p14:tracePt t="225849" x="2051050" y="6381750"/>
          <p14:tracePt t="225935" x="2057400" y="6381750"/>
          <p14:tracePt t="225959" x="2063750" y="6381750"/>
          <p14:tracePt t="227221" x="2063750" y="6375400"/>
          <p14:tracePt t="227225" x="2063750" y="6369050"/>
          <p14:tracePt t="227241" x="2063750" y="6356350"/>
          <p14:tracePt t="227251" x="2070100" y="6343650"/>
          <p14:tracePt t="227264" x="2070100" y="6337300"/>
          <p14:tracePt t="227281" x="2095500" y="6223000"/>
          <p14:tracePt t="227298" x="2108200" y="6134100"/>
          <p14:tracePt t="227314" x="2108200" y="6057900"/>
          <p14:tracePt t="227331" x="2120900" y="5797550"/>
          <p14:tracePt t="227348" x="2120900" y="5645150"/>
          <p14:tracePt t="227364" x="2120900" y="5422900"/>
          <p14:tracePt t="227381" x="2114550" y="5226050"/>
          <p14:tracePt t="227398" x="2108200" y="4781550"/>
          <p14:tracePt t="227414" x="2095500" y="4470400"/>
          <p14:tracePt t="227431" x="2076450" y="4203700"/>
          <p14:tracePt t="227448" x="2032000" y="4006850"/>
          <p14:tracePt t="227464" x="2000250" y="3898900"/>
          <p14:tracePt t="227481" x="1936750" y="3657600"/>
          <p14:tracePt t="227498" x="1892300" y="3479800"/>
          <p14:tracePt t="227514" x="1892300" y="3365500"/>
          <p14:tracePt t="227531" x="1892300" y="3206750"/>
          <p14:tracePt t="227548" x="1892300" y="3079750"/>
          <p14:tracePt t="227564" x="1911350" y="2628900"/>
          <p14:tracePt t="227581" x="1911350" y="2438400"/>
          <p14:tracePt t="227598" x="1911350" y="2197100"/>
          <p14:tracePt t="227614" x="1911350" y="1809750"/>
          <p14:tracePt t="227631" x="1873250" y="1466850"/>
          <p14:tracePt t="227647" x="1803400" y="1130300"/>
          <p14:tracePt t="227664" x="1752600" y="952500"/>
          <p14:tracePt t="227681" x="1676400" y="679450"/>
          <p14:tracePt t="227699" x="1663700" y="584200"/>
          <p14:tracePt t="227714" x="1657350" y="565150"/>
          <p14:tracePt t="227731" x="1657350" y="539750"/>
          <p14:tracePt t="227747" x="1657350" y="488950"/>
          <p14:tracePt t="227764" x="1657350" y="368300"/>
          <p14:tracePt t="227781" x="1657350" y="247650"/>
          <p14:tracePt t="227797" x="1657350" y="184150"/>
          <p14:tracePt t="227815" x="1651000" y="82550"/>
          <p14:tracePt t="227831" x="1644650" y="25400"/>
          <p14:tracePt t="227847" x="1625600" y="0"/>
          <p14:tracePt t="227864" x="1612900" y="0"/>
          <p14:tracePt t="227880" x="1606550" y="0"/>
          <p14:tracePt t="227971" x="1600200" y="0"/>
          <p14:tracePt t="227993" x="1593850" y="0"/>
          <p14:tracePt t="228003" x="1574800" y="0"/>
          <p14:tracePt t="228013" x="1568450" y="0"/>
          <p14:tracePt t="228017" x="1562100" y="12700"/>
          <p14:tracePt t="228031" x="1549400" y="19050"/>
          <p14:tracePt t="228047" x="1511300" y="44450"/>
          <p14:tracePt t="228064" x="1485900" y="50800"/>
          <p14:tracePt t="228080" x="1473200" y="50800"/>
          <p14:tracePt t="228097" x="1466850" y="50800"/>
          <p14:tracePt t="228114" x="1454150" y="50800"/>
          <p14:tracePt t="228130" x="1441450" y="50800"/>
          <p14:tracePt t="228147" x="1435100" y="50800"/>
          <p14:tracePt t="228164" x="1409700" y="63500"/>
          <p14:tracePt t="228180" x="1384300" y="63500"/>
          <p14:tracePt t="228197" x="1365250" y="69850"/>
          <p14:tracePt t="228214" x="1358900" y="76200"/>
          <p14:tracePt t="228230" x="1346200" y="82550"/>
          <p14:tracePt t="228247" x="1333500" y="88900"/>
          <p14:tracePt t="228264" x="1314450" y="95250"/>
          <p14:tracePt t="228345" x="1308100" y="95250"/>
          <p14:tracePt t="229147" x="1231900" y="1397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</TotalTime>
  <Words>15</Words>
  <Application>Microsoft Office PowerPoint</Application>
  <PresentationFormat>Widescreen</PresentationFormat>
  <Paragraphs>4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23</cp:revision>
  <dcterms:created xsi:type="dcterms:W3CDTF">2020-04-04T17:06:52Z</dcterms:created>
  <dcterms:modified xsi:type="dcterms:W3CDTF">2020-04-09T13:23:40Z</dcterms:modified>
</cp:coreProperties>
</file>