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Sanskrit dili üzerine-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Sanskrit grameri çalışmaları diğer eski dünya dillerine göre çok daha önce başlamıştır. Bu nedenle de bu dilde gramerci sayısı çoktur. Vedalardaki kelimelerin bir listesi olan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Niga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õñ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uları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ilk inceleyen gramerci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ska’dır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indent="228600" algn="ctr">
              <a:lnSpc>
                <a:spcPct val="150000"/>
              </a:lnSpc>
              <a:spcBef>
                <a:spcPts val="300"/>
              </a:spcBef>
              <a:buClr>
                <a:srgbClr val="FE8637"/>
              </a:buClr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 konuyla ilgili eseri </a:t>
            </a:r>
            <a:r>
              <a:rPr lang="tr-TR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Nirukta’tır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tr-TR" dirty="0" err="1">
                <a:solidFill>
                  <a:prstClr val="black"/>
                </a:solidFill>
                <a:latin typeface="Roman Sanskrit Serif" panose="04020500000000000000" pitchFamily="82" charset="0"/>
                <a:ea typeface="Times New Roman" panose="02020603050405020304" pitchFamily="18" charset="0"/>
              </a:rPr>
              <a:t>àõ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ini’yle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yaşıt olması olasıdır.  Yukarıda da bahsettiğimiz gibi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tr-TR" dirty="0" err="1">
                <a:solidFill>
                  <a:prstClr val="black"/>
                </a:solidFill>
                <a:latin typeface="Roman Sanskrit Serif" panose="04020500000000000000" pitchFamily="82" charset="0"/>
                <a:ea typeface="Times New Roman" panose="02020603050405020304" pitchFamily="18" charset="0"/>
              </a:rPr>
              <a:t>àõ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büyük bir gramercidir. Kendinden önce ve sonra gelen gramerciler onun seviyesine çıkamamışlardır. 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Asırlar boyunca Hindistan yabancı ülkelerin ilgisini</a:t>
            </a:r>
          </a:p>
          <a:p>
            <a:pPr indent="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çekmiştir. Geniş coğrafyası, tarihi, edebiyatı, kültürü ve</a:t>
            </a:r>
          </a:p>
          <a:p>
            <a:pPr indent="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mitolojisinin yanı sıra bünyesinde birçok dili ve lehçeyi barındırması da bu ilgiyi arttırmıştır. Sanskrit dili diğer dillerin yanı sıra Hint dilleri ve diyalektlerinden aldığı kelimelerle sözcük dağarcığını genişletmiştir.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“Bu sözcüklerin hangi tarihten itibaren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Sanskrite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dahil olduğunu söylemek güçtür. Bu tür sözcüklere 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è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-Veda içerisinde de rastlamak mümkündür. Örneğin,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å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khala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“havan”,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uka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“keskin,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õó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“sopa”,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õó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“yığın, külçe”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may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å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“tavus kuşu” gibi kelimler bunlardan birkaçıdır.”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1498 yılında deniz yoluyla Hindistan’a gelen Portekizli </a:t>
            </a:r>
            <a:r>
              <a:rPr lang="tr-TR" dirty="0" err="1"/>
              <a:t>Vasco</a:t>
            </a:r>
            <a:r>
              <a:rPr lang="tr-TR" dirty="0"/>
              <a:t> da Gama sadece ticaretin değil aynı zamanda genel dilbilgisi </a:t>
            </a:r>
            <a:r>
              <a:rPr lang="tr-TR" dirty="0" err="1"/>
              <a:t>çalışmalarınında</a:t>
            </a:r>
            <a:r>
              <a:rPr lang="tr-TR" dirty="0"/>
              <a:t> başlamasına zemin hazırlamıştır. </a:t>
            </a:r>
          </a:p>
          <a:p>
            <a:pPr algn="ctr"/>
            <a:r>
              <a:rPr lang="tr-TR" dirty="0"/>
              <a:t>Gama’nın ardından İtalyan papaz </a:t>
            </a:r>
            <a:r>
              <a:rPr lang="tr-TR" dirty="0" err="1"/>
              <a:t>Sassetti</a:t>
            </a:r>
            <a:r>
              <a:rPr lang="tr-TR" dirty="0"/>
              <a:t>, </a:t>
            </a:r>
            <a:r>
              <a:rPr lang="tr-TR" dirty="0" err="1"/>
              <a:t>Sanskritle</a:t>
            </a:r>
            <a:r>
              <a:rPr lang="tr-TR" dirty="0"/>
              <a:t> ilgili çalışmalar yapmış ve Sanskrit birçok kelimenin İtalyancada var olduğunu göstermiştir.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 Sanskrit dilinden ilk çeviri yapan ise Hollandalı misyoner </a:t>
            </a:r>
            <a:r>
              <a:rPr lang="tr-TR" dirty="0" err="1"/>
              <a:t>Roger</a:t>
            </a:r>
            <a:r>
              <a:rPr lang="tr-TR" dirty="0"/>
              <a:t> </a:t>
            </a:r>
            <a:r>
              <a:rPr lang="tr-TR" dirty="0" err="1"/>
              <a:t>Pulicat</a:t>
            </a:r>
            <a:r>
              <a:rPr lang="tr-TR" dirty="0"/>
              <a:t> </a:t>
            </a:r>
            <a:r>
              <a:rPr lang="tr-TR" dirty="0" err="1"/>
              <a:t>Bhartçhari’nin</a:t>
            </a:r>
            <a:r>
              <a:rPr lang="tr-TR" dirty="0"/>
              <a:t> atasözlerini </a:t>
            </a:r>
            <a:r>
              <a:rPr lang="tr-TR" dirty="0" err="1"/>
              <a:t>Flemenk</a:t>
            </a:r>
            <a:r>
              <a:rPr lang="tr-TR" dirty="0"/>
              <a:t> diline çevirmiştir. Hindistan’a ticaret amacıyla gelen bir diğer ulussa İngilizlerdir. Kraliçe II. </a:t>
            </a:r>
            <a:r>
              <a:rPr lang="tr-TR" dirty="0" err="1"/>
              <a:t>Elizabet’in</a:t>
            </a:r>
            <a:r>
              <a:rPr lang="tr-TR" dirty="0"/>
              <a:t> emriyle </a:t>
            </a:r>
            <a:r>
              <a:rPr lang="tr-TR" dirty="0" err="1"/>
              <a:t>Bengal</a:t>
            </a:r>
            <a:r>
              <a:rPr lang="tr-TR" dirty="0"/>
              <a:t> bölgesinde “Doğu Hindistan Ticaret Ortaklığı” adıyla bir ortaklık kurulmuştur.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ortaklığın hukuk işlerini yönetmek için 1783 de atanan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Willam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Jones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Kalküta’da “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Asiatic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Society”i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kurmuştur. Ünlü Hint klasiği olan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lid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sa’nın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Şakuntal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’sı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Manu’nun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hukuk kitabı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Manusmriti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ilk defa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Jones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tarafından İngilizceye çevrilmiştir.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1791-1867 yılları arasında Hindistan’da yaşamış olan Alman dilbilimcisi Franz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Bopp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karşılaştırmalı dilbilgisinin temellerini atmıştır.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Lassen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Stenzler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Humboldt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Böhtlingk’ler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Bopp’un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izinden gitmişlerdir.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Hintlilerin ilk yazılı eseri olarak kabul edilen Vedaları inceleyenler </a:t>
            </a:r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Müler</a:t>
            </a:r>
            <a:r>
              <a:rPr lang="tr-TR" dirty="0"/>
              <a:t>, </a:t>
            </a:r>
            <a:r>
              <a:rPr lang="tr-TR" dirty="0" err="1"/>
              <a:t>Weber</a:t>
            </a:r>
            <a:r>
              <a:rPr lang="tr-TR" dirty="0"/>
              <a:t>, </a:t>
            </a:r>
            <a:r>
              <a:rPr lang="tr-TR" dirty="0" err="1"/>
              <a:t>Whitney</a:t>
            </a:r>
            <a:r>
              <a:rPr lang="tr-TR" dirty="0"/>
              <a:t>, </a:t>
            </a:r>
            <a:r>
              <a:rPr lang="tr-TR" dirty="0" err="1"/>
              <a:t>Aufrecht</a:t>
            </a:r>
            <a:r>
              <a:rPr lang="tr-TR" dirty="0"/>
              <a:t>, Grassmann ve </a:t>
            </a:r>
            <a:r>
              <a:rPr lang="tr-TR" dirty="0" err="1"/>
              <a:t>Ludwing’i</a:t>
            </a:r>
            <a:r>
              <a:rPr lang="tr-TR" dirty="0"/>
              <a:t> görmekteyiz. </a:t>
            </a:r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Batılı bilim adamlarının </a:t>
            </a:r>
            <a:r>
              <a:rPr lang="tr-TR" dirty="0" err="1"/>
              <a:t>Sanskritle</a:t>
            </a:r>
            <a:r>
              <a:rPr lang="tr-TR" dirty="0"/>
              <a:t> ilgilenmeleri </a:t>
            </a:r>
            <a:r>
              <a:rPr lang="tr-TR" dirty="0" err="1"/>
              <a:t>Sanskritin</a:t>
            </a:r>
            <a:r>
              <a:rPr lang="tr-TR" dirty="0"/>
              <a:t> söz dağarcığına yabancı kelimeler girmesine neden olmuş, bu da dilin zenginleşmesi açısından önemli bir rol oynamıştır.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1342</TotalTime>
  <Words>467</Words>
  <Application>Microsoft Office PowerPoint</Application>
  <PresentationFormat>Ekran Gösterisi (4:3)</PresentationFormat>
  <Paragraphs>31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Calibri</vt:lpstr>
      <vt:lpstr>Century Schoolbook</vt:lpstr>
      <vt:lpstr>Comic Sans MS</vt:lpstr>
      <vt:lpstr>Roman Sanskrit Serif</vt:lpstr>
      <vt:lpstr>Times New Roman</vt:lpstr>
      <vt:lpstr>Wingdings</vt:lpstr>
      <vt:lpstr>Wingdings 2</vt:lpstr>
      <vt:lpstr>Oriel</vt:lpstr>
      <vt:lpstr>                  HİN 131 DEVANAGARİ ALFABESİ  3. HAFTA   Devanagari alfabesi ve  Sanskrit dili üzerine-ıı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152</cp:revision>
  <dcterms:created xsi:type="dcterms:W3CDTF">2014-11-21T09:52:05Z</dcterms:created>
  <dcterms:modified xsi:type="dcterms:W3CDTF">2020-03-08T18:06:52Z</dcterms:modified>
</cp:coreProperties>
</file>