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2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16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63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68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70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725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098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9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07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07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329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B84D7-4758-4099-983F-EA1787566CD6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89213-76DB-43CA-95FB-471FAC94A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1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BÖLÜM 1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ÖRGÜTSEL </a:t>
            </a:r>
            <a:r>
              <a:rPr lang="tr-TR" sz="4000" b="1" dirty="0"/>
              <a:t>GELİŞME </a:t>
            </a:r>
            <a:r>
              <a:rPr lang="tr-TR" sz="4000" b="1" dirty="0" smtClean="0"/>
              <a:t>KAVRAMI </a:t>
            </a:r>
            <a:r>
              <a:rPr lang="tr-TR" sz="4000" b="1" dirty="0"/>
              <a:t>VE ÖNEMİ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1 </a:t>
            </a:r>
            <a:br>
              <a:rPr lang="tr-TR" sz="2800" b="1" dirty="0"/>
            </a:br>
            <a:r>
              <a:rPr lang="tr-TR" sz="2800" b="1" dirty="0"/>
              <a:t>ÖRGÜTSEL GELİŞME KAVRAMI VE ÖNEMİ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OD</a:t>
            </a:r>
            <a:r>
              <a:rPr lang="tr-TR" dirty="0"/>
              <a:t>, çalışanların karar sürecine ve amaç geliştirmeye geniş olarak katılımı, ortak amaç ve hedeflere dayalı olarak birey ve grupların kendi kendini yönetimi ve hiyerarşik birimler </a:t>
            </a:r>
            <a:r>
              <a:rPr lang="tr-TR" dirty="0" smtClean="0"/>
              <a:t>arası </a:t>
            </a:r>
            <a:r>
              <a:rPr lang="tr-TR" dirty="0"/>
              <a:t>çatışmanın yaratıcı çözümü olarak  nitelenen bir örgüte doğru olan bir gelişmedir (Miles 1976, 170).</a:t>
            </a:r>
          </a:p>
        </p:txBody>
      </p:sp>
    </p:spTree>
    <p:extLst>
      <p:ext uri="{BB962C8B-B14F-4D97-AF65-F5344CB8AC3E}">
        <p14:creationId xmlns:p14="http://schemas.microsoft.com/office/powerpoint/2010/main" val="2346992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1 </a:t>
            </a:r>
            <a:br>
              <a:rPr lang="tr-TR" sz="2800" b="1" dirty="0"/>
            </a:br>
            <a:r>
              <a:rPr lang="tr-TR" sz="2800" b="1" dirty="0"/>
              <a:t>ÖRGÜTSEL GELİŞME KAVRAMI VE ÖNEMİ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örgütteki OD çabalarını gerekli kılan koşullar, diğer bir anlatımda OD çabaları ile geliştirilebilecek örgüt koşulları şöyle sıralanabilir (</a:t>
            </a:r>
            <a:r>
              <a:rPr lang="tr-TR" dirty="0" err="1"/>
              <a:t>Beckhard</a:t>
            </a:r>
            <a:r>
              <a:rPr lang="tr-TR" dirty="0"/>
              <a:t> 1969) :</a:t>
            </a:r>
          </a:p>
          <a:p>
            <a:pPr lvl="0"/>
            <a:r>
              <a:rPr lang="tr-TR" dirty="0"/>
              <a:t>Bir yönetsel stratejiyi değiştirme ihtiyacı. Örgütün yönetim stratejisinde - iletişim kalıpları, karar verme yeri, ödül sistemi gibi - değişme düşünürse.</a:t>
            </a:r>
          </a:p>
          <a:p>
            <a:pPr lvl="0"/>
            <a:r>
              <a:rPr lang="tr-TR" dirty="0"/>
              <a:t>Örgüt ikliminin hem bireysel ihtiyaçlarla, hem de çevrenin değişme ihtiyaçları ile daha tutarlı kılınması.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4329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1 </a:t>
            </a:r>
            <a:br>
              <a:rPr lang="tr-TR" sz="2800" b="1" dirty="0"/>
            </a:br>
            <a:r>
              <a:rPr lang="tr-TR" sz="2800" b="1" dirty="0"/>
              <a:t>ÖRGÜTSEL GELİŞME KAVRAMI VE ÖNEMİ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dirty="0" smtClean="0"/>
          </a:p>
          <a:p>
            <a:pPr lvl="0"/>
            <a:endParaRPr lang="tr-TR" dirty="0"/>
          </a:p>
          <a:p>
            <a:pPr lvl="0"/>
            <a:r>
              <a:rPr lang="tr-TR" dirty="0" smtClean="0"/>
              <a:t>Örgütte </a:t>
            </a:r>
            <a:r>
              <a:rPr lang="tr-TR" dirty="0"/>
              <a:t>kültürel normların değişmesi ihtiyacı. Örgütün kültürü çevrenin taleplerini karşılayacak hale getirilmek isteniyorsa, bir OD programı gerekli olacaktır.</a:t>
            </a:r>
          </a:p>
          <a:p>
            <a:pPr lvl="0"/>
            <a:r>
              <a:rPr lang="tr-TR" dirty="0"/>
              <a:t>Örgütte yapı ve rollerin değişmesi isteniyorsa, </a:t>
            </a:r>
          </a:p>
          <a:p>
            <a:pPr lvl="0"/>
            <a:r>
              <a:rPr lang="tr-TR" dirty="0" err="1"/>
              <a:t>Gruplararası</a:t>
            </a:r>
            <a:r>
              <a:rPr lang="tr-TR" dirty="0"/>
              <a:t> işbirliğinin geliştirilmesi gerekiyorsa,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684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1 </a:t>
            </a:r>
            <a:br>
              <a:rPr lang="tr-TR" sz="2800" b="1" dirty="0"/>
            </a:br>
            <a:r>
              <a:rPr lang="tr-TR" sz="2800" b="1" dirty="0"/>
              <a:t>ÖRGÜTSEL GELİŞME KAVRAMI VE ÖNEMİ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dirty="0" smtClean="0"/>
          </a:p>
          <a:p>
            <a:pPr lvl="0"/>
            <a:endParaRPr lang="tr-TR" dirty="0"/>
          </a:p>
          <a:p>
            <a:pPr lvl="0"/>
            <a:r>
              <a:rPr lang="tr-TR" dirty="0" smtClean="0"/>
              <a:t>İletişim </a:t>
            </a:r>
            <a:r>
              <a:rPr lang="tr-TR" dirty="0"/>
              <a:t>sistemi geliştirilmek isteniyorsa. Örgütte iletişim tıkanıklıkları giderilmek, iletişimin aşağıdan yukarıya gidip gelmesi yanında aynı ve çapraz düzeyler arası iletişim kurulmak isteniyorsa,</a:t>
            </a:r>
          </a:p>
          <a:p>
            <a:pPr lvl="0"/>
            <a:r>
              <a:rPr lang="tr-TR" dirty="0"/>
              <a:t>Daha iyi bir  planlamaya  ihtiyaç duyulması,</a:t>
            </a:r>
          </a:p>
          <a:p>
            <a:pPr lvl="0"/>
            <a:r>
              <a:rPr lang="tr-TR" dirty="0"/>
              <a:t>Örgütte birleşme sorunları ile bahşetme,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2849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196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BÖLÜM 1  ÖRGÜTSEL GELİŞME KAVRAMI VE ÖNEMİ </vt:lpstr>
      <vt:lpstr>BÖLÜM 1  ÖRGÜTSEL GELİŞME KAVRAMI VE ÖNEMİ</vt:lpstr>
      <vt:lpstr>BÖLÜM 1  ÖRGÜTSEL GELİŞME KAVRAMI VE ÖNEMİ</vt:lpstr>
      <vt:lpstr>BÖLÜM 1  ÖRGÜTSEL GELİŞME KAVRAMI VE ÖNEMİ</vt:lpstr>
      <vt:lpstr>BÖLÜM 1  ÖRGÜTSEL GELİŞME KAVRAMI VE ÖNEMİ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�z</dc:creator>
  <cp:lastModifiedBy>ebf</cp:lastModifiedBy>
  <cp:revision>9</cp:revision>
  <dcterms:created xsi:type="dcterms:W3CDTF">2018-02-01T16:01:40Z</dcterms:created>
  <dcterms:modified xsi:type="dcterms:W3CDTF">2018-02-02T06:17:46Z</dcterms:modified>
</cp:coreProperties>
</file>