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6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5/13/2020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5/13/2020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5/13/2020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5/13/2020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5/13/2020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5/13/2020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5/13/2020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5/13/2020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5/13/2020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5/13/2020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38CAA-07B7-47EB-84B4-0611703B75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4292600"/>
          </a:xfrm>
        </p:spPr>
        <p:txBody>
          <a:bodyPr/>
          <a:lstStyle/>
          <a:p>
            <a:pPr algn="ctr"/>
            <a:r>
              <a:rPr lang="en-US" sz="6000" b="1">
                <a:solidFill>
                  <a:srgbClr val="FF0000"/>
                </a:solidFill>
              </a:rPr>
              <a:t>FDE 210 </a:t>
            </a:r>
            <a:br>
              <a:rPr lang="en-US" sz="6000" b="1" dirty="0">
                <a:solidFill>
                  <a:srgbClr val="FF0000"/>
                </a:solidFill>
              </a:rPr>
            </a:br>
            <a:r>
              <a:rPr lang="en-US" sz="6000" b="1" dirty="0">
                <a:solidFill>
                  <a:srgbClr val="FF0000"/>
                </a:solidFill>
              </a:rPr>
              <a:t>Business Management </a:t>
            </a:r>
            <a:br>
              <a:rPr lang="en-US" sz="6000" b="1">
                <a:solidFill>
                  <a:srgbClr val="FF0000"/>
                </a:solidFill>
              </a:rPr>
            </a:br>
            <a:r>
              <a:rPr lang="en-US" sz="3600" b="1">
                <a:solidFill>
                  <a:srgbClr val="FF0000"/>
                </a:solidFill>
              </a:rPr>
              <a:t>Food </a:t>
            </a:r>
            <a:r>
              <a:rPr lang="en-US" sz="3600" b="1" dirty="0">
                <a:solidFill>
                  <a:srgbClr val="FF0000"/>
                </a:solidFill>
              </a:rPr>
              <a:t>Engineering </a:t>
            </a:r>
            <a:br>
              <a:rPr lang="en-US" sz="3600" b="1" dirty="0">
                <a:solidFill>
                  <a:srgbClr val="FF0000"/>
                </a:solidFill>
              </a:rPr>
            </a:br>
            <a:r>
              <a:rPr lang="en-US" sz="6000" dirty="0"/>
              <a:t>Eastern European Car Companies</a:t>
            </a:r>
          </a:p>
        </p:txBody>
      </p:sp>
    </p:spTree>
    <p:extLst>
      <p:ext uri="{BB962C8B-B14F-4D97-AF65-F5344CB8AC3E}">
        <p14:creationId xmlns:p14="http://schemas.microsoft.com/office/powerpoint/2010/main" val="1797636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5B3C7E-707D-4F52-8320-D7015C8226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Fall of Communism in Eastern Europe 1989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532A080-6CF1-4250-9365-AB32E4001E5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33763" y="2274094"/>
            <a:ext cx="4286250" cy="3752850"/>
          </a:xfrm>
        </p:spPr>
      </p:pic>
    </p:spTree>
    <p:extLst>
      <p:ext uri="{BB962C8B-B14F-4D97-AF65-F5344CB8AC3E}">
        <p14:creationId xmlns:p14="http://schemas.microsoft.com/office/powerpoint/2010/main" val="2876835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DCFF63-4F6F-4B2B-98ED-926B8CC10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Eastern European Car Companies went up for sale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48999C3-1321-44A6-A834-DA194A92056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62439" y="2052638"/>
            <a:ext cx="5428897" cy="4195762"/>
          </a:xfrm>
        </p:spPr>
      </p:pic>
    </p:spTree>
    <p:extLst>
      <p:ext uri="{BB962C8B-B14F-4D97-AF65-F5344CB8AC3E}">
        <p14:creationId xmlns:p14="http://schemas.microsoft.com/office/powerpoint/2010/main" val="20816437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4C647-8256-498D-98DC-7B674D9C7F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Western Car Companies saw this as an OPPORTUNITY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1032E83C-447D-43AD-BFC8-ECD8AE2B658C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146037" y="2508308"/>
            <a:ext cx="3770269" cy="2993959"/>
          </a:xfrm>
        </p:spPr>
      </p:pic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7D8C6550-78DA-43B2-A693-AEA3A12A023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060374" y="2504120"/>
            <a:ext cx="5476198" cy="2993958"/>
          </a:xfrm>
        </p:spPr>
      </p:pic>
    </p:spTree>
    <p:extLst>
      <p:ext uri="{BB962C8B-B14F-4D97-AF65-F5344CB8AC3E}">
        <p14:creationId xmlns:p14="http://schemas.microsoft.com/office/powerpoint/2010/main" val="2140801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66338E-0E06-4767-8B37-E699B8E423C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The plan was to use cheap </a:t>
            </a:r>
            <a:r>
              <a:rPr lang="en-US" sz="4000" dirty="0" err="1"/>
              <a:t>labour</a:t>
            </a:r>
            <a:r>
              <a:rPr lang="en-US" sz="4000" dirty="0"/>
              <a:t> cost – making production of cars cost lower.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FC1469-F1BE-47F5-BDB4-3AF055EE90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The picture was different</a:t>
            </a:r>
          </a:p>
        </p:txBody>
      </p:sp>
    </p:spTree>
    <p:extLst>
      <p:ext uri="{BB962C8B-B14F-4D97-AF65-F5344CB8AC3E}">
        <p14:creationId xmlns:p14="http://schemas.microsoft.com/office/powerpoint/2010/main" val="10792752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64FDD4-7F96-440F-B81C-4B3BB13CDD0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The external forces were way worse than what was seen.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36E173-7F8F-4496-B420-0A3F62EF37A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Communism had a direct effect on workers, social attributes, undated machinery &amp; morale.</a:t>
            </a:r>
          </a:p>
        </p:txBody>
      </p:sp>
    </p:spTree>
    <p:extLst>
      <p:ext uri="{BB962C8B-B14F-4D97-AF65-F5344CB8AC3E}">
        <p14:creationId xmlns:p14="http://schemas.microsoft.com/office/powerpoint/2010/main" val="31479038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A6B82C-E37D-47AC-A059-423A1EB5C71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VW &amp; FIAT</a:t>
            </a:r>
            <a:br>
              <a:rPr lang="en-US" dirty="0"/>
            </a:br>
            <a:r>
              <a:rPr lang="en-US" sz="4000" dirty="0"/>
              <a:t>LARGE SCALE production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B5BD3E-E0FB-4C47-905E-528E9729017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Car was produced from scratch</a:t>
            </a:r>
          </a:p>
        </p:txBody>
      </p:sp>
    </p:spTree>
    <p:extLst>
      <p:ext uri="{BB962C8B-B14F-4D97-AF65-F5344CB8AC3E}">
        <p14:creationId xmlns:p14="http://schemas.microsoft.com/office/powerpoint/2010/main" val="20296145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6DD71-FE03-47C0-B4F8-3AB91F2883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GM</a:t>
            </a:r>
            <a:br>
              <a:rPr lang="en-US" dirty="0"/>
            </a:br>
            <a:r>
              <a:rPr lang="en-US" sz="4400" dirty="0"/>
              <a:t>SMALL SCALE production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AF6E6E-2F0F-451A-B5DE-2F696FD7ABA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Small car parts were produced. </a:t>
            </a:r>
          </a:p>
        </p:txBody>
      </p:sp>
    </p:spTree>
    <p:extLst>
      <p:ext uri="{BB962C8B-B14F-4D97-AF65-F5344CB8AC3E}">
        <p14:creationId xmlns:p14="http://schemas.microsoft.com/office/powerpoint/2010/main" val="33040005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12</TotalTime>
  <Words>106</Words>
  <Application>Microsoft Office PowerPoint</Application>
  <PresentationFormat>Widescreen</PresentationFormat>
  <Paragraphs>12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Ion</vt:lpstr>
      <vt:lpstr>FDE 210  Business Management  Food Engineering  Eastern European Car Companies</vt:lpstr>
      <vt:lpstr>Fall of Communism in Eastern Europe 1989</vt:lpstr>
      <vt:lpstr>Eastern European Car Companies went up for sale</vt:lpstr>
      <vt:lpstr>Western Car Companies saw this as an OPPORTUNITY</vt:lpstr>
      <vt:lpstr>The plan was to use cheap labour cost – making production of cars cost lower.</vt:lpstr>
      <vt:lpstr>The external forces were way worse than what was seen.</vt:lpstr>
      <vt:lpstr>VW &amp; FIAT LARGE SCALE production</vt:lpstr>
      <vt:lpstr>GM SMALL SCALE production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Eastern European Car Companies</dc:title>
  <dc:creator>Ozgur</dc:creator>
  <cp:lastModifiedBy>Author 2</cp:lastModifiedBy>
  <cp:revision>4</cp:revision>
  <dcterms:created xsi:type="dcterms:W3CDTF">2018-01-31T12:54:19Z</dcterms:created>
  <dcterms:modified xsi:type="dcterms:W3CDTF">2020-05-13T09:44:01Z</dcterms:modified>
</cp:coreProperties>
</file>