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Kalıp </a:t>
            </a:r>
            <a:r>
              <a:rPr lang="tr-TR" dirty="0" smtClean="0">
                <a:latin typeface="Times New Roman" pitchFamily="18" charset="0"/>
                <a:cs typeface="Times New Roman" pitchFamily="18" charset="0"/>
              </a:rPr>
              <a:t>Üzerinde Düzeltme İşlemlerinin Yapılması</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Kalıbı </a:t>
            </a:r>
            <a:r>
              <a:rPr lang="tr-TR" sz="3000" dirty="0" smtClean="0">
                <a:latin typeface="Times New Roman" pitchFamily="18" charset="0"/>
                <a:cs typeface="Times New Roman" pitchFamily="18" charset="0"/>
              </a:rPr>
              <a:t>hazırlanan modeller numune dikimi için uygulanmak istenen ana kumaşın dökümü ve kalınlığı dikkate alınarak ana kumaşa yakın bir kumaştan seçilip prova için numuneleri kesilip dikilir. Hazırlanan numune canlı prova mankenine giydirilerek gerekli düzeltmeler olup olmadığı kontrol edilir.</a:t>
            </a:r>
            <a:endParaRPr lang="tr-TR"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Kontrol </a:t>
            </a:r>
            <a:r>
              <a:rPr lang="tr-TR" sz="3000" dirty="0" smtClean="0">
                <a:latin typeface="Times New Roman" pitchFamily="18" charset="0"/>
                <a:cs typeface="Times New Roman" pitchFamily="18" charset="0"/>
              </a:rPr>
              <a:t>sonrası önce kumaş üzerinde gerekli düzeltmelerin işaretleri alınır, alınan işaretler doğrultusunda numune dikiş yerlerinden sökülerek kumaş üzerinde düzeltmeler yapılır. Daha sonra ise kumaş üzerinde yapılan bu düzeltmeler kalıba taşınır ve kalıba son hali verilir.</a:t>
            </a:r>
            <a:endParaRPr lang="tr-TR" sz="30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Words>
  <PresentationFormat>Ekran Gösterisi (4:3)</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Kalıp Üzerinde Düzeltme İşlemlerinin Yapılması</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Kalıp Üzerinde Düzeltme İşlemlerinin Yapılması</dc:title>
  <cp:lastModifiedBy>PC</cp:lastModifiedBy>
  <cp:revision>1</cp:revision>
  <dcterms:modified xsi:type="dcterms:W3CDTF">2018-11-04T18:58:04Z</dcterms:modified>
</cp:coreProperties>
</file>