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048F421-1940-451A-91D3-7DB444B6419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750127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048F421-1940-451A-91D3-7DB444B6419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3514647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048F421-1940-451A-91D3-7DB444B6419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3935162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048F421-1940-451A-91D3-7DB444B6419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130150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048F421-1940-451A-91D3-7DB444B6419C}"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2343765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048F421-1940-451A-91D3-7DB444B6419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3005372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048F421-1940-451A-91D3-7DB444B6419C}"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3848736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048F421-1940-451A-91D3-7DB444B6419C}"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2293203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048F421-1940-451A-91D3-7DB444B6419C}"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704053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048F421-1940-451A-91D3-7DB444B6419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1955353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048F421-1940-451A-91D3-7DB444B6419C}"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DA834F1-8708-45A5-90E0-E7CC5689DA66}" type="slidenum">
              <a:rPr lang="tr-TR" smtClean="0"/>
              <a:t>‹#›</a:t>
            </a:fld>
            <a:endParaRPr lang="tr-TR"/>
          </a:p>
        </p:txBody>
      </p:sp>
    </p:spTree>
    <p:extLst>
      <p:ext uri="{BB962C8B-B14F-4D97-AF65-F5344CB8AC3E}">
        <p14:creationId xmlns:p14="http://schemas.microsoft.com/office/powerpoint/2010/main" val="387893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8F421-1940-451A-91D3-7DB444B6419C}"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A834F1-8708-45A5-90E0-E7CC5689DA66}" type="slidenum">
              <a:rPr lang="tr-TR" smtClean="0"/>
              <a:t>‹#›</a:t>
            </a:fld>
            <a:endParaRPr lang="tr-TR"/>
          </a:p>
        </p:txBody>
      </p:sp>
    </p:spTree>
    <p:extLst>
      <p:ext uri="{BB962C8B-B14F-4D97-AF65-F5344CB8AC3E}">
        <p14:creationId xmlns:p14="http://schemas.microsoft.com/office/powerpoint/2010/main" val="1381702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42046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İnanç ve Tutumlar: İnançlar, bireylerin herhangi bir şey hakkında sahip oldukları tamamlayıcı düşüncelerden oluşmaktadır.  Ürün ve marka imajı oluştururlar. Tutumlar ise, bireylerin bir nesne veya fikre yönelik sürekli olan duyguları, eğilimleri, taraftarlığı, tarafsızlığı ya da değerlendirmeleridir. </a:t>
            </a:r>
            <a:endParaRPr lang="tr-TR" dirty="0"/>
          </a:p>
        </p:txBody>
      </p:sp>
    </p:spTree>
    <p:extLst>
      <p:ext uri="{BB962C8B-B14F-4D97-AF65-F5344CB8AC3E}">
        <p14:creationId xmlns:p14="http://schemas.microsoft.com/office/powerpoint/2010/main" val="187742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Ürün türü ve marka seçiminde tüketici tutumlarının etkili olduğu satın alma kararlarının da geniş ölçüde bunlardan etkilendiği belirlenmiştir. Tutumlarda kişinin geçmişteki deneyleri, aile ve yakın çevreyle olan ilişkileri ve ayrıca kişilik rol oynamaktadır.</a:t>
            </a:r>
            <a:endParaRPr lang="tr-TR" dirty="0"/>
          </a:p>
        </p:txBody>
      </p:sp>
    </p:spTree>
    <p:extLst>
      <p:ext uri="{BB962C8B-B14F-4D97-AF65-F5344CB8AC3E}">
        <p14:creationId xmlns:p14="http://schemas.microsoft.com/office/powerpoint/2010/main" val="198081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Tüketici Davranışını Etkileyen Sosyokültürel Faktörler</a:t>
            </a:r>
            <a:endParaRPr lang="tr-TR" dirty="0"/>
          </a:p>
        </p:txBody>
      </p:sp>
      <p:sp>
        <p:nvSpPr>
          <p:cNvPr id="3" name="İçerik Yer Tutucusu 2"/>
          <p:cNvSpPr>
            <a:spLocks noGrp="1"/>
          </p:cNvSpPr>
          <p:nvPr>
            <p:ph idx="1"/>
          </p:nvPr>
        </p:nvSpPr>
        <p:spPr/>
        <p:txBody>
          <a:bodyPr/>
          <a:lstStyle/>
          <a:p>
            <a:r>
              <a:rPr lang="tr-TR" dirty="0" smtClean="0"/>
              <a:t>Kişinin ihtiyaçlarını, güdülerini, tutum ve davranışlarını geniş ölçüde içinde yaşadığı sosyal ortam önemlidir. </a:t>
            </a:r>
            <a:r>
              <a:rPr lang="tr-TR" dirty="0"/>
              <a:t>T</a:t>
            </a:r>
            <a:r>
              <a:rPr lang="tr-TR" dirty="0" smtClean="0"/>
              <a:t>üketici davranışlarını etkileyen en önemli etkenler </a:t>
            </a:r>
            <a:r>
              <a:rPr lang="tr-TR" dirty="0" err="1" smtClean="0"/>
              <a:t>sosyo</a:t>
            </a:r>
            <a:r>
              <a:rPr lang="tr-TR" dirty="0" smtClean="0"/>
              <a:t> - kültürel faktörlerdir denilebilir. </a:t>
            </a:r>
            <a:endParaRPr lang="tr-TR" dirty="0"/>
          </a:p>
        </p:txBody>
      </p:sp>
    </p:spTree>
    <p:extLst>
      <p:ext uri="{BB962C8B-B14F-4D97-AF65-F5344CB8AC3E}">
        <p14:creationId xmlns:p14="http://schemas.microsoft.com/office/powerpoint/2010/main" val="151390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Kültür: Kültür, bir toplumun ya da bütün toplumların birikimli uygarlığıdır. Kültür, belli bir toplumun kendisidir. Kültür, bir dizi sosyal süreçlerin bileşkesidir. Kültür, bir insan ve toplum kuramıdır.</a:t>
            </a:r>
            <a:endParaRPr lang="tr-TR" dirty="0"/>
          </a:p>
        </p:txBody>
      </p:sp>
    </p:spTree>
    <p:extLst>
      <p:ext uri="{BB962C8B-B14F-4D97-AF65-F5344CB8AC3E}">
        <p14:creationId xmlns:p14="http://schemas.microsoft.com/office/powerpoint/2010/main" val="361504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Kültürün Özellikleri </a:t>
            </a:r>
          </a:p>
          <a:p>
            <a:r>
              <a:rPr lang="tr-TR" dirty="0" smtClean="0"/>
              <a:t>Kültür bir toplumu diğerinden ayırmak için bir tür “alameti farika” (marka)</a:t>
            </a:r>
            <a:r>
              <a:rPr lang="tr-TR" dirty="0" err="1" smtClean="0"/>
              <a:t>dır</a:t>
            </a:r>
            <a:r>
              <a:rPr lang="tr-TR" dirty="0" smtClean="0"/>
              <a:t>. </a:t>
            </a:r>
          </a:p>
          <a:p>
            <a:r>
              <a:rPr lang="tr-TR" dirty="0" smtClean="0"/>
              <a:t> Kültür toplum değerlerini bir bütün haline getirir ve bunları sistematik bir biçimde taşır. </a:t>
            </a:r>
          </a:p>
          <a:p>
            <a:r>
              <a:rPr lang="tr-TR" dirty="0" smtClean="0"/>
              <a:t> Kültür öğrenilmiş davranışlardan oluşur.</a:t>
            </a:r>
          </a:p>
          <a:p>
            <a:r>
              <a:rPr lang="tr-TR" dirty="0" smtClean="0"/>
              <a:t>  Kültür sosyal yapının bir kopyasını verir. </a:t>
            </a:r>
          </a:p>
          <a:p>
            <a:r>
              <a:rPr lang="tr-TR" dirty="0" smtClean="0"/>
              <a:t> Kültür değişebilir.</a:t>
            </a:r>
          </a:p>
          <a:p>
            <a:r>
              <a:rPr lang="tr-TR" dirty="0" smtClean="0"/>
              <a:t> Kültür toplumun üyelerince paylaşılır.</a:t>
            </a:r>
            <a:endParaRPr lang="tr-TR" dirty="0"/>
          </a:p>
        </p:txBody>
      </p:sp>
    </p:spTree>
    <p:extLst>
      <p:ext uri="{BB962C8B-B14F-4D97-AF65-F5344CB8AC3E}">
        <p14:creationId xmlns:p14="http://schemas.microsoft.com/office/powerpoint/2010/main" val="2745717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Kültür öğrenilir. </a:t>
            </a:r>
            <a:endParaRPr lang="tr-TR" dirty="0"/>
          </a:p>
          <a:p>
            <a:r>
              <a:rPr lang="tr-TR" dirty="0" smtClean="0"/>
              <a:t>Kültür görelidir. </a:t>
            </a:r>
          </a:p>
          <a:p>
            <a:r>
              <a:rPr lang="tr-TR" dirty="0" smtClean="0"/>
              <a:t> Kültür toplulukçudur. </a:t>
            </a:r>
          </a:p>
          <a:p>
            <a:r>
              <a:rPr lang="tr-TR" dirty="0" smtClean="0"/>
              <a:t> Kültür duygu yüklüdür. </a:t>
            </a:r>
          </a:p>
          <a:p>
            <a:r>
              <a:rPr lang="tr-TR" smtClean="0"/>
              <a:t>Kültür </a:t>
            </a:r>
            <a:r>
              <a:rPr lang="tr-TR" dirty="0" smtClean="0"/>
              <a:t>tarihi ve süreklidir. </a:t>
            </a:r>
          </a:p>
          <a:p>
            <a:r>
              <a:rPr lang="tr-TR" dirty="0" smtClean="0"/>
              <a:t> Kültür değişir, semboliktir</a:t>
            </a:r>
            <a:endParaRPr lang="tr-TR" dirty="0"/>
          </a:p>
        </p:txBody>
      </p:sp>
    </p:spTree>
    <p:extLst>
      <p:ext uri="{BB962C8B-B14F-4D97-AF65-F5344CB8AC3E}">
        <p14:creationId xmlns:p14="http://schemas.microsoft.com/office/powerpoint/2010/main" val="3933509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12123972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329</Words>
  <Application>Microsoft Office PowerPoint</Application>
  <PresentationFormat>Ekran Gösterisi (4:3)</PresentationFormat>
  <Paragraphs>26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Tüketici Davranışını Etkileyen Sosyokültürel Faktörler</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9</cp:revision>
  <dcterms:created xsi:type="dcterms:W3CDTF">2020-09-05T10:53:28Z</dcterms:created>
  <dcterms:modified xsi:type="dcterms:W3CDTF">2020-09-05T11:57:34Z</dcterms:modified>
</cp:coreProperties>
</file>