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291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00" r:id="rId13"/>
    <p:sldId id="320" r:id="rId14"/>
    <p:sldId id="302" r:id="rId15"/>
    <p:sldId id="304" r:id="rId16"/>
    <p:sldId id="305" r:id="rId17"/>
    <p:sldId id="306" r:id="rId18"/>
    <p:sldId id="307" r:id="rId19"/>
    <p:sldId id="308" r:id="rId20"/>
    <p:sldId id="309" r:id="rId21"/>
    <p:sldId id="321" r:id="rId22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8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15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3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0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4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</a:t>
            </a:r>
            <a:r>
              <a:rPr lang="tr-TR" dirty="0" smtClean="0"/>
              <a:t>BİYOKİMYA  ı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XIII.HAFTA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gulation of Glycolysis/Gluconeogenesis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7"/>
            <a:ext cx="7992888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64704" y="6093296"/>
            <a:ext cx="81369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https://www.google.com/url?sa=i&amp;url=https%3A%2F%2Fslideplayer.com%2Fslide%2F5049769%2F&amp;psig=AOvVaw1ykB4SanVXfb3IaFvEerZM&amp;ust=1589402601660000&amp;source=images&amp;cd=vfe&amp;ved=0CAIQjRxqFwoTCLiLuaCYr-kCFQAAAAAdAAAAABA0</a:t>
            </a:r>
          </a:p>
        </p:txBody>
      </p:sp>
    </p:spTree>
    <p:extLst>
      <p:ext uri="{BB962C8B-B14F-4D97-AF65-F5344CB8AC3E}">
        <p14:creationId xmlns:p14="http://schemas.microsoft.com/office/powerpoint/2010/main" val="240215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cture 18: Glycolysis (Biochemistry ) Flashcards | Memo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672"/>
            <a:ext cx="8376865" cy="59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55575" y="6257836"/>
            <a:ext cx="83768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https://www.google.com/url?sa=i&amp;url=https%3A%2F%2Fwww.memorangapp.com%2Fflashcards%2F170343%2FLecture%2B18%253A%2BGlycolysis%2F&amp;psig=AOvVaw1ykB4SanVXfb3IaFvEerZM&amp;ust=1589402601660000&amp;source=images&amp;cd=vfe&amp;ved=0CAIQjRxqFwoTCLiLuaCYr-kCFQAAAAAdAAAAABBE</a:t>
            </a:r>
          </a:p>
        </p:txBody>
      </p:sp>
    </p:spTree>
    <p:extLst>
      <p:ext uri="{BB962C8B-B14F-4D97-AF65-F5344CB8AC3E}">
        <p14:creationId xmlns:p14="http://schemas.microsoft.com/office/powerpoint/2010/main" val="364007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4000" dirty="0" err="1" smtClean="0"/>
              <a:t>glikolipitlerin</a:t>
            </a:r>
            <a:r>
              <a:rPr lang="tr-TR" sz="4000" dirty="0" smtClean="0"/>
              <a:t> biyokimyasal yapıları ve işlevlerine bazı örnekler verilecek.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523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 are glycolipid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5812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28967" y="5445137"/>
            <a:ext cx="8002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https://www.google.com/url?sa=i&amp;url=http%3A%2F%2Fwww.brainkart.com%2Farticle%2FWhat-are-glycolipids-_27515%2F&amp;psig=AOvVaw35KMY_FMJFTbER29YyasNM&amp;ust=1589403295953000&amp;source=images&amp;cd=vfe&amp;ved=0CAIQjRxqFwoTCLjp-umar-kCFQAAAAAdAAAAABAD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58308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dirty="0" smtClean="0"/>
              <a:t>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kullanımının ana yolları,</a:t>
            </a:r>
          </a:p>
          <a:p>
            <a:endParaRPr lang="tr-TR" sz="4000" dirty="0" smtClean="0"/>
          </a:p>
          <a:p>
            <a:r>
              <a:rPr lang="tr-TR" sz="4000" dirty="0" err="1" smtClean="0"/>
              <a:t>Glikolizde</a:t>
            </a:r>
            <a:r>
              <a:rPr lang="tr-TR" sz="4000" dirty="0" smtClean="0"/>
              <a:t> yer alan tüm enzimler, çalışma prensipleri ve reaksiyonlar üzerinde yeniden durulacaktır.</a:t>
            </a:r>
          </a:p>
        </p:txBody>
      </p:sp>
    </p:spTree>
    <p:extLst>
      <p:ext uri="{BB962C8B-B14F-4D97-AF65-F5344CB8AC3E}">
        <p14:creationId xmlns:p14="http://schemas.microsoft.com/office/powerpoint/2010/main" val="229864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err="1" smtClean="0"/>
              <a:t>Glukoneogenez</a:t>
            </a:r>
            <a:r>
              <a:rPr lang="tr-TR" sz="4000" dirty="0" smtClean="0"/>
              <a:t> tüm hayvanlarda, bitkilerde ve mikroorganizmalarda görülür.</a:t>
            </a:r>
          </a:p>
          <a:p>
            <a:r>
              <a:rPr lang="tr-TR" sz="4000" dirty="0" err="1" smtClean="0"/>
              <a:t>Laktat</a:t>
            </a:r>
            <a:r>
              <a:rPr lang="tr-TR" sz="4000" dirty="0" smtClean="0"/>
              <a:t>, </a:t>
            </a:r>
            <a:r>
              <a:rPr lang="tr-TR" sz="4000" dirty="0" err="1" smtClean="0"/>
              <a:t>piruvat</a:t>
            </a:r>
            <a:r>
              <a:rPr lang="tr-TR" sz="4000" dirty="0" smtClean="0"/>
              <a:t> veya bazı amino asitlerden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oluşum yolları,</a:t>
            </a:r>
          </a:p>
          <a:p>
            <a:r>
              <a:rPr lang="tr-TR" sz="4000" dirty="0" smtClean="0"/>
              <a:t>Reaksiyonları ve enzimleri yeniden değerlendirilecektir.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673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err="1" smtClean="0"/>
              <a:t>Pentoz</a:t>
            </a:r>
            <a:r>
              <a:rPr lang="tr-TR" sz="4000" dirty="0" smtClean="0"/>
              <a:t> Fosfat Yolunun yeniden anlatımı yapılarak, </a:t>
            </a:r>
          </a:p>
          <a:p>
            <a:r>
              <a:rPr lang="tr-TR" sz="4000" dirty="0" err="1" smtClean="0"/>
              <a:t>Glukoz</a:t>
            </a:r>
            <a:r>
              <a:rPr lang="tr-TR" sz="4000" dirty="0" smtClean="0"/>
              <a:t> </a:t>
            </a:r>
            <a:r>
              <a:rPr lang="tr-TR" sz="4000" dirty="0" err="1" smtClean="0"/>
              <a:t>oksidasyonunun</a:t>
            </a:r>
            <a:r>
              <a:rPr lang="tr-TR" sz="4000" dirty="0" smtClean="0"/>
              <a:t> diğer yolu olan </a:t>
            </a:r>
            <a:r>
              <a:rPr lang="tr-TR" sz="4000" dirty="0" err="1" smtClean="0"/>
              <a:t>fosfoglukonat</a:t>
            </a:r>
            <a:r>
              <a:rPr lang="tr-TR" sz="4000" dirty="0" smtClean="0"/>
              <a:t> yolu;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ve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olmayan; bu yolun amacı ve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stres ile bağlantısı açıklanacaktır.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68676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b="1" dirty="0" err="1" smtClean="0"/>
              <a:t>Glikolitik</a:t>
            </a:r>
            <a:r>
              <a:rPr lang="tr-TR" sz="4000" b="1" dirty="0" smtClean="0"/>
              <a:t> yol ve </a:t>
            </a:r>
            <a:r>
              <a:rPr lang="tr-TR" sz="4000" b="1" dirty="0" err="1" smtClean="0"/>
              <a:t>Glukoneogenez</a:t>
            </a:r>
            <a:r>
              <a:rPr lang="tr-TR" sz="4000" b="1" dirty="0" smtClean="0"/>
              <a:t> yollarının düzenlenmesini sağlayan enzimler, </a:t>
            </a:r>
            <a:r>
              <a:rPr lang="tr-TR" sz="4000" b="1" dirty="0" err="1" smtClean="0"/>
              <a:t>allosterik</a:t>
            </a:r>
            <a:r>
              <a:rPr lang="tr-TR" sz="4000" b="1" dirty="0" smtClean="0"/>
              <a:t> ve kovalan modifikasyonlar </a:t>
            </a:r>
            <a:r>
              <a:rPr lang="tr-TR" sz="4000" b="1" smtClean="0"/>
              <a:t>tekrar değerlendirilecektir.</a:t>
            </a:r>
            <a:endParaRPr lang="tr-TR" sz="4000" dirty="0" smtClean="0"/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023150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7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 from Protein acetylation and acetyl coenzyme a metabolis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88425" cy="52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5949280"/>
            <a:ext cx="8880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>
                <a:solidFill>
                  <a:srgbClr val="FF0000"/>
                </a:solidFill>
              </a:rPr>
              <a:t>https://www.google.com/url?sa=i&amp;url=https%3A%2F%2Fwww.semanticscholar.org%2Fpaper%2FProtein-acetylation-and-acetyl-coenzyme-a-in-yeast.-Galdieri-Zhang%2F9cf79a256c41fe554d5aa967589899bfa2046e99%2Ffigure%2F1&amp;psig=AOvVaw0UYs_uyxo8_CnbbTwOjfeL&amp;ust=1589401100412000&amp;source=images&amp;cd=vfe&amp;ved=0CAIQjRxqFwoTCNDFvdOSr-kCFQAAAAAdAAAAABBY</a:t>
            </a:r>
          </a:p>
        </p:txBody>
      </p:sp>
    </p:spTree>
    <p:extLst>
      <p:ext uri="{BB962C8B-B14F-4D97-AF65-F5344CB8AC3E}">
        <p14:creationId xmlns:p14="http://schemas.microsoft.com/office/powerpoint/2010/main" val="3156067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9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ycolysis Apr. 5, 2016 CHEM 281. The Overall Pathway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836712"/>
            <a:ext cx="8748464" cy="48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66564" y="5655345"/>
            <a:ext cx="8610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https://www.google.com/url?sa=i&amp;url=https%3A%2F%2Fslideplayer.com%2Fslide%2F10212479%2F&amp;psig=AOvVaw0UYs_uyxo8_CnbbTwOjfeL&amp;ust=1589401100412000&amp;source=images&amp;cd=vfe&amp;ved=0CAIQjRxqFwoTCNDFvdOSr-kCFQAAAAAdAAAAABBc</a:t>
            </a:r>
          </a:p>
        </p:txBody>
      </p:sp>
    </p:spTree>
    <p:extLst>
      <p:ext uri="{BB962C8B-B14F-4D97-AF65-F5344CB8AC3E}">
        <p14:creationId xmlns:p14="http://schemas.microsoft.com/office/powerpoint/2010/main" val="339260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lycolysis and glucone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16824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27584" y="5971748"/>
            <a:ext cx="74416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fr.slideshare.net%2FNitishShah3%2Fglycolysis-and-gluconeogenesis%3Fnomobile%3Dtrue%26smtNoRedir%3D1&amp;psig=AOvVaw0UYs_uyxo8_CnbbTwOjfeL&amp;ust=1589401100412000&amp;source=images&amp;cd=vfe&amp;ved=0CAIQjRxqFwoTCNDFvdOSr-kCFQAAAAAdAAAAABB0</a:t>
            </a:r>
          </a:p>
        </p:txBody>
      </p:sp>
    </p:spTree>
    <p:extLst>
      <p:ext uri="{BB962C8B-B14F-4D97-AF65-F5344CB8AC3E}">
        <p14:creationId xmlns:p14="http://schemas.microsoft.com/office/powerpoint/2010/main" val="1752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cture 18: Glycolysis (Biochemistry ) Flashcards | Memo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84976" cy="59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918485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https://www.google.com/url?sa=i&amp;url=https%3A%2F%2Fwww.memorangapp.com%2Fflashcards%2F170343%2FLecture%2B18%253A%2BGlycolysis%2F&amp;psig=AOvVaw0UYs_uyxo8_CnbbTwOjfeL&amp;ust=1589401100412000&amp;source=images&amp;cd=vfe&amp;ved=0CAIQjRxqFwoTCNDFvdOSr-kCFQAAAAAdAAAAABB5</a:t>
            </a:r>
          </a:p>
        </p:txBody>
      </p:sp>
    </p:spTree>
    <p:extLst>
      <p:ext uri="{BB962C8B-B14F-4D97-AF65-F5344CB8AC3E}">
        <p14:creationId xmlns:p14="http://schemas.microsoft.com/office/powerpoint/2010/main" val="251094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ycolysis in the control of blood glucose homeostasi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5661248"/>
            <a:ext cx="8280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https://www.google.com/url?sa=i&amp;url=https%3A%2F%2Fwww.sciencedirect.com%2Fscience%2Farticle%2Fpii%2FS221138351200086X&amp;psig=AOvVaw1ykB4SanVXfb3IaFvEerZM&amp;ust=1589402601660000&amp;source=images&amp;cd=vfe&amp;ved=0CAIQjRxqFwoTCLiLuaCYr-kCFQAAAAAdAAAAABAD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01741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 GLYCOGEN AND INSU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9847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72669" y="5204519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https://www.google.com/url?sa=i&amp;url=http%3A%2F%2Fglycogen-1.blogspot.com%2F2016%2F09%2Fnew-glycogen-and-insulin.html&amp;psig=AOvVaw1ykB4SanVXfb3IaFvEerZM&amp;ust=1589402601660000&amp;source=images&amp;cd=vfe&amp;ved=0CAIQjRxqFwoTCLiLuaCYr-kCFQAAAAAdAAAAABAN</a:t>
            </a:r>
          </a:p>
        </p:txBody>
      </p:sp>
    </p:spTree>
    <p:extLst>
      <p:ext uri="{BB962C8B-B14F-4D97-AF65-F5344CB8AC3E}">
        <p14:creationId xmlns:p14="http://schemas.microsoft.com/office/powerpoint/2010/main" val="220686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PT - Glycolysis - Regulation PowerPoint Presentation,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7280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83568" y="5661248"/>
            <a:ext cx="78728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https://www.google.com/url?sa=i&amp;url=https%3A%2F%2Fwww.slideserve.com%2FRita%2Fglycolysis-regulation&amp;psig=AOvVaw1ykB4SanVXfb3IaFvEerZM&amp;ust=1589402601660000&amp;source=images&amp;cd=vfe&amp;ved=0CAIQjRxqFwoTCLiLuaCYr-kCFQAAAAAdAAAAABAj</a:t>
            </a:r>
          </a:p>
        </p:txBody>
      </p:sp>
    </p:spTree>
    <p:extLst>
      <p:ext uri="{BB962C8B-B14F-4D97-AF65-F5344CB8AC3E}">
        <p14:creationId xmlns:p14="http://schemas.microsoft.com/office/powerpoint/2010/main" val="164931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gulation of Glycolysis/Gluconeogenesis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3" y="623639"/>
            <a:ext cx="8088833" cy="56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27582" y="6093296"/>
            <a:ext cx="80888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https://www.google.com/url?sa=i&amp;url=https%3A%2F%2Fslideplayer.com%2Fslide%2F5049769%2F&amp;psig=AOvVaw1ykB4SanVXfb3IaFvEerZM&amp;ust=1589402601660000&amp;source=images&amp;cd=vfe&amp;ved=0CAIQjRxqFwoTCLiLuaCYr-kCFQAAAAAdAAAAABAp</a:t>
            </a:r>
          </a:p>
        </p:txBody>
      </p:sp>
    </p:spTree>
    <p:extLst>
      <p:ext uri="{BB962C8B-B14F-4D97-AF65-F5344CB8AC3E}">
        <p14:creationId xmlns:p14="http://schemas.microsoft.com/office/powerpoint/2010/main" val="1371780535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683</TotalTime>
  <Words>355</Words>
  <Application>Microsoft Office PowerPoint</Application>
  <PresentationFormat>Ekran Gösterisi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Arial Tur</vt:lpstr>
      <vt:lpstr>Tw Cen MT</vt:lpstr>
      <vt:lpstr>Damla</vt:lpstr>
      <vt:lpstr>B-309 BİYOKİMYA  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55</cp:revision>
  <dcterms:created xsi:type="dcterms:W3CDTF">2007-03-31T19:43:26Z</dcterms:created>
  <dcterms:modified xsi:type="dcterms:W3CDTF">2020-05-12T21:03:36Z</dcterms:modified>
</cp:coreProperties>
</file>