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2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705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72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3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44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0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03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4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21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57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15A74-9110-4528-B599-230C027BCD60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36B6C-8835-4F89-BE38-AF659B94C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Kesim öncesi ve sırasındaki işlemler ve refah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Kasaplık hayvanların kesiminde başlıca amaç; insan beslenmesi için oldukça önemli olan hayvansal protein ihtiyacının karşılanmasıdır. </a:t>
            </a:r>
          </a:p>
          <a:p>
            <a:r>
              <a:rPr lang="tr-TR" dirty="0" smtClean="0"/>
              <a:t>Bunun dışında farklı amaçlar için de kesim yapılabilmektedir.</a:t>
            </a:r>
          </a:p>
          <a:p>
            <a:r>
              <a:rPr lang="tr-TR" dirty="0" smtClean="0"/>
              <a:t>Amaç ne olursa olsun kesim öncesi ve sırasında hayvanlarda stres veya herhangi bir rahatsızlığa yol açmamaktır.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90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Kesim hayvanlarının korunmasına ilişkin Avrupa antlaşmasında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Hayvanlar nakil aracından dikkatli bir şekilde boşaltılmalı ve hareketleri sağlanmalıdır. </a:t>
            </a:r>
          </a:p>
          <a:p>
            <a:r>
              <a:rPr lang="tr-TR" dirty="0" smtClean="0"/>
              <a:t>Hayvanların boşaltılmasında köprü, rampa gibi ekipmanlar kullanılmalı ve kenarlıklar bulunmalıdır.</a:t>
            </a:r>
          </a:p>
          <a:p>
            <a:r>
              <a:rPr lang="tr-TR" dirty="0" smtClean="0"/>
              <a:t>Hayvanlar arabada bekletilecekse uygun koşullarda bekletilmelidir.</a:t>
            </a:r>
          </a:p>
          <a:p>
            <a:r>
              <a:rPr lang="tr-TR" dirty="0" smtClean="0"/>
              <a:t>Hayvanlar korkutulmamalı, uygun olmayan şekillerde tutulmamalıdır.</a:t>
            </a:r>
          </a:p>
          <a:p>
            <a:r>
              <a:rPr lang="tr-TR" dirty="0" smtClean="0"/>
              <a:t>Elektrik şoku sığırlarda ve domuzlarda iki saniyeyi geçmemek ve uygun kaslardan olması şartıyla uygulanabilir.</a:t>
            </a:r>
          </a:p>
          <a:p>
            <a:r>
              <a:rPr lang="tr-TR" dirty="0" smtClean="0"/>
              <a:t>Hayvanların kuyruklarına zarar verilmemeli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778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Kesim öncesi hayvanların muhafazası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Hayvanlar hemen kesilmeyecekse kesim yerlerine alınmamalıdır. </a:t>
            </a:r>
          </a:p>
          <a:p>
            <a:r>
              <a:rPr lang="tr-TR" dirty="0" err="1" smtClean="0"/>
              <a:t>Burda</a:t>
            </a:r>
            <a:r>
              <a:rPr lang="tr-TR" dirty="0" smtClean="0"/>
              <a:t> uygun çevresel faktörler sağlanmalıdır.</a:t>
            </a:r>
          </a:p>
          <a:p>
            <a:r>
              <a:rPr lang="tr-TR" dirty="0" smtClean="0"/>
              <a:t>Hayvanların bulunduğu bütün ortamlarda ki zemin kaygan olmamalıdır. Kolayca temizlenmeli ve dezenfekte edilmelidir.</a:t>
            </a:r>
          </a:p>
          <a:p>
            <a:r>
              <a:rPr lang="tr-TR" dirty="0" err="1" smtClean="0"/>
              <a:t>Kesimhamede</a:t>
            </a:r>
            <a:r>
              <a:rPr lang="tr-TR" dirty="0" smtClean="0"/>
              <a:t> tür, yaş, cinsiyetlere göre ayrın yapılmalıdır.</a:t>
            </a:r>
          </a:p>
          <a:p>
            <a:r>
              <a:rPr lang="tr-TR" dirty="0" smtClean="0"/>
              <a:t>Hayvanlar hemen kesime alınmayacaksa su verilmelidir.</a:t>
            </a:r>
          </a:p>
          <a:p>
            <a:r>
              <a:rPr lang="tr-TR" dirty="0" smtClean="0"/>
              <a:t>Kesimhaneye vardıktan sonra 12 saat içinde kesilmeyecek hayvanlara belli miktarda yiyecek sağlanmalıdır.</a:t>
            </a:r>
          </a:p>
          <a:p>
            <a:r>
              <a:rPr lang="tr-TR" dirty="0" smtClean="0"/>
              <a:t>Hayvanların sağlığı ve durumu kontrol edilmelidir.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4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ve yaralı hayvanlar hemen kesilmelidir. </a:t>
            </a:r>
          </a:p>
          <a:p>
            <a:r>
              <a:rPr lang="tr-TR" dirty="0" smtClean="0"/>
              <a:t>Hayvanlar zapt edilirken acı çekmelerinden kaçınmak gerekir.</a:t>
            </a:r>
          </a:p>
          <a:p>
            <a:r>
              <a:rPr lang="tr-TR" dirty="0" smtClean="0"/>
              <a:t>Hayvanlar arka ayaklarından bağlanmamalıdır.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195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Kesim öncesi Sersemletme ve bayıltma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24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Office PowerPoint</Application>
  <PresentationFormat>Geniş ekran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Kesim öncesi ve sırasındaki işlemler ve refah</vt:lpstr>
      <vt:lpstr>Kesim hayvanlarının korunmasına ilişkin Avrupa antlaşmasında</vt:lpstr>
      <vt:lpstr>Kesim öncesi hayvanların muhafazası</vt:lpstr>
      <vt:lpstr>PowerPoint Sunusu</vt:lpstr>
      <vt:lpstr>Kesim öncesi Sersemletme ve bayıltma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Kesim öncesi ve sırasındaki işlemler ve refah</dc:title>
  <dc:creator>user</dc:creator>
  <cp:lastModifiedBy>user</cp:lastModifiedBy>
  <cp:revision>1</cp:revision>
  <dcterms:created xsi:type="dcterms:W3CDTF">2017-05-08T12:11:44Z</dcterms:created>
  <dcterms:modified xsi:type="dcterms:W3CDTF">2017-05-08T12:11:52Z</dcterms:modified>
</cp:coreProperties>
</file>