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762"/>
    <p:restoredTop sz="94648"/>
  </p:normalViewPr>
  <p:slideViewPr>
    <p:cSldViewPr snapToGrid="0" snapToObjects="1">
      <p:cViewPr varScale="1">
        <p:scale>
          <a:sx n="59" d="100"/>
          <a:sy n="59" d="100"/>
        </p:scale>
        <p:origin x="208" y="1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Relationship Id="rId3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Sağlık bilimleri fakültesi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Hukukun Temel Kavramları 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2" y="313560"/>
            <a:ext cx="2081671" cy="208167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785" y="313560"/>
            <a:ext cx="2145227" cy="208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222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73472"/>
            <a:ext cx="8534400" cy="1507067"/>
          </a:xfrm>
        </p:spPr>
        <p:txBody>
          <a:bodyPr/>
          <a:lstStyle/>
          <a:p>
            <a:r>
              <a:rPr lang="tr-TR" dirty="0" smtClean="0"/>
              <a:t>I. </a:t>
            </a:r>
            <a:r>
              <a:rPr lang="tr-TR" smtClean="0"/>
              <a:t>bölüm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562101"/>
            <a:ext cx="8534400" cy="3615267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200" dirty="0" smtClean="0"/>
              <a:t>GİRİŞ-GENEL TANITIM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487821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568474"/>
            <a:ext cx="8534400" cy="1507067"/>
          </a:xfrm>
        </p:spPr>
        <p:txBody>
          <a:bodyPr/>
          <a:lstStyle/>
          <a:p>
            <a:r>
              <a:rPr lang="tr-TR" dirty="0" smtClean="0"/>
              <a:t>DERS: HUKUKUN TEMEL KAVRAMLARI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395847"/>
            <a:ext cx="8534400" cy="3615267"/>
          </a:xfrm>
        </p:spPr>
        <p:txBody>
          <a:bodyPr/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Dersin Kodu: SKY209</a:t>
            </a:r>
          </a:p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Sorumlu Öğretim Elemanı: Dr. Tuğçe ORAL</a:t>
            </a:r>
          </a:p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Kredisi: 2</a:t>
            </a:r>
          </a:p>
        </p:txBody>
      </p:sp>
    </p:spTree>
    <p:extLst>
      <p:ext uri="{BB962C8B-B14F-4D97-AF65-F5344CB8AC3E}">
        <p14:creationId xmlns:p14="http://schemas.microsoft.com/office/powerpoint/2010/main" val="757290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tr-TR" dirty="0" smtClean="0"/>
              <a:t>DERSİN AMACI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536372"/>
            <a:ext cx="8534400" cy="3615267"/>
          </a:xfrm>
        </p:spPr>
        <p:txBody>
          <a:bodyPr/>
          <a:lstStyle/>
          <a:p>
            <a:r>
              <a:rPr lang="tr-TR" dirty="0" smtClean="0"/>
              <a:t>Ders ile ileride sağlık sektöründe çalışacak yönetici adaylarının hukuk ve hukukla ilgili temel kavramlar hakkında bilgilendirilmesi amaçlanmaktadır.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7316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tr-TR" dirty="0" smtClean="0"/>
              <a:t>Dersin içeriği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688771"/>
            <a:ext cx="8534400" cy="3615267"/>
          </a:xfrm>
        </p:spPr>
        <p:txBody>
          <a:bodyPr/>
          <a:lstStyle/>
          <a:p>
            <a:r>
              <a:rPr lang="tr-TR" dirty="0" smtClean="0"/>
              <a:t>Giriş̧ </a:t>
            </a:r>
            <a:endParaRPr lang="tr-TR" dirty="0"/>
          </a:p>
          <a:p>
            <a:r>
              <a:rPr lang="tr-TR" dirty="0" smtClean="0"/>
              <a:t>Toplumsal Düzen Kuralları </a:t>
            </a:r>
            <a:r>
              <a:rPr lang="tr-TR" dirty="0"/>
              <a:t>ve Hukuk </a:t>
            </a:r>
          </a:p>
          <a:p>
            <a:r>
              <a:rPr lang="tr-TR" dirty="0" smtClean="0"/>
              <a:t>Hukukun Kaynakları </a:t>
            </a:r>
            <a:endParaRPr lang="tr-TR" dirty="0"/>
          </a:p>
          <a:p>
            <a:r>
              <a:rPr lang="tr-TR" dirty="0" smtClean="0"/>
              <a:t>Hukukun Kolları ve Alt </a:t>
            </a:r>
            <a:r>
              <a:rPr lang="tr-TR" dirty="0"/>
              <a:t>Dalları </a:t>
            </a:r>
          </a:p>
          <a:p>
            <a:r>
              <a:rPr lang="tr-TR" dirty="0" smtClean="0"/>
              <a:t>Hukukun Uygulanması </a:t>
            </a:r>
            <a:endParaRPr lang="tr-TR" dirty="0"/>
          </a:p>
          <a:p>
            <a:r>
              <a:rPr lang="tr-TR" dirty="0"/>
              <a:t>Hukuk ile </a:t>
            </a:r>
            <a:r>
              <a:rPr lang="tr-TR" dirty="0" smtClean="0"/>
              <a:t>İlgili </a:t>
            </a:r>
            <a:r>
              <a:rPr lang="tr-TR" dirty="0"/>
              <a:t>Temel Kavramlar </a:t>
            </a:r>
          </a:p>
        </p:txBody>
      </p:sp>
    </p:spTree>
    <p:extLst>
      <p:ext uri="{BB962C8B-B14F-4D97-AF65-F5344CB8AC3E}">
        <p14:creationId xmlns:p14="http://schemas.microsoft.com/office/powerpoint/2010/main" val="782524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37846"/>
            <a:ext cx="8534400" cy="1507067"/>
          </a:xfrm>
        </p:spPr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383971"/>
            <a:ext cx="8534400" cy="3615267"/>
          </a:xfrm>
        </p:spPr>
        <p:txBody>
          <a:bodyPr/>
          <a:lstStyle/>
          <a:p>
            <a:r>
              <a:rPr lang="tr-TR" dirty="0" smtClean="0"/>
              <a:t>Derste tutulan notlar</a:t>
            </a:r>
          </a:p>
          <a:p>
            <a:r>
              <a:rPr lang="tr-TR" dirty="0" smtClean="0"/>
              <a:t>Herhangi bir hukuka giriş veya hukukun temel kavramları kitabı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1370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372532"/>
            <a:ext cx="8534400" cy="1507067"/>
          </a:xfrm>
        </p:spPr>
        <p:txBody>
          <a:bodyPr/>
          <a:lstStyle/>
          <a:p>
            <a:r>
              <a:rPr lang="tr-TR" dirty="0" smtClean="0"/>
              <a:t>Toplumsal düzen kurallarının ortaya çıkma sebepleri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684212" y="2405743"/>
            <a:ext cx="8534400" cy="3615267"/>
          </a:xfrm>
        </p:spPr>
        <p:txBody>
          <a:bodyPr/>
          <a:lstStyle/>
          <a:p>
            <a:r>
              <a:rPr lang="tr-TR" dirty="0" smtClean="0"/>
              <a:t>Çatışan Menfaatler</a:t>
            </a:r>
          </a:p>
          <a:p>
            <a:r>
              <a:rPr lang="tr-TR" dirty="0" smtClean="0"/>
              <a:t>Toplumsal Kargaşa</a:t>
            </a:r>
          </a:p>
          <a:p>
            <a:r>
              <a:rPr lang="tr-TR" dirty="0" smtClean="0"/>
              <a:t>Kaos</a:t>
            </a:r>
          </a:p>
        </p:txBody>
      </p:sp>
    </p:spTree>
    <p:extLst>
      <p:ext uri="{BB962C8B-B14F-4D97-AF65-F5344CB8AC3E}">
        <p14:creationId xmlns:p14="http://schemas.microsoft.com/office/powerpoint/2010/main" val="72529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3" y="634735"/>
            <a:ext cx="8534400" cy="1507067"/>
          </a:xfrm>
        </p:spPr>
        <p:txBody>
          <a:bodyPr/>
          <a:lstStyle/>
          <a:p>
            <a:r>
              <a:rPr lang="tr-TR" dirty="0" smtClean="0"/>
              <a:t>Uzlaşma</a:t>
            </a:r>
            <a:r>
              <a:rPr lang="tr-TR" smtClean="0"/>
              <a:t>, toplumsal düzen ve barış</a:t>
            </a:r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0343" y="2474769"/>
            <a:ext cx="5421086" cy="3252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054105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Dilim</Template>
  <TotalTime>19</TotalTime>
  <Words>104</Words>
  <Application>Microsoft Macintosh PowerPoint</Application>
  <PresentationFormat>Geniş Ekran</PresentationFormat>
  <Paragraphs>25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Century Gothic</vt:lpstr>
      <vt:lpstr>Wingdings 3</vt:lpstr>
      <vt:lpstr>Dilim</vt:lpstr>
      <vt:lpstr>Sağlık bilimleri fakültesi</vt:lpstr>
      <vt:lpstr>I. bölüm</vt:lpstr>
      <vt:lpstr>DERS: HUKUKUN TEMEL KAVRAMLARI</vt:lpstr>
      <vt:lpstr>DERSİN AMACI</vt:lpstr>
      <vt:lpstr>Dersin içeriği</vt:lpstr>
      <vt:lpstr>kaynaklar</vt:lpstr>
      <vt:lpstr>Toplumsal düzen kurallarının ortaya çıkma sebepleri</vt:lpstr>
      <vt:lpstr>Uzlaşma, toplumsal düzen ve barış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bilimleri fakültesi</dc:title>
  <dc:creator>Tuğçe ORAL</dc:creator>
  <cp:lastModifiedBy>Tuğçe ORAL</cp:lastModifiedBy>
  <cp:revision>4</cp:revision>
  <dcterms:created xsi:type="dcterms:W3CDTF">2018-09-23T10:49:29Z</dcterms:created>
  <dcterms:modified xsi:type="dcterms:W3CDTF">2018-09-24T07:33:21Z</dcterms:modified>
</cp:coreProperties>
</file>