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0"/>
  </p:notesMasterIdLst>
  <p:handoutMasterIdLst>
    <p:handoutMasterId r:id="rId11"/>
  </p:handoutMasterIdLst>
  <p:sldIdLst>
    <p:sldId id="819" r:id="rId2"/>
    <p:sldId id="371" r:id="rId3"/>
    <p:sldId id="799" r:id="rId4"/>
    <p:sldId id="800" r:id="rId5"/>
    <p:sldId id="801" r:id="rId6"/>
    <p:sldId id="802" r:id="rId7"/>
    <p:sldId id="803" r:id="rId8"/>
    <p:sldId id="804" r:id="rId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Damla Güler" initials="DG" lastIdx="3" clrIdx="0">
    <p:extLst>
      <p:ext uri="{19B8F6BF-5375-455C-9EA6-DF929625EA0E}">
        <p15:presenceInfo xmlns:p15="http://schemas.microsoft.com/office/powerpoint/2012/main" userId="88e680b55ea01af9"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6A4CE"/>
    <a:srgbClr val="85A644"/>
    <a:srgbClr val="1BB5A3"/>
    <a:srgbClr val="5DA309"/>
    <a:srgbClr val="68B60A"/>
    <a:srgbClr val="F9AD6F"/>
    <a:srgbClr val="0649D0"/>
    <a:srgbClr val="327A54"/>
    <a:srgbClr val="94DA9C"/>
    <a:srgbClr val="51478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2A488322-F2BA-4B5B-9748-0D474271808F}" styleName="Orta Stil 3 - Vurgu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F2DE63D5-997A-4646-A377-4702673A728D}" styleName="Açık Stil 2 - Vurgu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93296810-A885-4BE3-A3E7-6D5BEEA58F35}" styleName="Orta Stil 2 - Vurgu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5FD0F851-EC5A-4D38-B0AD-8093EC10F338}" styleName="Açık Stil 1 - Vurgu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7DF18680-E054-41AD-8BC1-D1AEF772440D}" styleName="Orta Stil 2 - Vurgu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516" autoAdjust="0"/>
    <p:restoredTop sz="84020" autoAdjust="0"/>
  </p:normalViewPr>
  <p:slideViewPr>
    <p:cSldViewPr>
      <p:cViewPr varScale="1">
        <p:scale>
          <a:sx n="74" d="100"/>
          <a:sy n="74" d="100"/>
        </p:scale>
        <p:origin x="2040" y="58"/>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65" d="100"/>
          <a:sy n="65" d="100"/>
        </p:scale>
        <p:origin x="3154" y="67"/>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a:extLst>
              <a:ext uri="{FF2B5EF4-FFF2-40B4-BE49-F238E27FC236}">
                <a16:creationId xmlns:a16="http://schemas.microsoft.com/office/drawing/2014/main" id="{088C8FDE-166C-464C-9DA1-8F6E45CB23AC}"/>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a:extLst>
              <a:ext uri="{FF2B5EF4-FFF2-40B4-BE49-F238E27FC236}">
                <a16:creationId xmlns:a16="http://schemas.microsoft.com/office/drawing/2014/main" id="{994518BE-ACAB-4B43-AB88-EBDF03FF9AA4}"/>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9F86BACD-D7DA-4084-B6EB-D0854552C37B}" type="datetimeFigureOut">
              <a:rPr lang="tr-TR" smtClean="0"/>
              <a:t>28.07.2021</a:t>
            </a:fld>
            <a:endParaRPr lang="tr-TR"/>
          </a:p>
        </p:txBody>
      </p:sp>
      <p:sp>
        <p:nvSpPr>
          <p:cNvPr id="4" name="Alt Bilgi Yer Tutucusu 3">
            <a:extLst>
              <a:ext uri="{FF2B5EF4-FFF2-40B4-BE49-F238E27FC236}">
                <a16:creationId xmlns:a16="http://schemas.microsoft.com/office/drawing/2014/main" id="{11CDDF67-13BB-4C46-A4CA-2632F8DC1C74}"/>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5" name="Slayt Numarası Yer Tutucusu 4">
            <a:extLst>
              <a:ext uri="{FF2B5EF4-FFF2-40B4-BE49-F238E27FC236}">
                <a16:creationId xmlns:a16="http://schemas.microsoft.com/office/drawing/2014/main" id="{BD4458B2-11D0-4479-9780-5F84C85BA294}"/>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F266B198-31A0-4B5E-9762-DB18A77C7213}" type="slidenum">
              <a:rPr lang="tr-TR" smtClean="0"/>
              <a:t>‹#›</a:t>
            </a:fld>
            <a:endParaRPr lang="tr-TR"/>
          </a:p>
        </p:txBody>
      </p:sp>
    </p:spTree>
    <p:extLst>
      <p:ext uri="{BB962C8B-B14F-4D97-AF65-F5344CB8AC3E}">
        <p14:creationId xmlns:p14="http://schemas.microsoft.com/office/powerpoint/2010/main" val="30398933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8BEB5DE-2340-4039-AAD1-246EADEE6D7C}" type="datetimeFigureOut">
              <a:rPr lang="tr-TR" smtClean="0"/>
              <a:t>28.07.2021</a:t>
            </a:fld>
            <a:endParaRPr lang="tr-TR"/>
          </a:p>
        </p:txBody>
      </p:sp>
      <p:sp>
        <p:nvSpPr>
          <p:cNvPr id="4" name="Slayt Görüntüsü Yer Tutucus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6" name="Altbilgi Yer Tutucusu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3680133-E6F4-4E0D-86A1-D7A27675BCD5}" type="slidenum">
              <a:rPr lang="tr-TR" smtClean="0"/>
              <a:t>‹#›</a:t>
            </a:fld>
            <a:endParaRPr lang="tr-TR"/>
          </a:p>
        </p:txBody>
      </p:sp>
    </p:spTree>
    <p:extLst>
      <p:ext uri="{BB962C8B-B14F-4D97-AF65-F5344CB8AC3E}">
        <p14:creationId xmlns:p14="http://schemas.microsoft.com/office/powerpoint/2010/main" val="15095481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D3680133-E6F4-4E0D-86A1-D7A27675BCD5}" type="slidenum">
              <a:rPr lang="tr-TR" smtClean="0"/>
              <a:t>2</a:t>
            </a:fld>
            <a:endParaRPr lang="tr-TR"/>
          </a:p>
        </p:txBody>
      </p:sp>
    </p:spTree>
    <p:extLst>
      <p:ext uri="{BB962C8B-B14F-4D97-AF65-F5344CB8AC3E}">
        <p14:creationId xmlns:p14="http://schemas.microsoft.com/office/powerpoint/2010/main" val="353118322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A2D21D1-52E2-420B-B491-CFF6D7BB79FB}" type="slidenum">
              <a:rPr lang="en-US" smtClean="0"/>
              <a:pPr/>
              <a:t>3</a:t>
            </a:fld>
            <a:endParaRPr lang="en-US"/>
          </a:p>
        </p:txBody>
      </p:sp>
    </p:spTree>
    <p:extLst>
      <p:ext uri="{BB962C8B-B14F-4D97-AF65-F5344CB8AC3E}">
        <p14:creationId xmlns:p14="http://schemas.microsoft.com/office/powerpoint/2010/main" val="121273281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A2D21D1-52E2-420B-B491-CFF6D7BB79FB}" type="slidenum">
              <a:rPr lang="en-US" smtClean="0"/>
              <a:pPr/>
              <a:t>5</a:t>
            </a:fld>
            <a:endParaRPr lang="en-US"/>
          </a:p>
        </p:txBody>
      </p:sp>
    </p:spTree>
    <p:extLst>
      <p:ext uri="{BB962C8B-B14F-4D97-AF65-F5344CB8AC3E}">
        <p14:creationId xmlns:p14="http://schemas.microsoft.com/office/powerpoint/2010/main" val="126565860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D3680133-E6F4-4E0D-86A1-D7A27675BCD5}" type="slidenum">
              <a:rPr lang="tr-TR" smtClean="0"/>
              <a:t>8</a:t>
            </a:fld>
            <a:endParaRPr lang="tr-TR"/>
          </a:p>
        </p:txBody>
      </p:sp>
    </p:spTree>
    <p:extLst>
      <p:ext uri="{BB962C8B-B14F-4D97-AF65-F5344CB8AC3E}">
        <p14:creationId xmlns:p14="http://schemas.microsoft.com/office/powerpoint/2010/main" val="354376224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130425"/>
            <a:ext cx="7772400" cy="1470025"/>
          </a:xfrm>
          <a:prstGeom prst="rect">
            <a:avLst/>
          </a:prstGeom>
        </p:spPr>
        <p:txBody>
          <a:bodyPr/>
          <a:lstStyle/>
          <a:p>
            <a:r>
              <a:rPr lang="tr-TR"/>
              <a:t>Asıl başlık stili için tıklatın</a:t>
            </a:r>
          </a:p>
        </p:txBody>
      </p:sp>
      <p:sp>
        <p:nvSpPr>
          <p:cNvPr id="3" name="Alt Başlık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p>
        </p:txBody>
      </p:sp>
    </p:spTree>
    <p:extLst>
      <p:ext uri="{BB962C8B-B14F-4D97-AF65-F5344CB8AC3E}">
        <p14:creationId xmlns:p14="http://schemas.microsoft.com/office/powerpoint/2010/main" val="237126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8229600" cy="1143000"/>
          </a:xfrm>
          <a:prstGeom prst="rect">
            <a:avLst/>
          </a:prstGeom>
        </p:spPr>
        <p:txBody>
          <a:bodyPr/>
          <a:lstStyle/>
          <a:p>
            <a:r>
              <a:rPr lang="tr-TR"/>
              <a:t>Asıl başlık stili için tıklatın</a:t>
            </a:r>
          </a:p>
        </p:txBody>
      </p:sp>
      <p:sp>
        <p:nvSpPr>
          <p:cNvPr id="3" name="Dikey Metin Yer Tutucusu 2"/>
          <p:cNvSpPr>
            <a:spLocks noGrp="1"/>
          </p:cNvSpPr>
          <p:nvPr>
            <p:ph type="body" orient="vert" idx="1"/>
          </p:nvPr>
        </p:nvSpPr>
        <p:spPr>
          <a:xfrm>
            <a:off x="457200" y="1600201"/>
            <a:ext cx="8229600" cy="3484984"/>
          </a:xfrm>
          <a:prstGeom prst="rect">
            <a:avLst/>
          </a:prstGeo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a:xfrm>
            <a:off x="457200" y="6356350"/>
            <a:ext cx="2133600" cy="365125"/>
          </a:xfrm>
          <a:prstGeom prst="rect">
            <a:avLst/>
          </a:prstGeom>
        </p:spPr>
        <p:txBody>
          <a:bodyPr/>
          <a:lstStyle/>
          <a:p>
            <a:endParaRPr lang="tr-TR"/>
          </a:p>
        </p:txBody>
      </p:sp>
      <p:sp>
        <p:nvSpPr>
          <p:cNvPr id="5" name="Altbilgi Yer Tutucusu 4"/>
          <p:cNvSpPr>
            <a:spLocks noGrp="1"/>
          </p:cNvSpPr>
          <p:nvPr>
            <p:ph type="ftr" sz="quarter" idx="11"/>
          </p:nvPr>
        </p:nvSpPr>
        <p:spPr>
          <a:xfrm>
            <a:off x="2195736" y="6182506"/>
            <a:ext cx="4824536" cy="365125"/>
          </a:xfrm>
          <a:prstGeom prst="rect">
            <a:avLst/>
          </a:prstGeom>
        </p:spPr>
        <p:txBody>
          <a:bodyPr/>
          <a:lstStyle/>
          <a:p>
            <a:endParaRPr lang="tr-TR"/>
          </a:p>
        </p:txBody>
      </p:sp>
      <p:sp>
        <p:nvSpPr>
          <p:cNvPr id="6" name="Slayt Numarası Yer Tutucusu 5"/>
          <p:cNvSpPr>
            <a:spLocks noGrp="1"/>
          </p:cNvSpPr>
          <p:nvPr>
            <p:ph type="sldNum" sz="quarter" idx="12"/>
          </p:nvPr>
        </p:nvSpPr>
        <p:spPr>
          <a:xfrm>
            <a:off x="6553200" y="6356350"/>
            <a:ext cx="2133600" cy="365125"/>
          </a:xfrm>
          <a:prstGeom prst="rect">
            <a:avLst/>
          </a:prstGeom>
        </p:spPr>
        <p:txBody>
          <a:bodyPr/>
          <a:lstStyle/>
          <a:p>
            <a:fld id="{E527918D-5FE1-4D4C-A66B-F38C62406185}" type="slidenum">
              <a:rPr lang="tr-TR" smtClean="0"/>
              <a:t>‹#›</a:t>
            </a:fld>
            <a:endParaRPr lang="tr-TR"/>
          </a:p>
        </p:txBody>
      </p:sp>
    </p:spTree>
    <p:extLst>
      <p:ext uri="{BB962C8B-B14F-4D97-AF65-F5344CB8AC3E}">
        <p14:creationId xmlns:p14="http://schemas.microsoft.com/office/powerpoint/2010/main" val="31810701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a:prstGeom prst="rect">
            <a:avLst/>
          </a:prstGeom>
        </p:spPr>
        <p:txBody>
          <a:bodyPr vert="eaVert"/>
          <a:lstStyle/>
          <a:p>
            <a:r>
              <a:rPr lang="tr-TR"/>
              <a:t>Asıl başlık stili için tıklatın</a:t>
            </a:r>
          </a:p>
        </p:txBody>
      </p:sp>
      <p:sp>
        <p:nvSpPr>
          <p:cNvPr id="3" name="Dikey Metin Yer Tutucusu 2"/>
          <p:cNvSpPr>
            <a:spLocks noGrp="1"/>
          </p:cNvSpPr>
          <p:nvPr>
            <p:ph type="body" orient="vert" idx="1"/>
          </p:nvPr>
        </p:nvSpPr>
        <p:spPr>
          <a:xfrm>
            <a:off x="457200" y="274638"/>
            <a:ext cx="6019800" cy="5851525"/>
          </a:xfrm>
          <a:prstGeom prst="rect">
            <a:avLst/>
          </a:prstGeo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a:xfrm>
            <a:off x="457200" y="6356350"/>
            <a:ext cx="2133600" cy="365125"/>
          </a:xfrm>
          <a:prstGeom prst="rect">
            <a:avLst/>
          </a:prstGeom>
        </p:spPr>
        <p:txBody>
          <a:bodyPr/>
          <a:lstStyle/>
          <a:p>
            <a:endParaRPr lang="tr-TR"/>
          </a:p>
        </p:txBody>
      </p:sp>
      <p:sp>
        <p:nvSpPr>
          <p:cNvPr id="5" name="Altbilgi Yer Tutucusu 4"/>
          <p:cNvSpPr>
            <a:spLocks noGrp="1"/>
          </p:cNvSpPr>
          <p:nvPr>
            <p:ph type="ftr" sz="quarter" idx="11"/>
          </p:nvPr>
        </p:nvSpPr>
        <p:spPr>
          <a:xfrm>
            <a:off x="2195736" y="6182506"/>
            <a:ext cx="4824536" cy="365125"/>
          </a:xfrm>
          <a:prstGeom prst="rect">
            <a:avLst/>
          </a:prstGeom>
        </p:spPr>
        <p:txBody>
          <a:bodyPr/>
          <a:lstStyle/>
          <a:p>
            <a:endParaRPr lang="tr-TR"/>
          </a:p>
        </p:txBody>
      </p:sp>
      <p:sp>
        <p:nvSpPr>
          <p:cNvPr id="6" name="Slayt Numarası Yer Tutucusu 5"/>
          <p:cNvSpPr>
            <a:spLocks noGrp="1"/>
          </p:cNvSpPr>
          <p:nvPr>
            <p:ph type="sldNum" sz="quarter" idx="12"/>
          </p:nvPr>
        </p:nvSpPr>
        <p:spPr>
          <a:xfrm>
            <a:off x="6553200" y="6356350"/>
            <a:ext cx="2133600" cy="365125"/>
          </a:xfrm>
          <a:prstGeom prst="rect">
            <a:avLst/>
          </a:prstGeom>
        </p:spPr>
        <p:txBody>
          <a:bodyPr/>
          <a:lstStyle/>
          <a:p>
            <a:fld id="{E527918D-5FE1-4D4C-A66B-F38C62406185}" type="slidenum">
              <a:rPr lang="tr-TR" smtClean="0"/>
              <a:t>‹#›</a:t>
            </a:fld>
            <a:endParaRPr lang="tr-TR"/>
          </a:p>
        </p:txBody>
      </p:sp>
    </p:spTree>
    <p:extLst>
      <p:ext uri="{BB962C8B-B14F-4D97-AF65-F5344CB8AC3E}">
        <p14:creationId xmlns:p14="http://schemas.microsoft.com/office/powerpoint/2010/main" val="105963790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130427"/>
            <a:ext cx="7772400" cy="1470025"/>
          </a:xfrm>
          <a:prstGeom prst="rect">
            <a:avLst/>
          </a:prstGeom>
        </p:spPr>
        <p:txBody>
          <a:bodyPr/>
          <a:lstStyle/>
          <a:p>
            <a:r>
              <a:rPr lang="tr-TR"/>
              <a:t>Asıl başlık stili için tıklatın</a:t>
            </a:r>
          </a:p>
        </p:txBody>
      </p:sp>
      <p:sp>
        <p:nvSpPr>
          <p:cNvPr id="3" name="Alt Başlık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342991" indent="0" algn="ctr">
              <a:buNone/>
              <a:defRPr>
                <a:solidFill>
                  <a:schemeClr val="tx1">
                    <a:tint val="75000"/>
                  </a:schemeClr>
                </a:solidFill>
              </a:defRPr>
            </a:lvl2pPr>
            <a:lvl3pPr marL="685983" indent="0" algn="ctr">
              <a:buNone/>
              <a:defRPr>
                <a:solidFill>
                  <a:schemeClr val="tx1">
                    <a:tint val="75000"/>
                  </a:schemeClr>
                </a:solidFill>
              </a:defRPr>
            </a:lvl3pPr>
            <a:lvl4pPr marL="1028974" indent="0" algn="ctr">
              <a:buNone/>
              <a:defRPr>
                <a:solidFill>
                  <a:schemeClr val="tx1">
                    <a:tint val="75000"/>
                  </a:schemeClr>
                </a:solidFill>
              </a:defRPr>
            </a:lvl4pPr>
            <a:lvl5pPr marL="1371966" indent="0" algn="ctr">
              <a:buNone/>
              <a:defRPr>
                <a:solidFill>
                  <a:schemeClr val="tx1">
                    <a:tint val="75000"/>
                  </a:schemeClr>
                </a:solidFill>
              </a:defRPr>
            </a:lvl5pPr>
            <a:lvl6pPr marL="1714957" indent="0" algn="ctr">
              <a:buNone/>
              <a:defRPr>
                <a:solidFill>
                  <a:schemeClr val="tx1">
                    <a:tint val="75000"/>
                  </a:schemeClr>
                </a:solidFill>
              </a:defRPr>
            </a:lvl6pPr>
            <a:lvl7pPr marL="2057949" indent="0" algn="ctr">
              <a:buNone/>
              <a:defRPr>
                <a:solidFill>
                  <a:schemeClr val="tx1">
                    <a:tint val="75000"/>
                  </a:schemeClr>
                </a:solidFill>
              </a:defRPr>
            </a:lvl7pPr>
            <a:lvl8pPr marL="2400940" indent="0" algn="ctr">
              <a:buNone/>
              <a:defRPr>
                <a:solidFill>
                  <a:schemeClr val="tx1">
                    <a:tint val="75000"/>
                  </a:schemeClr>
                </a:solidFill>
              </a:defRPr>
            </a:lvl8pPr>
            <a:lvl9pPr marL="2743932" indent="0" algn="ctr">
              <a:buNone/>
              <a:defRPr>
                <a:solidFill>
                  <a:schemeClr val="tx1">
                    <a:tint val="75000"/>
                  </a:schemeClr>
                </a:solidFill>
              </a:defRPr>
            </a:lvl9pPr>
          </a:lstStyle>
          <a:p>
            <a:r>
              <a:rPr lang="tr-TR"/>
              <a:t>Asıl alt başlık stilini düzenlemek için tıklatın</a:t>
            </a:r>
          </a:p>
        </p:txBody>
      </p:sp>
      <p:sp>
        <p:nvSpPr>
          <p:cNvPr id="5" name="Küçük Resim Yer Tutucusu 4"/>
          <p:cNvSpPr>
            <a:spLocks noGrp="1"/>
          </p:cNvSpPr>
          <p:nvPr>
            <p:ph type="clipArt" sz="quarter" idx="10"/>
          </p:nvPr>
        </p:nvSpPr>
        <p:spPr>
          <a:xfrm>
            <a:off x="8215683" y="20187"/>
            <a:ext cx="914400" cy="914400"/>
          </a:xfrm>
        </p:spPr>
        <p:txBody>
          <a:bodyPr/>
          <a:lstStyle/>
          <a:p>
            <a:endParaRPr lang="tr-TR" dirty="0"/>
          </a:p>
        </p:txBody>
      </p:sp>
    </p:spTree>
    <p:extLst>
      <p:ext uri="{BB962C8B-B14F-4D97-AF65-F5344CB8AC3E}">
        <p14:creationId xmlns:p14="http://schemas.microsoft.com/office/powerpoint/2010/main" val="7031799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8229600" cy="1143000"/>
          </a:xfrm>
          <a:prstGeom prst="rect">
            <a:avLst/>
          </a:prstGeom>
        </p:spPr>
        <p:txBody>
          <a:bodyPr/>
          <a:lstStyle/>
          <a:p>
            <a:r>
              <a:rPr lang="tr-TR"/>
              <a:t>Asıl başlık stili için tıklatın</a:t>
            </a:r>
          </a:p>
        </p:txBody>
      </p:sp>
      <p:sp>
        <p:nvSpPr>
          <p:cNvPr id="3" name="İçerik Yer Tutucusu 2"/>
          <p:cNvSpPr>
            <a:spLocks noGrp="1"/>
          </p:cNvSpPr>
          <p:nvPr>
            <p:ph idx="1"/>
          </p:nvPr>
        </p:nvSpPr>
        <p:spPr>
          <a:xfrm>
            <a:off x="457200" y="1600201"/>
            <a:ext cx="8229600" cy="3484984"/>
          </a:xfrm>
          <a:prstGeom prst="rect">
            <a:avLst/>
          </a:prstGeo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a:xfrm>
            <a:off x="457200" y="6356350"/>
            <a:ext cx="2133600" cy="365125"/>
          </a:xfrm>
          <a:prstGeom prst="rect">
            <a:avLst/>
          </a:prstGeom>
        </p:spPr>
        <p:txBody>
          <a:bodyPr/>
          <a:lstStyle/>
          <a:p>
            <a:endParaRPr lang="tr-TR"/>
          </a:p>
        </p:txBody>
      </p:sp>
      <p:sp>
        <p:nvSpPr>
          <p:cNvPr id="5" name="Altbilgi Yer Tutucusu 4"/>
          <p:cNvSpPr>
            <a:spLocks noGrp="1"/>
          </p:cNvSpPr>
          <p:nvPr>
            <p:ph type="ftr" sz="quarter" idx="11"/>
          </p:nvPr>
        </p:nvSpPr>
        <p:spPr>
          <a:xfrm>
            <a:off x="6876256" y="6381328"/>
            <a:ext cx="4824536" cy="365125"/>
          </a:xfrm>
          <a:prstGeom prst="rect">
            <a:avLst/>
          </a:prstGeom>
        </p:spPr>
        <p:txBody>
          <a:bodyPr/>
          <a:lstStyle/>
          <a:p>
            <a:endParaRPr lang="tr-TR" dirty="0"/>
          </a:p>
        </p:txBody>
      </p:sp>
      <p:sp>
        <p:nvSpPr>
          <p:cNvPr id="6" name="Slayt Numarası Yer Tutucusu 5"/>
          <p:cNvSpPr>
            <a:spLocks noGrp="1"/>
          </p:cNvSpPr>
          <p:nvPr>
            <p:ph type="sldNum" sz="quarter" idx="12"/>
          </p:nvPr>
        </p:nvSpPr>
        <p:spPr>
          <a:xfrm>
            <a:off x="6588224" y="6381328"/>
            <a:ext cx="2133600" cy="365125"/>
          </a:xfrm>
          <a:prstGeom prst="rect">
            <a:avLst/>
          </a:prstGeom>
        </p:spPr>
        <p:txBody>
          <a:bodyPr/>
          <a:lstStyle/>
          <a:p>
            <a:fld id="{E527918D-5FE1-4D4C-A66B-F38C62406185}" type="slidenum">
              <a:rPr lang="tr-TR" smtClean="0"/>
              <a:t>‹#›</a:t>
            </a:fld>
            <a:endParaRPr lang="tr-TR"/>
          </a:p>
        </p:txBody>
      </p:sp>
    </p:spTree>
    <p:extLst>
      <p:ext uri="{BB962C8B-B14F-4D97-AF65-F5344CB8AC3E}">
        <p14:creationId xmlns:p14="http://schemas.microsoft.com/office/powerpoint/2010/main" val="38999621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tr-TR"/>
              <a:t>Asıl başlık stili için tıklatın</a:t>
            </a:r>
          </a:p>
        </p:txBody>
      </p:sp>
      <p:sp>
        <p:nvSpPr>
          <p:cNvPr id="3" name="Metin Yer Tutucusu 2"/>
          <p:cNvSpPr>
            <a:spLocks noGrp="1"/>
          </p:cNvSpPr>
          <p:nvPr>
            <p:ph type="body" idx="1"/>
          </p:nvPr>
        </p:nvSpPr>
        <p:spPr>
          <a:xfrm>
            <a:off x="722313" y="2906713"/>
            <a:ext cx="7772400" cy="1500187"/>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Veri Yer Tutucusu 3"/>
          <p:cNvSpPr>
            <a:spLocks noGrp="1"/>
          </p:cNvSpPr>
          <p:nvPr>
            <p:ph type="dt" sz="half" idx="10"/>
          </p:nvPr>
        </p:nvSpPr>
        <p:spPr>
          <a:xfrm>
            <a:off x="457200" y="6356350"/>
            <a:ext cx="2133600" cy="365125"/>
          </a:xfrm>
          <a:prstGeom prst="rect">
            <a:avLst/>
          </a:prstGeom>
        </p:spPr>
        <p:txBody>
          <a:bodyPr/>
          <a:lstStyle/>
          <a:p>
            <a:endParaRPr lang="tr-TR"/>
          </a:p>
        </p:txBody>
      </p:sp>
      <p:sp>
        <p:nvSpPr>
          <p:cNvPr id="5" name="Altbilgi Yer Tutucusu 4"/>
          <p:cNvSpPr>
            <a:spLocks noGrp="1"/>
          </p:cNvSpPr>
          <p:nvPr>
            <p:ph type="ftr" sz="quarter" idx="11"/>
          </p:nvPr>
        </p:nvSpPr>
        <p:spPr>
          <a:xfrm>
            <a:off x="2195736" y="6182506"/>
            <a:ext cx="4824536" cy="365125"/>
          </a:xfrm>
          <a:prstGeom prst="rect">
            <a:avLst/>
          </a:prstGeom>
        </p:spPr>
        <p:txBody>
          <a:bodyPr/>
          <a:lstStyle/>
          <a:p>
            <a:endParaRPr lang="tr-TR"/>
          </a:p>
        </p:txBody>
      </p:sp>
      <p:sp>
        <p:nvSpPr>
          <p:cNvPr id="6" name="Slayt Numarası Yer Tutucusu 5"/>
          <p:cNvSpPr>
            <a:spLocks noGrp="1"/>
          </p:cNvSpPr>
          <p:nvPr>
            <p:ph type="sldNum" sz="quarter" idx="12"/>
          </p:nvPr>
        </p:nvSpPr>
        <p:spPr>
          <a:xfrm>
            <a:off x="6553200" y="6356350"/>
            <a:ext cx="2133600" cy="365125"/>
          </a:xfrm>
          <a:prstGeom prst="rect">
            <a:avLst/>
          </a:prstGeom>
        </p:spPr>
        <p:txBody>
          <a:bodyPr/>
          <a:lstStyle/>
          <a:p>
            <a:fld id="{E527918D-5FE1-4D4C-A66B-F38C62406185}" type="slidenum">
              <a:rPr lang="tr-TR" smtClean="0"/>
              <a:t>‹#›</a:t>
            </a:fld>
            <a:endParaRPr lang="tr-TR"/>
          </a:p>
        </p:txBody>
      </p:sp>
    </p:spTree>
    <p:extLst>
      <p:ext uri="{BB962C8B-B14F-4D97-AF65-F5344CB8AC3E}">
        <p14:creationId xmlns:p14="http://schemas.microsoft.com/office/powerpoint/2010/main" val="36160364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8229600" cy="1143000"/>
          </a:xfrm>
          <a:prstGeom prst="rect">
            <a:avLst/>
          </a:prstGeom>
        </p:spPr>
        <p:txBody>
          <a:bodyPr/>
          <a:lstStyle/>
          <a:p>
            <a:r>
              <a:rPr lang="tr-TR"/>
              <a:t>Asıl başlık stili için tıklatın</a:t>
            </a:r>
          </a:p>
        </p:txBody>
      </p:sp>
      <p:sp>
        <p:nvSpPr>
          <p:cNvPr id="3" name="İçerik Yer Tutucusu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p:cNvSpPr>
            <a:spLocks noGrp="1"/>
          </p:cNvSpPr>
          <p:nvPr>
            <p:ph type="dt" sz="half" idx="10"/>
          </p:nvPr>
        </p:nvSpPr>
        <p:spPr>
          <a:xfrm>
            <a:off x="457200" y="6356350"/>
            <a:ext cx="2133600" cy="365125"/>
          </a:xfrm>
          <a:prstGeom prst="rect">
            <a:avLst/>
          </a:prstGeom>
        </p:spPr>
        <p:txBody>
          <a:bodyPr/>
          <a:lstStyle/>
          <a:p>
            <a:endParaRPr lang="tr-TR"/>
          </a:p>
        </p:txBody>
      </p:sp>
      <p:sp>
        <p:nvSpPr>
          <p:cNvPr id="6" name="Altbilgi Yer Tutucusu 5"/>
          <p:cNvSpPr>
            <a:spLocks noGrp="1"/>
          </p:cNvSpPr>
          <p:nvPr>
            <p:ph type="ftr" sz="quarter" idx="11"/>
          </p:nvPr>
        </p:nvSpPr>
        <p:spPr>
          <a:xfrm>
            <a:off x="2195736" y="6182506"/>
            <a:ext cx="4824536" cy="365125"/>
          </a:xfrm>
          <a:prstGeom prst="rect">
            <a:avLst/>
          </a:prstGeom>
        </p:spPr>
        <p:txBody>
          <a:bodyPr/>
          <a:lstStyle/>
          <a:p>
            <a:endParaRPr lang="tr-TR"/>
          </a:p>
        </p:txBody>
      </p:sp>
      <p:sp>
        <p:nvSpPr>
          <p:cNvPr id="7" name="Slayt Numarası Yer Tutucusu 6"/>
          <p:cNvSpPr>
            <a:spLocks noGrp="1"/>
          </p:cNvSpPr>
          <p:nvPr>
            <p:ph type="sldNum" sz="quarter" idx="12"/>
          </p:nvPr>
        </p:nvSpPr>
        <p:spPr>
          <a:xfrm>
            <a:off x="6553200" y="6356350"/>
            <a:ext cx="2133600" cy="365125"/>
          </a:xfrm>
          <a:prstGeom prst="rect">
            <a:avLst/>
          </a:prstGeom>
        </p:spPr>
        <p:txBody>
          <a:bodyPr/>
          <a:lstStyle/>
          <a:p>
            <a:fld id="{E527918D-5FE1-4D4C-A66B-F38C62406185}" type="slidenum">
              <a:rPr lang="tr-TR" smtClean="0"/>
              <a:t>‹#›</a:t>
            </a:fld>
            <a:endParaRPr lang="tr-TR"/>
          </a:p>
        </p:txBody>
      </p:sp>
    </p:spTree>
    <p:extLst>
      <p:ext uri="{BB962C8B-B14F-4D97-AF65-F5344CB8AC3E}">
        <p14:creationId xmlns:p14="http://schemas.microsoft.com/office/powerpoint/2010/main" val="17490568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8229600" cy="1143000"/>
          </a:xfrm>
          <a:prstGeom prst="rect">
            <a:avLst/>
          </a:prstGeom>
        </p:spPr>
        <p:txBody>
          <a:bodyPr/>
          <a:lstStyle>
            <a:lvl1pPr>
              <a:defRPr/>
            </a:lvl1pPr>
          </a:lstStyle>
          <a:p>
            <a:r>
              <a:rPr lang="tr-TR"/>
              <a:t>Asıl başlık stili için tıklatın</a:t>
            </a:r>
          </a:p>
        </p:txBody>
      </p:sp>
      <p:sp>
        <p:nvSpPr>
          <p:cNvPr id="3" name="Metin Yer Tutucusu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İçerik Yer Tutucusu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İçerik Yer Tutucusu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p:cNvSpPr>
            <a:spLocks noGrp="1"/>
          </p:cNvSpPr>
          <p:nvPr>
            <p:ph type="dt" sz="half" idx="10"/>
          </p:nvPr>
        </p:nvSpPr>
        <p:spPr>
          <a:xfrm>
            <a:off x="457200" y="6356350"/>
            <a:ext cx="2133600" cy="365125"/>
          </a:xfrm>
          <a:prstGeom prst="rect">
            <a:avLst/>
          </a:prstGeom>
        </p:spPr>
        <p:txBody>
          <a:bodyPr/>
          <a:lstStyle/>
          <a:p>
            <a:endParaRPr lang="tr-TR"/>
          </a:p>
        </p:txBody>
      </p:sp>
      <p:sp>
        <p:nvSpPr>
          <p:cNvPr id="8" name="Altbilgi Yer Tutucusu 7"/>
          <p:cNvSpPr>
            <a:spLocks noGrp="1"/>
          </p:cNvSpPr>
          <p:nvPr>
            <p:ph type="ftr" sz="quarter" idx="11"/>
          </p:nvPr>
        </p:nvSpPr>
        <p:spPr>
          <a:xfrm>
            <a:off x="2195736" y="6182506"/>
            <a:ext cx="4824536" cy="365125"/>
          </a:xfrm>
          <a:prstGeom prst="rect">
            <a:avLst/>
          </a:prstGeom>
        </p:spPr>
        <p:txBody>
          <a:bodyPr/>
          <a:lstStyle/>
          <a:p>
            <a:endParaRPr lang="tr-TR"/>
          </a:p>
        </p:txBody>
      </p:sp>
      <p:sp>
        <p:nvSpPr>
          <p:cNvPr id="9" name="Slayt Numarası Yer Tutucusu 8"/>
          <p:cNvSpPr>
            <a:spLocks noGrp="1"/>
          </p:cNvSpPr>
          <p:nvPr>
            <p:ph type="sldNum" sz="quarter" idx="12"/>
          </p:nvPr>
        </p:nvSpPr>
        <p:spPr>
          <a:xfrm>
            <a:off x="6553200" y="6356350"/>
            <a:ext cx="2133600" cy="365125"/>
          </a:xfrm>
          <a:prstGeom prst="rect">
            <a:avLst/>
          </a:prstGeom>
        </p:spPr>
        <p:txBody>
          <a:bodyPr/>
          <a:lstStyle/>
          <a:p>
            <a:fld id="{E527918D-5FE1-4D4C-A66B-F38C62406185}" type="slidenum">
              <a:rPr lang="tr-TR" smtClean="0"/>
              <a:t>‹#›</a:t>
            </a:fld>
            <a:endParaRPr lang="tr-TR"/>
          </a:p>
        </p:txBody>
      </p:sp>
    </p:spTree>
    <p:extLst>
      <p:ext uri="{BB962C8B-B14F-4D97-AF65-F5344CB8AC3E}">
        <p14:creationId xmlns:p14="http://schemas.microsoft.com/office/powerpoint/2010/main" val="8864377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8229600" cy="1143000"/>
          </a:xfrm>
          <a:prstGeom prst="rect">
            <a:avLst/>
          </a:prstGeom>
        </p:spPr>
        <p:txBody>
          <a:bodyPr/>
          <a:lstStyle/>
          <a:p>
            <a:r>
              <a:rPr lang="tr-TR"/>
              <a:t>Asıl başlık stili için tıklatın</a:t>
            </a:r>
          </a:p>
        </p:txBody>
      </p:sp>
      <p:sp>
        <p:nvSpPr>
          <p:cNvPr id="3" name="Veri Yer Tutucusu 2"/>
          <p:cNvSpPr>
            <a:spLocks noGrp="1"/>
          </p:cNvSpPr>
          <p:nvPr>
            <p:ph type="dt" sz="half" idx="10"/>
          </p:nvPr>
        </p:nvSpPr>
        <p:spPr>
          <a:xfrm>
            <a:off x="457200" y="6356350"/>
            <a:ext cx="2133600" cy="365125"/>
          </a:xfrm>
          <a:prstGeom prst="rect">
            <a:avLst/>
          </a:prstGeom>
        </p:spPr>
        <p:txBody>
          <a:bodyPr/>
          <a:lstStyle/>
          <a:p>
            <a:endParaRPr lang="tr-TR"/>
          </a:p>
        </p:txBody>
      </p:sp>
      <p:sp>
        <p:nvSpPr>
          <p:cNvPr id="4" name="Altbilgi Yer Tutucusu 3"/>
          <p:cNvSpPr>
            <a:spLocks noGrp="1"/>
          </p:cNvSpPr>
          <p:nvPr>
            <p:ph type="ftr" sz="quarter" idx="11"/>
          </p:nvPr>
        </p:nvSpPr>
        <p:spPr>
          <a:xfrm>
            <a:off x="7092280" y="6381328"/>
            <a:ext cx="4824536" cy="365125"/>
          </a:xfrm>
          <a:prstGeom prst="rect">
            <a:avLst/>
          </a:prstGeom>
        </p:spPr>
        <p:txBody>
          <a:bodyPr/>
          <a:lstStyle/>
          <a:p>
            <a:endParaRPr lang="tr-TR" dirty="0"/>
          </a:p>
        </p:txBody>
      </p:sp>
      <p:sp>
        <p:nvSpPr>
          <p:cNvPr id="5" name="Slayt Numarası Yer Tutucusu 4"/>
          <p:cNvSpPr>
            <a:spLocks noGrp="1"/>
          </p:cNvSpPr>
          <p:nvPr>
            <p:ph type="sldNum" sz="quarter" idx="12"/>
          </p:nvPr>
        </p:nvSpPr>
        <p:spPr>
          <a:xfrm>
            <a:off x="6553200" y="6356350"/>
            <a:ext cx="2133600" cy="365125"/>
          </a:xfrm>
          <a:prstGeom prst="rect">
            <a:avLst/>
          </a:prstGeom>
        </p:spPr>
        <p:txBody>
          <a:bodyPr/>
          <a:lstStyle>
            <a:lvl1pPr>
              <a:defRPr/>
            </a:lvl1pPr>
          </a:lstStyle>
          <a:p>
            <a:r>
              <a:rPr lang="tr-TR" dirty="0"/>
              <a:t> 6</a:t>
            </a:r>
          </a:p>
        </p:txBody>
      </p:sp>
    </p:spTree>
    <p:extLst>
      <p:ext uri="{BB962C8B-B14F-4D97-AF65-F5344CB8AC3E}">
        <p14:creationId xmlns:p14="http://schemas.microsoft.com/office/powerpoint/2010/main" val="3479321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a:xfrm>
            <a:off x="457200" y="6356350"/>
            <a:ext cx="2133600" cy="365125"/>
          </a:xfrm>
          <a:prstGeom prst="rect">
            <a:avLst/>
          </a:prstGeom>
        </p:spPr>
        <p:txBody>
          <a:bodyPr/>
          <a:lstStyle/>
          <a:p>
            <a:endParaRPr lang="tr-TR"/>
          </a:p>
        </p:txBody>
      </p:sp>
      <p:sp>
        <p:nvSpPr>
          <p:cNvPr id="3" name="Altbilgi Yer Tutucusu 2"/>
          <p:cNvSpPr>
            <a:spLocks noGrp="1"/>
          </p:cNvSpPr>
          <p:nvPr>
            <p:ph type="ftr" sz="quarter" idx="11"/>
          </p:nvPr>
        </p:nvSpPr>
        <p:spPr>
          <a:xfrm>
            <a:off x="2195736" y="6182506"/>
            <a:ext cx="4824536" cy="365125"/>
          </a:xfrm>
          <a:prstGeom prst="rect">
            <a:avLst/>
          </a:prstGeom>
        </p:spPr>
        <p:txBody>
          <a:bodyPr/>
          <a:lstStyle/>
          <a:p>
            <a:endParaRPr lang="tr-TR"/>
          </a:p>
        </p:txBody>
      </p:sp>
      <p:sp>
        <p:nvSpPr>
          <p:cNvPr id="4" name="Slayt Numarası Yer Tutucusu 3"/>
          <p:cNvSpPr>
            <a:spLocks noGrp="1"/>
          </p:cNvSpPr>
          <p:nvPr>
            <p:ph type="sldNum" sz="quarter" idx="12"/>
          </p:nvPr>
        </p:nvSpPr>
        <p:spPr>
          <a:xfrm>
            <a:off x="6553200" y="6356350"/>
            <a:ext cx="2133600" cy="365125"/>
          </a:xfrm>
          <a:prstGeom prst="rect">
            <a:avLst/>
          </a:prstGeom>
        </p:spPr>
        <p:txBody>
          <a:bodyPr/>
          <a:lstStyle/>
          <a:p>
            <a:fld id="{E527918D-5FE1-4D4C-A66B-F38C62406185}" type="slidenum">
              <a:rPr lang="tr-TR" smtClean="0"/>
              <a:t>‹#›</a:t>
            </a:fld>
            <a:endParaRPr lang="tr-TR"/>
          </a:p>
        </p:txBody>
      </p:sp>
    </p:spTree>
    <p:extLst>
      <p:ext uri="{BB962C8B-B14F-4D97-AF65-F5344CB8AC3E}">
        <p14:creationId xmlns:p14="http://schemas.microsoft.com/office/powerpoint/2010/main" val="14486058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3008313" cy="1162050"/>
          </a:xfrm>
          <a:prstGeom prst="rect">
            <a:avLst/>
          </a:prstGeom>
        </p:spPr>
        <p:txBody>
          <a:bodyPr anchor="b"/>
          <a:lstStyle>
            <a:lvl1pPr algn="l">
              <a:defRPr sz="2000" b="1"/>
            </a:lvl1pPr>
          </a:lstStyle>
          <a:p>
            <a:r>
              <a:rPr lang="tr-TR"/>
              <a:t>Asıl başlık stili için tıklatın</a:t>
            </a:r>
          </a:p>
        </p:txBody>
      </p:sp>
      <p:sp>
        <p:nvSpPr>
          <p:cNvPr id="3" name="İçerik Yer Tutucusu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Veri Yer Tutucusu 4"/>
          <p:cNvSpPr>
            <a:spLocks noGrp="1"/>
          </p:cNvSpPr>
          <p:nvPr>
            <p:ph type="dt" sz="half" idx="10"/>
          </p:nvPr>
        </p:nvSpPr>
        <p:spPr>
          <a:xfrm>
            <a:off x="457200" y="6356350"/>
            <a:ext cx="2133600" cy="365125"/>
          </a:xfrm>
          <a:prstGeom prst="rect">
            <a:avLst/>
          </a:prstGeom>
        </p:spPr>
        <p:txBody>
          <a:bodyPr/>
          <a:lstStyle/>
          <a:p>
            <a:endParaRPr lang="tr-TR"/>
          </a:p>
        </p:txBody>
      </p:sp>
      <p:sp>
        <p:nvSpPr>
          <p:cNvPr id="6" name="Altbilgi Yer Tutucusu 5"/>
          <p:cNvSpPr>
            <a:spLocks noGrp="1"/>
          </p:cNvSpPr>
          <p:nvPr>
            <p:ph type="ftr" sz="quarter" idx="11"/>
          </p:nvPr>
        </p:nvSpPr>
        <p:spPr>
          <a:xfrm>
            <a:off x="2195736" y="6182506"/>
            <a:ext cx="4824536" cy="365125"/>
          </a:xfrm>
          <a:prstGeom prst="rect">
            <a:avLst/>
          </a:prstGeom>
        </p:spPr>
        <p:txBody>
          <a:bodyPr/>
          <a:lstStyle/>
          <a:p>
            <a:endParaRPr lang="tr-TR"/>
          </a:p>
        </p:txBody>
      </p:sp>
      <p:sp>
        <p:nvSpPr>
          <p:cNvPr id="7" name="Slayt Numarası Yer Tutucusu 6"/>
          <p:cNvSpPr>
            <a:spLocks noGrp="1"/>
          </p:cNvSpPr>
          <p:nvPr>
            <p:ph type="sldNum" sz="quarter" idx="12"/>
          </p:nvPr>
        </p:nvSpPr>
        <p:spPr>
          <a:xfrm>
            <a:off x="6553200" y="6356350"/>
            <a:ext cx="2133600" cy="365125"/>
          </a:xfrm>
          <a:prstGeom prst="rect">
            <a:avLst/>
          </a:prstGeom>
        </p:spPr>
        <p:txBody>
          <a:bodyPr/>
          <a:lstStyle/>
          <a:p>
            <a:fld id="{E527918D-5FE1-4D4C-A66B-F38C62406185}" type="slidenum">
              <a:rPr lang="tr-TR" smtClean="0"/>
              <a:t>‹#›</a:t>
            </a:fld>
            <a:endParaRPr lang="tr-TR"/>
          </a:p>
        </p:txBody>
      </p:sp>
    </p:spTree>
    <p:extLst>
      <p:ext uri="{BB962C8B-B14F-4D97-AF65-F5344CB8AC3E}">
        <p14:creationId xmlns:p14="http://schemas.microsoft.com/office/powerpoint/2010/main" val="17523042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4800600"/>
            <a:ext cx="5486400" cy="566738"/>
          </a:xfrm>
          <a:prstGeom prst="rect">
            <a:avLst/>
          </a:prstGeom>
        </p:spPr>
        <p:txBody>
          <a:bodyPr anchor="b"/>
          <a:lstStyle>
            <a:lvl1pPr algn="l">
              <a:defRPr sz="2000" b="1"/>
            </a:lvl1pPr>
          </a:lstStyle>
          <a:p>
            <a:r>
              <a:rPr lang="tr-TR"/>
              <a:t>Asıl başlık stili için tıklatın</a:t>
            </a:r>
          </a:p>
        </p:txBody>
      </p:sp>
      <p:sp>
        <p:nvSpPr>
          <p:cNvPr id="3" name="Resim Yer Tutucusu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2051720" y="4869160"/>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Veri Yer Tutucusu 4"/>
          <p:cNvSpPr>
            <a:spLocks noGrp="1"/>
          </p:cNvSpPr>
          <p:nvPr>
            <p:ph type="dt" sz="half" idx="10"/>
          </p:nvPr>
        </p:nvSpPr>
        <p:spPr>
          <a:xfrm>
            <a:off x="457200" y="6356350"/>
            <a:ext cx="2133600" cy="365125"/>
          </a:xfrm>
          <a:prstGeom prst="rect">
            <a:avLst/>
          </a:prstGeom>
        </p:spPr>
        <p:txBody>
          <a:bodyPr/>
          <a:lstStyle/>
          <a:p>
            <a:endParaRPr lang="tr-TR"/>
          </a:p>
        </p:txBody>
      </p:sp>
      <p:sp>
        <p:nvSpPr>
          <p:cNvPr id="6" name="Altbilgi Yer Tutucusu 5"/>
          <p:cNvSpPr>
            <a:spLocks noGrp="1"/>
          </p:cNvSpPr>
          <p:nvPr>
            <p:ph type="ftr" sz="quarter" idx="11"/>
          </p:nvPr>
        </p:nvSpPr>
        <p:spPr>
          <a:xfrm>
            <a:off x="6948264" y="6381328"/>
            <a:ext cx="4824536" cy="365125"/>
          </a:xfrm>
          <a:prstGeom prst="rect">
            <a:avLst/>
          </a:prstGeom>
        </p:spPr>
        <p:txBody>
          <a:bodyPr/>
          <a:lstStyle/>
          <a:p>
            <a:endParaRPr lang="tr-TR" dirty="0"/>
          </a:p>
        </p:txBody>
      </p:sp>
      <p:sp>
        <p:nvSpPr>
          <p:cNvPr id="7" name="Slayt Numarası Yer Tutucusu 6"/>
          <p:cNvSpPr>
            <a:spLocks noGrp="1"/>
          </p:cNvSpPr>
          <p:nvPr>
            <p:ph type="sldNum" sz="quarter" idx="12"/>
          </p:nvPr>
        </p:nvSpPr>
        <p:spPr>
          <a:xfrm>
            <a:off x="6553200" y="6356350"/>
            <a:ext cx="2133600" cy="365125"/>
          </a:xfrm>
          <a:prstGeom prst="rect">
            <a:avLst/>
          </a:prstGeom>
        </p:spPr>
        <p:txBody>
          <a:bodyPr/>
          <a:lstStyle/>
          <a:p>
            <a:fld id="{E527918D-5FE1-4D4C-A66B-F38C62406185}" type="slidenum">
              <a:rPr lang="tr-TR" smtClean="0"/>
              <a:t>‹#›</a:t>
            </a:fld>
            <a:endParaRPr lang="tr-TR"/>
          </a:p>
        </p:txBody>
      </p:sp>
    </p:spTree>
    <p:extLst>
      <p:ext uri="{BB962C8B-B14F-4D97-AF65-F5344CB8AC3E}">
        <p14:creationId xmlns:p14="http://schemas.microsoft.com/office/powerpoint/2010/main" val="27770811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026" name="Picture 2" descr="D:\Göktuğ\Üniversite\Ankara Üniversitesi\İdari\İnternet Sitesi\logoooooo.jpg"/>
          <p:cNvPicPr>
            <a:picLocks noChangeAspect="1" noChangeArrowheads="1"/>
          </p:cNvPicPr>
          <p:nvPr userDrawn="1"/>
        </p:nvPicPr>
        <p:blipFill>
          <a:blip r:embed="rId14" cstate="print">
            <a:extLst>
              <a:ext uri="{28A0092B-C50C-407E-A947-70E740481C1C}">
                <a14:useLocalDpi xmlns:a14="http://schemas.microsoft.com/office/drawing/2010/main" val="0"/>
              </a:ext>
            </a:extLst>
          </a:blip>
          <a:srcRect/>
          <a:stretch>
            <a:fillRect/>
          </a:stretch>
        </p:blipFill>
        <p:spPr bwMode="auto">
          <a:xfrm>
            <a:off x="467544" y="5589240"/>
            <a:ext cx="1080120" cy="1045327"/>
          </a:xfrm>
          <a:prstGeom prst="rect">
            <a:avLst/>
          </a:prstGeom>
          <a:noFill/>
          <a:extLst>
            <a:ext uri="{909E8E84-426E-40DD-AFC4-6F175D3DCCD1}">
              <a14:hiddenFill xmlns:a14="http://schemas.microsoft.com/office/drawing/2010/main">
                <a:solidFill>
                  <a:srgbClr val="FFFFFF"/>
                </a:solidFill>
              </a14:hiddenFill>
            </a:ext>
          </a:extLst>
        </p:spPr>
      </p:pic>
      <p:pic>
        <p:nvPicPr>
          <p:cNvPr id="1027" name="Picture 3" descr="C:\Users\Toshıba\Desktop\fakülte türkçe logo.png"/>
          <p:cNvPicPr>
            <a:picLocks noChangeAspect="1" noChangeArrowheads="1"/>
          </p:cNvPicPr>
          <p:nvPr userDrawn="1"/>
        </p:nvPicPr>
        <p:blipFill>
          <a:blip r:embed="rId15">
            <a:extLst>
              <a:ext uri="{28A0092B-C50C-407E-A947-70E740481C1C}">
                <a14:useLocalDpi xmlns:a14="http://schemas.microsoft.com/office/drawing/2010/main" val="0"/>
              </a:ext>
            </a:extLst>
          </a:blip>
          <a:srcRect/>
          <a:stretch>
            <a:fillRect/>
          </a:stretch>
        </p:blipFill>
        <p:spPr bwMode="auto">
          <a:xfrm>
            <a:off x="7668344" y="5589240"/>
            <a:ext cx="1203847" cy="1094407"/>
          </a:xfrm>
          <a:prstGeom prst="rect">
            <a:avLst/>
          </a:prstGeom>
          <a:noFill/>
          <a:extLst>
            <a:ext uri="{909E8E84-426E-40DD-AFC4-6F175D3DCCD1}">
              <a14:hiddenFill xmlns:a14="http://schemas.microsoft.com/office/drawing/2010/main">
                <a:solidFill>
                  <a:srgbClr val="FFFFFF"/>
                </a:solidFill>
              </a14:hiddenFill>
            </a:ext>
          </a:extLst>
        </p:spPr>
      </p:pic>
      <p:sp>
        <p:nvSpPr>
          <p:cNvPr id="7" name="Başlık Yer Tutucusu 6"/>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a:t>Asıl başlık stili için tıklatın</a:t>
            </a:r>
          </a:p>
        </p:txBody>
      </p:sp>
      <p:sp>
        <p:nvSpPr>
          <p:cNvPr id="8" name="Metin Yer Tutucusu 7"/>
          <p:cNvSpPr>
            <a:spLocks noGrp="1"/>
          </p:cNvSpPr>
          <p:nvPr>
            <p:ph type="body" idx="1"/>
          </p:nvPr>
        </p:nvSpPr>
        <p:spPr>
          <a:xfrm>
            <a:off x="457200" y="1600201"/>
            <a:ext cx="8229600" cy="2476872"/>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9" name="Metin kutusu 8"/>
          <p:cNvSpPr txBox="1"/>
          <p:nvPr userDrawn="1"/>
        </p:nvSpPr>
        <p:spPr>
          <a:xfrm>
            <a:off x="2339752" y="6250136"/>
            <a:ext cx="4752528" cy="369332"/>
          </a:xfrm>
          <a:prstGeom prst="rect">
            <a:avLst/>
          </a:prstGeom>
          <a:noFill/>
        </p:spPr>
        <p:txBody>
          <a:bodyPr wrap="square" rtlCol="0">
            <a:spAutoFit/>
          </a:bodyPr>
          <a:lstStyle/>
          <a:p>
            <a:r>
              <a:rPr lang="tr-TR" b="1" i="1" dirty="0">
                <a:latin typeface="Times New Roman" panose="02020603050405020304" pitchFamily="18" charset="0"/>
                <a:cs typeface="Times New Roman" panose="02020603050405020304" pitchFamily="18" charset="0"/>
              </a:rPr>
              <a:t>Ankara Üniversitesi Spor Bilimleri Fakültesi</a:t>
            </a:r>
          </a:p>
        </p:txBody>
      </p:sp>
    </p:spTree>
    <p:extLst>
      <p:ext uri="{BB962C8B-B14F-4D97-AF65-F5344CB8AC3E}">
        <p14:creationId xmlns:p14="http://schemas.microsoft.com/office/powerpoint/2010/main" val="199036304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611560" y="4149080"/>
            <a:ext cx="7772400" cy="1470025"/>
          </a:xfrm>
        </p:spPr>
        <p:txBody>
          <a:bodyPr/>
          <a:lstStyle/>
          <a:p>
            <a:r>
              <a:rPr lang="tr-TR" b="1" dirty="0">
                <a:solidFill>
                  <a:schemeClr val="bg1">
                    <a:lumMod val="50000"/>
                  </a:schemeClr>
                </a:solidFill>
                <a:effectLst>
                  <a:outerShdw blurRad="38100" dist="38100" dir="2700000" algn="tl">
                    <a:srgbClr val="000000">
                      <a:alpha val="43137"/>
                    </a:srgbClr>
                  </a:outerShdw>
                </a:effectLst>
              </a:rPr>
              <a:t>Eğitimde Yaratıcı Drama ve </a:t>
            </a:r>
            <a:r>
              <a:rPr lang="tr-TR" b="1" dirty="0" smtClean="0">
                <a:solidFill>
                  <a:schemeClr val="bg1">
                    <a:lumMod val="50000"/>
                  </a:schemeClr>
                </a:solidFill>
                <a:effectLst>
                  <a:outerShdw blurRad="38100" dist="38100" dir="2700000" algn="tl">
                    <a:srgbClr val="000000">
                      <a:alpha val="43137"/>
                    </a:srgbClr>
                  </a:outerShdw>
                </a:effectLst>
              </a:rPr>
              <a:t>Beden ve Beden Eğitimi</a:t>
            </a:r>
            <a:endParaRPr lang="tr-TR" dirty="0"/>
          </a:p>
        </p:txBody>
      </p:sp>
      <p:pic>
        <p:nvPicPr>
          <p:cNvPr id="5" name="Picture 4" descr="yaratÄ±cÄ± drama ile ilgili gÃ¶rsel sonucu">
            <a:extLst>
              <a:ext uri="{FF2B5EF4-FFF2-40B4-BE49-F238E27FC236}">
                <a16:creationId xmlns:a16="http://schemas.microsoft.com/office/drawing/2014/main" id="{F5407782-A4EF-46A9-90BE-3493986DEDB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5536" y="1294288"/>
            <a:ext cx="2062673" cy="1265106"/>
          </a:xfrm>
          <a:prstGeom prst="rect">
            <a:avLst/>
          </a:prstGeom>
          <a:noFill/>
          <a:effectLst>
            <a:outerShdw blurRad="50800" dist="38100" dir="16200000" rotWithShape="0">
              <a:prstClr val="black">
                <a:alpha val="40000"/>
              </a:prstClr>
            </a:outerShdw>
            <a:softEdge rad="31750"/>
          </a:effectLst>
          <a:scene3d>
            <a:camera prst="perspectiveAbove"/>
            <a:lightRig rig="threePt" dir="t"/>
          </a:scene3d>
          <a:extLst>
            <a:ext uri="{909E8E84-426E-40DD-AFC4-6F175D3DCCD1}">
              <a14:hiddenFill xmlns:a14="http://schemas.microsoft.com/office/drawing/2010/main">
                <a:solidFill>
                  <a:srgbClr val="FFFFFF"/>
                </a:solidFill>
              </a14:hiddenFill>
            </a:ext>
          </a:extLst>
        </p:spPr>
      </p:pic>
      <p:pic>
        <p:nvPicPr>
          <p:cNvPr id="6" name="Picture 2" descr="beden eÄitiminde yaratÄ±cÄ± drama ile ilgili gÃ¶rsel sonucu">
            <a:extLst>
              <a:ext uri="{FF2B5EF4-FFF2-40B4-BE49-F238E27FC236}">
                <a16:creationId xmlns:a16="http://schemas.microsoft.com/office/drawing/2014/main" id="{C1BE2C95-67B4-4A37-B6B5-C61F1F6AACE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491880" y="600324"/>
            <a:ext cx="4731107" cy="2653034"/>
          </a:xfrm>
          <a:prstGeom prst="rect">
            <a:avLst/>
          </a:prstGeom>
          <a:noFill/>
          <a:ln>
            <a:solidFill>
              <a:schemeClr val="bg1"/>
            </a:solidFill>
          </a:ln>
          <a:effectLst>
            <a:reflection blurRad="6350" stA="52000" endA="300" endPos="35000" dir="5400000" sy="-100000" algn="bl" rotWithShape="0"/>
            <a:softEdge rad="317500"/>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926597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endParaRPr lang="tr-TR" dirty="0"/>
          </a:p>
          <a:p>
            <a:endParaRPr lang="tr-TR" dirty="0"/>
          </a:p>
        </p:txBody>
      </p:sp>
      <p:sp>
        <p:nvSpPr>
          <p:cNvPr id="6" name="Yuvarlatılmış Dikdörtgen 5"/>
          <p:cNvSpPr/>
          <p:nvPr/>
        </p:nvSpPr>
        <p:spPr>
          <a:xfrm>
            <a:off x="324704" y="845376"/>
            <a:ext cx="8425799" cy="673224"/>
          </a:xfrm>
          <a:prstGeom prst="roundRect">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endParaRPr lang="tr-TR" sz="2800" b="1" dirty="0">
              <a:solidFill>
                <a:schemeClr val="bg1"/>
              </a:solidFill>
              <a:effectLst>
                <a:outerShdw blurRad="38100" dist="38100" dir="2700000" algn="tl">
                  <a:srgbClr val="000000">
                    <a:alpha val="43137"/>
                  </a:srgbClr>
                </a:outerShdw>
              </a:effectLst>
            </a:endParaRPr>
          </a:p>
          <a:p>
            <a:r>
              <a:rPr lang="tr-TR" sz="2800" b="1" dirty="0">
                <a:solidFill>
                  <a:schemeClr val="bg1"/>
                </a:solidFill>
                <a:effectLst>
                  <a:outerShdw blurRad="38100" dist="38100" dir="2700000" algn="tl">
                    <a:srgbClr val="000000">
                      <a:alpha val="43137"/>
                    </a:srgbClr>
                  </a:outerShdw>
                </a:effectLst>
              </a:rPr>
              <a:t>Yaratıcı Drama ve Bileşenleri</a:t>
            </a:r>
            <a:endParaRPr lang="en-US" sz="2800" dirty="0">
              <a:solidFill>
                <a:schemeClr val="bg1"/>
              </a:solidFill>
              <a:latin typeface="Calibri Light" charset="0"/>
              <a:ea typeface="Calibri Light" charset="0"/>
              <a:cs typeface="Calibri Light" charset="0"/>
            </a:endParaRPr>
          </a:p>
          <a:p>
            <a:endParaRPr lang="en-US" sz="2800" dirty="0">
              <a:solidFill>
                <a:schemeClr val="bg1"/>
              </a:solidFill>
              <a:latin typeface="Calibri Light" charset="0"/>
              <a:ea typeface="Calibri Light" charset="0"/>
              <a:cs typeface="Calibri Light" charset="0"/>
            </a:endParaRPr>
          </a:p>
        </p:txBody>
      </p:sp>
      <p:sp>
        <p:nvSpPr>
          <p:cNvPr id="8" name="Yuvarlatılmış Dikdörtgen 7"/>
          <p:cNvSpPr/>
          <p:nvPr/>
        </p:nvSpPr>
        <p:spPr>
          <a:xfrm>
            <a:off x="292552" y="1534624"/>
            <a:ext cx="8444267" cy="692695"/>
          </a:xfrm>
          <a:prstGeom prst="roundRect">
            <a:avLst/>
          </a:prstGeom>
          <a:solidFill>
            <a:schemeClr val="accent1"/>
          </a:solidFill>
          <a:ln>
            <a:noFill/>
          </a:ln>
        </p:spPr>
        <p:style>
          <a:lnRef idx="0">
            <a:scrgbClr r="0" g="0" b="0"/>
          </a:lnRef>
          <a:fillRef idx="0">
            <a:scrgbClr r="0" g="0" b="0"/>
          </a:fillRef>
          <a:effectRef idx="0">
            <a:scrgbClr r="0" g="0" b="0"/>
          </a:effectRef>
          <a:fontRef idx="minor">
            <a:schemeClr val="lt1"/>
          </a:fontRef>
        </p:style>
        <p:txBody>
          <a:bodyPr rtlCol="0" anchor="ctr"/>
          <a:lstStyle/>
          <a:p>
            <a:endParaRPr lang="tr-TR" sz="2800" b="1" dirty="0">
              <a:solidFill>
                <a:schemeClr val="bg1"/>
              </a:solidFill>
              <a:effectLst>
                <a:outerShdw blurRad="38100" dist="38100" dir="2700000" algn="tl">
                  <a:srgbClr val="000000">
                    <a:alpha val="43137"/>
                  </a:srgbClr>
                </a:outerShdw>
              </a:effectLst>
            </a:endParaRPr>
          </a:p>
          <a:p>
            <a:r>
              <a:rPr lang="tr-TR" sz="2800" b="1" dirty="0">
                <a:solidFill>
                  <a:schemeClr val="bg1"/>
                </a:solidFill>
                <a:effectLst>
                  <a:outerShdw blurRad="38100" dist="38100" dir="2700000" algn="tl">
                    <a:srgbClr val="000000">
                      <a:alpha val="43137"/>
                    </a:srgbClr>
                  </a:outerShdw>
                </a:effectLst>
              </a:rPr>
              <a:t>Dünyada ve Ülkemizde Yaratıcı Drama</a:t>
            </a:r>
            <a:endParaRPr lang="en-US" sz="2800" dirty="0">
              <a:solidFill>
                <a:schemeClr val="bg1"/>
              </a:solidFill>
              <a:latin typeface="Calibri Light" charset="0"/>
              <a:ea typeface="Calibri Light" charset="0"/>
              <a:cs typeface="Calibri Light" charset="0"/>
            </a:endParaRPr>
          </a:p>
          <a:p>
            <a:endParaRPr lang="en-US" sz="2800" dirty="0">
              <a:solidFill>
                <a:schemeClr val="bg1"/>
              </a:solidFill>
              <a:latin typeface="Calibri Light" charset="0"/>
              <a:ea typeface="Calibri Light" charset="0"/>
              <a:cs typeface="Calibri Light" charset="0"/>
            </a:endParaRPr>
          </a:p>
        </p:txBody>
      </p:sp>
      <p:sp>
        <p:nvSpPr>
          <p:cNvPr id="10" name="Yuvarlatılmış Dikdörtgen 9"/>
          <p:cNvSpPr/>
          <p:nvPr/>
        </p:nvSpPr>
        <p:spPr>
          <a:xfrm>
            <a:off x="313830" y="2224087"/>
            <a:ext cx="8436673" cy="67322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2800" b="1" dirty="0">
                <a:solidFill>
                  <a:schemeClr val="bg1"/>
                </a:solidFill>
                <a:effectLst>
                  <a:outerShdw blurRad="38100" dist="38100" dir="2700000" algn="tl">
                    <a:srgbClr val="000000">
                      <a:alpha val="43137"/>
                    </a:srgbClr>
                  </a:outerShdw>
                </a:effectLst>
              </a:rPr>
              <a:t>Yaratıcı </a:t>
            </a:r>
            <a:r>
              <a:rPr lang="tr-TR" sz="2800" b="1" dirty="0" err="1">
                <a:solidFill>
                  <a:schemeClr val="bg1"/>
                </a:solidFill>
                <a:effectLst>
                  <a:outerShdw blurRad="38100" dist="38100" dir="2700000" algn="tl">
                    <a:srgbClr val="000000">
                      <a:alpha val="43137"/>
                    </a:srgbClr>
                  </a:outerShdw>
                </a:effectLst>
              </a:rPr>
              <a:t>Dramanın</a:t>
            </a:r>
            <a:r>
              <a:rPr lang="tr-TR" sz="2800" b="1" dirty="0">
                <a:solidFill>
                  <a:schemeClr val="bg1"/>
                </a:solidFill>
                <a:effectLst>
                  <a:outerShdw blurRad="38100" dist="38100" dir="2700000" algn="tl">
                    <a:srgbClr val="000000">
                      <a:alpha val="43137"/>
                    </a:srgbClr>
                  </a:outerShdw>
                </a:effectLst>
              </a:rPr>
              <a:t> Aşamaları</a:t>
            </a:r>
            <a:endParaRPr lang="en-US" sz="2800" dirty="0">
              <a:solidFill>
                <a:schemeClr val="bg1"/>
              </a:solidFill>
              <a:latin typeface="Calibri Light" charset="0"/>
              <a:ea typeface="Calibri Light" charset="0"/>
              <a:cs typeface="Calibri Light" charset="0"/>
            </a:endParaRPr>
          </a:p>
        </p:txBody>
      </p:sp>
      <p:sp>
        <p:nvSpPr>
          <p:cNvPr id="11" name="Yuvarlatılmış Dikdörtgen 10"/>
          <p:cNvSpPr/>
          <p:nvPr/>
        </p:nvSpPr>
        <p:spPr>
          <a:xfrm>
            <a:off x="370197" y="2916782"/>
            <a:ext cx="8393993" cy="678610"/>
          </a:xfrm>
          <a:prstGeom prst="roundRect">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r>
              <a:rPr lang="tr-TR" sz="2800" b="1" dirty="0">
                <a:solidFill>
                  <a:schemeClr val="bg1"/>
                </a:solidFill>
              </a:rPr>
              <a:t>Eğitimde Yaratıcı Drama</a:t>
            </a:r>
          </a:p>
        </p:txBody>
      </p:sp>
      <p:sp>
        <p:nvSpPr>
          <p:cNvPr id="14" name="Unvan 1"/>
          <p:cNvSpPr txBox="1">
            <a:spLocks/>
          </p:cNvSpPr>
          <p:nvPr/>
        </p:nvSpPr>
        <p:spPr>
          <a:xfrm>
            <a:off x="0" y="0"/>
            <a:ext cx="9144000" cy="692696"/>
          </a:xfrm>
          <a:prstGeom prst="rect">
            <a:avLst/>
          </a:prstGeom>
          <a:ln>
            <a:solidFill>
              <a:srgbClr val="0070C0"/>
            </a:solid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lnRef>
          <a:fillRef idx="1">
            <a:schemeClr val="lt1"/>
          </a:fillRef>
          <a:effectRef idx="0">
            <a:schemeClr val="accent1"/>
          </a:effectRef>
          <a:fontRef idx="minor">
            <a:schemeClr val="dk1"/>
          </a:fontRef>
        </p:style>
        <p:txBody>
          <a:bodyPr vert="horz" lIns="91440" tIns="45720" rIns="91440" bIns="45720" rtlCol="0" anchor="ctr">
            <a:normAutofit/>
          </a:bodyPr>
          <a:lstStyle>
            <a:defPPr>
              <a:defRPr lang="tr-TR"/>
            </a:defPPr>
            <a:lvl1pPr algn="ctr" defTabSz="914400" rtl="0" eaLnBrk="1" latinLnBrk="0" hangingPunct="1">
              <a:spcBef>
                <a:spcPct val="0"/>
              </a:spcBef>
              <a:buNone/>
              <a:defRPr sz="24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pPr algn="l">
              <a:defRPr/>
            </a:pPr>
            <a:r>
              <a:rPr lang="tr-TR" b="1" dirty="0">
                <a:solidFill>
                  <a:schemeClr val="bg1">
                    <a:lumMod val="50000"/>
                  </a:schemeClr>
                </a:solidFill>
                <a:effectLst>
                  <a:outerShdw blurRad="38100" dist="38100" dir="2700000" algn="tl">
                    <a:srgbClr val="000000">
                      <a:alpha val="43137"/>
                    </a:srgbClr>
                  </a:outerShdw>
                </a:effectLst>
              </a:rPr>
              <a:t>                                             </a:t>
            </a:r>
            <a:r>
              <a:rPr lang="tr-TR" sz="3200" b="1" dirty="0">
                <a:solidFill>
                  <a:schemeClr val="bg1">
                    <a:lumMod val="50000"/>
                  </a:schemeClr>
                </a:solidFill>
                <a:effectLst>
                  <a:outerShdw blurRad="38100" dist="38100" dir="2700000" algn="tl">
                    <a:srgbClr val="000000">
                      <a:alpha val="43137"/>
                    </a:srgbClr>
                  </a:outerShdw>
                </a:effectLst>
              </a:rPr>
              <a:t>SUNUM PLANI</a:t>
            </a:r>
          </a:p>
        </p:txBody>
      </p:sp>
      <p:sp>
        <p:nvSpPr>
          <p:cNvPr id="15" name="Yuvarlatılmış Dikdörtgen 11">
            <a:extLst>
              <a:ext uri="{FF2B5EF4-FFF2-40B4-BE49-F238E27FC236}">
                <a16:creationId xmlns:a16="http://schemas.microsoft.com/office/drawing/2014/main" id="{C2DAA9B1-95AB-4C62-825C-22E02F716CCA}"/>
              </a:ext>
            </a:extLst>
          </p:cNvPr>
          <p:cNvSpPr/>
          <p:nvPr/>
        </p:nvSpPr>
        <p:spPr>
          <a:xfrm>
            <a:off x="338390" y="3604735"/>
            <a:ext cx="8412463" cy="67322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2800" b="1" dirty="0">
                <a:solidFill>
                  <a:schemeClr val="bg1"/>
                </a:solidFill>
                <a:effectLst>
                  <a:outerShdw blurRad="38100" dist="38100" dir="2700000" algn="tl">
                    <a:srgbClr val="000000">
                      <a:alpha val="43137"/>
                    </a:srgbClr>
                  </a:outerShdw>
                </a:effectLst>
              </a:rPr>
              <a:t>Beden Eğitiminde Yaratıcı Drama</a:t>
            </a:r>
            <a:endParaRPr lang="en-US" sz="2800" b="1" dirty="0">
              <a:solidFill>
                <a:schemeClr val="bg1"/>
              </a:solidFill>
              <a:effectLst>
                <a:outerShdw blurRad="38100" dist="38100" dir="2700000" algn="tl">
                  <a:srgbClr val="000000">
                    <a:alpha val="43137"/>
                  </a:srgbClr>
                </a:outerShdw>
              </a:effectLst>
              <a:latin typeface="Calibri Light" charset="0"/>
              <a:ea typeface="Calibri Light" charset="0"/>
              <a:cs typeface="Calibri Light" charset="0"/>
            </a:endParaRPr>
          </a:p>
        </p:txBody>
      </p:sp>
    </p:spTree>
    <p:extLst>
      <p:ext uri="{BB962C8B-B14F-4D97-AF65-F5344CB8AC3E}">
        <p14:creationId xmlns:p14="http://schemas.microsoft.com/office/powerpoint/2010/main" val="5003733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589036" y="477812"/>
            <a:ext cx="7487574" cy="994431"/>
          </a:xfrm>
        </p:spPr>
        <p:txBody>
          <a:bodyPr>
            <a:normAutofit fontScale="90000"/>
          </a:bodyPr>
          <a:lstStyle/>
          <a:p>
            <a:r>
              <a:rPr lang="tr-TR" b="1" dirty="0"/>
              <a:t>     </a:t>
            </a:r>
            <a:r>
              <a:rPr lang="tr-TR" sz="4000" b="1" dirty="0">
                <a:solidFill>
                  <a:schemeClr val="bg1">
                    <a:lumMod val="50000"/>
                  </a:schemeClr>
                </a:solidFill>
                <a:effectLst>
                  <a:outerShdw blurRad="38100" dist="38100" dir="2700000" algn="tl">
                    <a:srgbClr val="000000">
                      <a:alpha val="43137"/>
                    </a:srgbClr>
                  </a:outerShdw>
                </a:effectLst>
              </a:rPr>
              <a:t>Yaratıcı Drama ile ilişkili       Kavramlar </a:t>
            </a:r>
          </a:p>
        </p:txBody>
      </p:sp>
      <p:grpSp>
        <p:nvGrpSpPr>
          <p:cNvPr id="2" name="Group 1"/>
          <p:cNvGrpSpPr/>
          <p:nvPr/>
        </p:nvGrpSpPr>
        <p:grpSpPr>
          <a:xfrm>
            <a:off x="2051720" y="1628800"/>
            <a:ext cx="4927752" cy="4543531"/>
            <a:chOff x="4518614" y="1793411"/>
            <a:chExt cx="2944476" cy="4313883"/>
          </a:xfrm>
        </p:grpSpPr>
        <p:sp>
          <p:nvSpPr>
            <p:cNvPr id="7" name="Freeform 6"/>
            <p:cNvSpPr>
              <a:spLocks/>
            </p:cNvSpPr>
            <p:nvPr/>
          </p:nvSpPr>
          <p:spPr bwMode="auto">
            <a:xfrm>
              <a:off x="6100064" y="2952213"/>
              <a:ext cx="1363026" cy="1445967"/>
            </a:xfrm>
            <a:custGeom>
              <a:avLst/>
              <a:gdLst>
                <a:gd name="T0" fmla="*/ 621 w 791"/>
                <a:gd name="T1" fmla="*/ 0 h 778"/>
                <a:gd name="T2" fmla="*/ 170 w 791"/>
                <a:gd name="T3" fmla="*/ 0 h 778"/>
                <a:gd name="T4" fmla="*/ 0 w 791"/>
                <a:gd name="T5" fmla="*/ 141 h 778"/>
                <a:gd name="T6" fmla="*/ 0 w 791"/>
                <a:gd name="T7" fmla="*/ 364 h 778"/>
                <a:gd name="T8" fmla="*/ 0 w 791"/>
                <a:gd name="T9" fmla="*/ 396 h 778"/>
                <a:gd name="T10" fmla="*/ 0 w 791"/>
                <a:gd name="T11" fmla="*/ 515 h 778"/>
                <a:gd name="T12" fmla="*/ 0 w 791"/>
                <a:gd name="T13" fmla="*/ 778 h 778"/>
                <a:gd name="T14" fmla="*/ 161 w 791"/>
                <a:gd name="T15" fmla="*/ 656 h 778"/>
                <a:gd name="T16" fmla="*/ 161 w 791"/>
                <a:gd name="T17" fmla="*/ 655 h 778"/>
                <a:gd name="T18" fmla="*/ 170 w 791"/>
                <a:gd name="T19" fmla="*/ 656 h 778"/>
                <a:gd name="T20" fmla="*/ 621 w 791"/>
                <a:gd name="T21" fmla="*/ 656 h 778"/>
                <a:gd name="T22" fmla="*/ 791 w 791"/>
                <a:gd name="T23" fmla="*/ 515 h 778"/>
                <a:gd name="T24" fmla="*/ 791 w 791"/>
                <a:gd name="T25" fmla="*/ 141 h 778"/>
                <a:gd name="T26" fmla="*/ 621 w 791"/>
                <a:gd name="T27" fmla="*/ 0 h 7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791" h="778">
                  <a:moveTo>
                    <a:pt x="621" y="0"/>
                  </a:moveTo>
                  <a:cubicBezTo>
                    <a:pt x="170" y="0"/>
                    <a:pt x="170" y="0"/>
                    <a:pt x="170" y="0"/>
                  </a:cubicBezTo>
                  <a:cubicBezTo>
                    <a:pt x="76" y="0"/>
                    <a:pt x="0" y="63"/>
                    <a:pt x="0" y="141"/>
                  </a:cubicBezTo>
                  <a:cubicBezTo>
                    <a:pt x="0" y="364"/>
                    <a:pt x="0" y="364"/>
                    <a:pt x="0" y="364"/>
                  </a:cubicBezTo>
                  <a:cubicBezTo>
                    <a:pt x="0" y="396"/>
                    <a:pt x="0" y="396"/>
                    <a:pt x="0" y="396"/>
                  </a:cubicBezTo>
                  <a:cubicBezTo>
                    <a:pt x="0" y="515"/>
                    <a:pt x="0" y="515"/>
                    <a:pt x="0" y="515"/>
                  </a:cubicBezTo>
                  <a:cubicBezTo>
                    <a:pt x="0" y="778"/>
                    <a:pt x="0" y="778"/>
                    <a:pt x="0" y="778"/>
                  </a:cubicBezTo>
                  <a:cubicBezTo>
                    <a:pt x="48" y="674"/>
                    <a:pt x="161" y="656"/>
                    <a:pt x="161" y="656"/>
                  </a:cubicBezTo>
                  <a:cubicBezTo>
                    <a:pt x="161" y="655"/>
                    <a:pt x="161" y="655"/>
                    <a:pt x="161" y="655"/>
                  </a:cubicBezTo>
                  <a:cubicBezTo>
                    <a:pt x="164" y="656"/>
                    <a:pt x="167" y="656"/>
                    <a:pt x="170" y="656"/>
                  </a:cubicBezTo>
                  <a:cubicBezTo>
                    <a:pt x="621" y="656"/>
                    <a:pt x="621" y="656"/>
                    <a:pt x="621" y="656"/>
                  </a:cubicBezTo>
                  <a:cubicBezTo>
                    <a:pt x="715" y="656"/>
                    <a:pt x="791" y="593"/>
                    <a:pt x="791" y="515"/>
                  </a:cubicBezTo>
                  <a:cubicBezTo>
                    <a:pt x="791" y="141"/>
                    <a:pt x="791" y="141"/>
                    <a:pt x="791" y="141"/>
                  </a:cubicBezTo>
                  <a:cubicBezTo>
                    <a:pt x="791" y="63"/>
                    <a:pt x="715" y="0"/>
                    <a:pt x="621" y="0"/>
                  </a:cubicBezTo>
                  <a:close/>
                </a:path>
              </a:pathLst>
            </a:custGeom>
            <a:solidFill>
              <a:srgbClr val="51478B"/>
            </a:solidFill>
            <a:ln w="9525">
              <a:solidFill>
                <a:schemeClr val="tx2">
                  <a:lumMod val="60000"/>
                  <a:lumOff val="40000"/>
                </a:schemeClr>
              </a:solidFill>
              <a:round/>
              <a:headEnd/>
              <a:tailEnd/>
            </a:ln>
            <a:effectLst>
              <a:outerShdw blurRad="101600" dist="76200" dir="2700000" algn="tl" rotWithShape="0">
                <a:prstClr val="black">
                  <a:alpha val="25000"/>
                </a:prstClr>
              </a:outerShdw>
            </a:effectLst>
          </p:spPr>
          <p:txBody>
            <a:bodyPr vert="horz" wrap="square" lIns="68598" tIns="34299" rIns="68598" bIns="34299" numCol="1" anchor="t" anchorCtr="0" compatLnSpc="1">
              <a:prstTxWarp prst="textNoShape">
                <a:avLst/>
              </a:prstTxWarp>
            </a:bodyPr>
            <a:lstStyle/>
            <a:p>
              <a:endParaRPr lang="tr-TR" sz="1350" dirty="0">
                <a:latin typeface="Arial" panose="020B0604020202020204" pitchFamily="34" charset="0"/>
                <a:cs typeface="Arial" panose="020B0604020202020204" pitchFamily="34" charset="0"/>
              </a:endParaRPr>
            </a:p>
            <a:p>
              <a:pPr algn="ctr"/>
              <a:r>
                <a:rPr lang="tr-TR" sz="2800" dirty="0">
                  <a:latin typeface="Arial" panose="020B0604020202020204" pitchFamily="34" charset="0"/>
                  <a:cs typeface="Arial" panose="020B0604020202020204" pitchFamily="34" charset="0"/>
                </a:rPr>
                <a:t>Dramatik</a:t>
              </a:r>
              <a:r>
                <a:rPr lang="tr-TR" sz="1350" dirty="0">
                  <a:latin typeface="Arial" panose="020B0604020202020204" pitchFamily="34" charset="0"/>
                  <a:cs typeface="Arial" panose="020B0604020202020204" pitchFamily="34" charset="0"/>
                </a:rPr>
                <a:t>   </a:t>
              </a:r>
              <a:r>
                <a:rPr lang="tr-TR" sz="2800" dirty="0">
                  <a:latin typeface="Arial" panose="020B0604020202020204" pitchFamily="34" charset="0"/>
                  <a:cs typeface="Arial" panose="020B0604020202020204" pitchFamily="34" charset="0"/>
                </a:rPr>
                <a:t>Durum</a:t>
              </a:r>
              <a:endParaRPr lang="en-US" sz="2800" dirty="0">
                <a:latin typeface="Arial" panose="020B0604020202020204" pitchFamily="34" charset="0"/>
                <a:cs typeface="Arial" panose="020B0604020202020204" pitchFamily="34" charset="0"/>
              </a:endParaRPr>
            </a:p>
            <a:p>
              <a:endParaRPr lang="en-US" sz="1350" dirty="0">
                <a:latin typeface="Arial" panose="020B0604020202020204" pitchFamily="34" charset="0"/>
                <a:cs typeface="Arial" panose="020B0604020202020204" pitchFamily="34" charset="0"/>
              </a:endParaRPr>
            </a:p>
          </p:txBody>
        </p:sp>
        <p:sp>
          <p:nvSpPr>
            <p:cNvPr id="8" name="Freeform 7"/>
            <p:cNvSpPr>
              <a:spLocks/>
            </p:cNvSpPr>
            <p:nvPr/>
          </p:nvSpPr>
          <p:spPr bwMode="auto">
            <a:xfrm>
              <a:off x="4518614" y="2920617"/>
              <a:ext cx="1363026" cy="1477563"/>
            </a:xfrm>
            <a:custGeom>
              <a:avLst/>
              <a:gdLst>
                <a:gd name="T0" fmla="*/ 170 w 790"/>
                <a:gd name="T1" fmla="*/ 0 h 778"/>
                <a:gd name="T2" fmla="*/ 621 w 790"/>
                <a:gd name="T3" fmla="*/ 0 h 778"/>
                <a:gd name="T4" fmla="*/ 790 w 790"/>
                <a:gd name="T5" fmla="*/ 141 h 778"/>
                <a:gd name="T6" fmla="*/ 790 w 790"/>
                <a:gd name="T7" fmla="*/ 364 h 778"/>
                <a:gd name="T8" fmla="*/ 790 w 790"/>
                <a:gd name="T9" fmla="*/ 396 h 778"/>
                <a:gd name="T10" fmla="*/ 790 w 790"/>
                <a:gd name="T11" fmla="*/ 515 h 778"/>
                <a:gd name="T12" fmla="*/ 790 w 790"/>
                <a:gd name="T13" fmla="*/ 778 h 778"/>
                <a:gd name="T14" fmla="*/ 630 w 790"/>
                <a:gd name="T15" fmla="*/ 656 h 778"/>
                <a:gd name="T16" fmla="*/ 630 w 790"/>
                <a:gd name="T17" fmla="*/ 655 h 778"/>
                <a:gd name="T18" fmla="*/ 621 w 790"/>
                <a:gd name="T19" fmla="*/ 656 h 778"/>
                <a:gd name="T20" fmla="*/ 170 w 790"/>
                <a:gd name="T21" fmla="*/ 656 h 778"/>
                <a:gd name="T22" fmla="*/ 0 w 790"/>
                <a:gd name="T23" fmla="*/ 515 h 778"/>
                <a:gd name="T24" fmla="*/ 0 w 790"/>
                <a:gd name="T25" fmla="*/ 141 h 778"/>
                <a:gd name="T26" fmla="*/ 170 w 790"/>
                <a:gd name="T27" fmla="*/ 0 h 7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790" h="778">
                  <a:moveTo>
                    <a:pt x="170" y="0"/>
                  </a:moveTo>
                  <a:cubicBezTo>
                    <a:pt x="621" y="0"/>
                    <a:pt x="621" y="0"/>
                    <a:pt x="621" y="0"/>
                  </a:cubicBezTo>
                  <a:cubicBezTo>
                    <a:pt x="715" y="0"/>
                    <a:pt x="790" y="63"/>
                    <a:pt x="790" y="141"/>
                  </a:cubicBezTo>
                  <a:cubicBezTo>
                    <a:pt x="790" y="364"/>
                    <a:pt x="790" y="364"/>
                    <a:pt x="790" y="364"/>
                  </a:cubicBezTo>
                  <a:cubicBezTo>
                    <a:pt x="790" y="396"/>
                    <a:pt x="790" y="396"/>
                    <a:pt x="790" y="396"/>
                  </a:cubicBezTo>
                  <a:cubicBezTo>
                    <a:pt x="790" y="515"/>
                    <a:pt x="790" y="515"/>
                    <a:pt x="790" y="515"/>
                  </a:cubicBezTo>
                  <a:cubicBezTo>
                    <a:pt x="790" y="778"/>
                    <a:pt x="790" y="778"/>
                    <a:pt x="790" y="778"/>
                  </a:cubicBezTo>
                  <a:cubicBezTo>
                    <a:pt x="743" y="674"/>
                    <a:pt x="630" y="656"/>
                    <a:pt x="630" y="656"/>
                  </a:cubicBezTo>
                  <a:cubicBezTo>
                    <a:pt x="630" y="655"/>
                    <a:pt x="630" y="655"/>
                    <a:pt x="630" y="655"/>
                  </a:cubicBezTo>
                  <a:cubicBezTo>
                    <a:pt x="627" y="656"/>
                    <a:pt x="624" y="656"/>
                    <a:pt x="621" y="656"/>
                  </a:cubicBezTo>
                  <a:cubicBezTo>
                    <a:pt x="170" y="656"/>
                    <a:pt x="170" y="656"/>
                    <a:pt x="170" y="656"/>
                  </a:cubicBezTo>
                  <a:cubicBezTo>
                    <a:pt x="76" y="656"/>
                    <a:pt x="0" y="593"/>
                    <a:pt x="0" y="515"/>
                  </a:cubicBezTo>
                  <a:cubicBezTo>
                    <a:pt x="0" y="141"/>
                    <a:pt x="0" y="141"/>
                    <a:pt x="0" y="141"/>
                  </a:cubicBezTo>
                  <a:cubicBezTo>
                    <a:pt x="0" y="63"/>
                    <a:pt x="76" y="0"/>
                    <a:pt x="170" y="0"/>
                  </a:cubicBezTo>
                  <a:close/>
                </a:path>
              </a:pathLst>
            </a:custGeom>
            <a:solidFill>
              <a:srgbClr val="1BB5A3"/>
            </a:solidFill>
            <a:ln w="9525">
              <a:solidFill>
                <a:srgbClr val="3A8E74"/>
              </a:solidFill>
              <a:round/>
              <a:headEnd/>
              <a:tailEnd/>
            </a:ln>
            <a:effectLst>
              <a:outerShdw blurRad="101600" dist="76200" dir="8100000" algn="tr" rotWithShape="0">
                <a:prstClr val="black">
                  <a:alpha val="25000"/>
                </a:prstClr>
              </a:outerShdw>
            </a:effectLst>
          </p:spPr>
          <p:txBody>
            <a:bodyPr vert="horz" wrap="square" lIns="68598" tIns="34299" rIns="68598" bIns="34299" numCol="1" anchor="t" anchorCtr="0" compatLnSpc="1">
              <a:prstTxWarp prst="textNoShape">
                <a:avLst/>
              </a:prstTxWarp>
            </a:bodyPr>
            <a:lstStyle/>
            <a:p>
              <a:endParaRPr lang="tr-TR" sz="1350" dirty="0">
                <a:latin typeface="Arial" panose="020B0604020202020204" pitchFamily="34" charset="0"/>
                <a:cs typeface="Arial" panose="020B0604020202020204" pitchFamily="34" charset="0"/>
              </a:endParaRPr>
            </a:p>
            <a:p>
              <a:pPr algn="ctr"/>
              <a:r>
                <a:rPr lang="tr-TR" sz="2800" dirty="0">
                  <a:latin typeface="Arial" panose="020B0604020202020204" pitchFamily="34" charset="0"/>
                  <a:cs typeface="Arial" panose="020B0604020202020204" pitchFamily="34" charset="0"/>
                </a:rPr>
                <a:t>  Dramatik </a:t>
              </a:r>
              <a:endParaRPr lang="en-US" sz="2800" dirty="0">
                <a:latin typeface="Arial" panose="020B0604020202020204" pitchFamily="34" charset="0"/>
                <a:cs typeface="Arial" panose="020B0604020202020204" pitchFamily="34" charset="0"/>
              </a:endParaRPr>
            </a:p>
          </p:txBody>
        </p:sp>
        <p:sp>
          <p:nvSpPr>
            <p:cNvPr id="9" name="Freeform 8"/>
            <p:cNvSpPr>
              <a:spLocks/>
            </p:cNvSpPr>
            <p:nvPr/>
          </p:nvSpPr>
          <p:spPr bwMode="auto">
            <a:xfrm>
              <a:off x="6100064" y="1829595"/>
              <a:ext cx="972417" cy="1091022"/>
            </a:xfrm>
            <a:custGeom>
              <a:avLst/>
              <a:gdLst>
                <a:gd name="T0" fmla="*/ 491 w 625"/>
                <a:gd name="T1" fmla="*/ 0 h 665"/>
                <a:gd name="T2" fmla="*/ 134 w 625"/>
                <a:gd name="T3" fmla="*/ 0 h 665"/>
                <a:gd name="T4" fmla="*/ 0 w 625"/>
                <a:gd name="T5" fmla="*/ 120 h 665"/>
                <a:gd name="T6" fmla="*/ 0 w 625"/>
                <a:gd name="T7" fmla="*/ 311 h 665"/>
                <a:gd name="T8" fmla="*/ 0 w 625"/>
                <a:gd name="T9" fmla="*/ 338 h 665"/>
                <a:gd name="T10" fmla="*/ 0 w 625"/>
                <a:gd name="T11" fmla="*/ 440 h 665"/>
                <a:gd name="T12" fmla="*/ 0 w 625"/>
                <a:gd name="T13" fmla="*/ 665 h 665"/>
                <a:gd name="T14" fmla="*/ 127 w 625"/>
                <a:gd name="T15" fmla="*/ 560 h 665"/>
                <a:gd name="T16" fmla="*/ 127 w 625"/>
                <a:gd name="T17" fmla="*/ 560 h 665"/>
                <a:gd name="T18" fmla="*/ 134 w 625"/>
                <a:gd name="T19" fmla="*/ 560 h 665"/>
                <a:gd name="T20" fmla="*/ 491 w 625"/>
                <a:gd name="T21" fmla="*/ 560 h 665"/>
                <a:gd name="T22" fmla="*/ 625 w 625"/>
                <a:gd name="T23" fmla="*/ 440 h 665"/>
                <a:gd name="T24" fmla="*/ 625 w 625"/>
                <a:gd name="T25" fmla="*/ 120 h 665"/>
                <a:gd name="T26" fmla="*/ 491 w 625"/>
                <a:gd name="T27" fmla="*/ 0 h 6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625" h="665">
                  <a:moveTo>
                    <a:pt x="491" y="0"/>
                  </a:moveTo>
                  <a:cubicBezTo>
                    <a:pt x="134" y="0"/>
                    <a:pt x="134" y="0"/>
                    <a:pt x="134" y="0"/>
                  </a:cubicBezTo>
                  <a:cubicBezTo>
                    <a:pt x="60" y="0"/>
                    <a:pt x="0" y="54"/>
                    <a:pt x="0" y="120"/>
                  </a:cubicBezTo>
                  <a:cubicBezTo>
                    <a:pt x="0" y="311"/>
                    <a:pt x="0" y="311"/>
                    <a:pt x="0" y="311"/>
                  </a:cubicBezTo>
                  <a:cubicBezTo>
                    <a:pt x="0" y="338"/>
                    <a:pt x="0" y="338"/>
                    <a:pt x="0" y="338"/>
                  </a:cubicBezTo>
                  <a:cubicBezTo>
                    <a:pt x="0" y="440"/>
                    <a:pt x="0" y="440"/>
                    <a:pt x="0" y="440"/>
                  </a:cubicBezTo>
                  <a:cubicBezTo>
                    <a:pt x="0" y="665"/>
                    <a:pt x="0" y="665"/>
                    <a:pt x="0" y="665"/>
                  </a:cubicBezTo>
                  <a:cubicBezTo>
                    <a:pt x="38" y="575"/>
                    <a:pt x="127" y="560"/>
                    <a:pt x="127" y="560"/>
                  </a:cubicBezTo>
                  <a:cubicBezTo>
                    <a:pt x="127" y="560"/>
                    <a:pt x="127" y="560"/>
                    <a:pt x="127" y="560"/>
                  </a:cubicBezTo>
                  <a:cubicBezTo>
                    <a:pt x="129" y="560"/>
                    <a:pt x="132" y="560"/>
                    <a:pt x="134" y="560"/>
                  </a:cubicBezTo>
                  <a:cubicBezTo>
                    <a:pt x="491" y="560"/>
                    <a:pt x="491" y="560"/>
                    <a:pt x="491" y="560"/>
                  </a:cubicBezTo>
                  <a:cubicBezTo>
                    <a:pt x="565" y="560"/>
                    <a:pt x="625" y="506"/>
                    <a:pt x="625" y="440"/>
                  </a:cubicBezTo>
                  <a:cubicBezTo>
                    <a:pt x="625" y="120"/>
                    <a:pt x="625" y="120"/>
                    <a:pt x="625" y="120"/>
                  </a:cubicBezTo>
                  <a:cubicBezTo>
                    <a:pt x="625" y="54"/>
                    <a:pt x="565" y="0"/>
                    <a:pt x="491" y="0"/>
                  </a:cubicBezTo>
                  <a:close/>
                </a:path>
              </a:pathLst>
            </a:custGeom>
            <a:solidFill>
              <a:srgbClr val="00B050"/>
            </a:solidFill>
            <a:ln w="9525">
              <a:noFill/>
              <a:round/>
              <a:headEnd/>
              <a:tailEnd/>
            </a:ln>
            <a:effectLst>
              <a:outerShdw blurRad="101600" dist="76200" dir="2700000" algn="tl" rotWithShape="0">
                <a:prstClr val="black">
                  <a:alpha val="25000"/>
                </a:prstClr>
              </a:outerShdw>
            </a:effectLst>
          </p:spPr>
          <p:txBody>
            <a:bodyPr vert="horz" wrap="square" lIns="68598" tIns="34299" rIns="68598" bIns="34299" numCol="1" anchor="t" anchorCtr="0" compatLnSpc="1">
              <a:prstTxWarp prst="textNoShape">
                <a:avLst/>
              </a:prstTxWarp>
            </a:bodyPr>
            <a:lstStyle/>
            <a:p>
              <a:endParaRPr lang="tr-TR" sz="1350" dirty="0">
                <a:latin typeface="Arial" panose="020B0604020202020204" pitchFamily="34" charset="0"/>
                <a:cs typeface="Arial" panose="020B0604020202020204" pitchFamily="34" charset="0"/>
              </a:endParaRPr>
            </a:p>
            <a:p>
              <a:pPr algn="ctr"/>
              <a:r>
                <a:rPr lang="tr-TR" sz="2800" dirty="0">
                  <a:latin typeface="Arial" panose="020B0604020202020204" pitchFamily="34" charset="0"/>
                  <a:cs typeface="Arial" panose="020B0604020202020204" pitchFamily="34" charset="0"/>
                </a:rPr>
                <a:t>Drama</a:t>
              </a:r>
              <a:endParaRPr lang="en-US" sz="2800" dirty="0">
                <a:latin typeface="Arial" panose="020B0604020202020204" pitchFamily="34" charset="0"/>
                <a:cs typeface="Arial" panose="020B0604020202020204" pitchFamily="34" charset="0"/>
              </a:endParaRPr>
            </a:p>
          </p:txBody>
        </p:sp>
        <p:sp>
          <p:nvSpPr>
            <p:cNvPr id="10" name="Freeform 9"/>
            <p:cNvSpPr>
              <a:spLocks/>
            </p:cNvSpPr>
            <p:nvPr/>
          </p:nvSpPr>
          <p:spPr bwMode="auto">
            <a:xfrm>
              <a:off x="4909223" y="1793411"/>
              <a:ext cx="972417" cy="1091023"/>
            </a:xfrm>
            <a:custGeom>
              <a:avLst/>
              <a:gdLst>
                <a:gd name="T0" fmla="*/ 105 w 487"/>
                <a:gd name="T1" fmla="*/ 0 h 578"/>
                <a:gd name="T2" fmla="*/ 383 w 487"/>
                <a:gd name="T3" fmla="*/ 0 h 578"/>
                <a:gd name="T4" fmla="*/ 487 w 487"/>
                <a:gd name="T5" fmla="*/ 104 h 578"/>
                <a:gd name="T6" fmla="*/ 487 w 487"/>
                <a:gd name="T7" fmla="*/ 270 h 578"/>
                <a:gd name="T8" fmla="*/ 487 w 487"/>
                <a:gd name="T9" fmla="*/ 294 h 578"/>
                <a:gd name="T10" fmla="*/ 487 w 487"/>
                <a:gd name="T11" fmla="*/ 383 h 578"/>
                <a:gd name="T12" fmla="*/ 487 w 487"/>
                <a:gd name="T13" fmla="*/ 578 h 578"/>
                <a:gd name="T14" fmla="*/ 388 w 487"/>
                <a:gd name="T15" fmla="*/ 487 h 578"/>
                <a:gd name="T16" fmla="*/ 388 w 487"/>
                <a:gd name="T17" fmla="*/ 487 h 578"/>
                <a:gd name="T18" fmla="*/ 383 w 487"/>
                <a:gd name="T19" fmla="*/ 487 h 578"/>
                <a:gd name="T20" fmla="*/ 105 w 487"/>
                <a:gd name="T21" fmla="*/ 487 h 578"/>
                <a:gd name="T22" fmla="*/ 0 w 487"/>
                <a:gd name="T23" fmla="*/ 383 h 578"/>
                <a:gd name="T24" fmla="*/ 0 w 487"/>
                <a:gd name="T25" fmla="*/ 104 h 578"/>
                <a:gd name="T26" fmla="*/ 105 w 487"/>
                <a:gd name="T27" fmla="*/ 0 h 5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487" h="578">
                  <a:moveTo>
                    <a:pt x="105" y="0"/>
                  </a:moveTo>
                  <a:cubicBezTo>
                    <a:pt x="383" y="0"/>
                    <a:pt x="383" y="0"/>
                    <a:pt x="383" y="0"/>
                  </a:cubicBezTo>
                  <a:cubicBezTo>
                    <a:pt x="440" y="0"/>
                    <a:pt x="487" y="47"/>
                    <a:pt x="487" y="104"/>
                  </a:cubicBezTo>
                  <a:cubicBezTo>
                    <a:pt x="487" y="270"/>
                    <a:pt x="487" y="270"/>
                    <a:pt x="487" y="270"/>
                  </a:cubicBezTo>
                  <a:cubicBezTo>
                    <a:pt x="487" y="294"/>
                    <a:pt x="487" y="294"/>
                    <a:pt x="487" y="294"/>
                  </a:cubicBezTo>
                  <a:cubicBezTo>
                    <a:pt x="487" y="383"/>
                    <a:pt x="487" y="383"/>
                    <a:pt x="487" y="383"/>
                  </a:cubicBezTo>
                  <a:cubicBezTo>
                    <a:pt x="487" y="578"/>
                    <a:pt x="487" y="578"/>
                    <a:pt x="487" y="578"/>
                  </a:cubicBezTo>
                  <a:cubicBezTo>
                    <a:pt x="458" y="500"/>
                    <a:pt x="388" y="487"/>
                    <a:pt x="388" y="487"/>
                  </a:cubicBezTo>
                  <a:cubicBezTo>
                    <a:pt x="388" y="487"/>
                    <a:pt x="388" y="487"/>
                    <a:pt x="388" y="487"/>
                  </a:cubicBezTo>
                  <a:cubicBezTo>
                    <a:pt x="386" y="487"/>
                    <a:pt x="385" y="487"/>
                    <a:pt x="383" y="487"/>
                  </a:cubicBezTo>
                  <a:cubicBezTo>
                    <a:pt x="105" y="487"/>
                    <a:pt x="105" y="487"/>
                    <a:pt x="105" y="487"/>
                  </a:cubicBezTo>
                  <a:cubicBezTo>
                    <a:pt x="47" y="487"/>
                    <a:pt x="0" y="440"/>
                    <a:pt x="0" y="383"/>
                  </a:cubicBezTo>
                  <a:cubicBezTo>
                    <a:pt x="0" y="104"/>
                    <a:pt x="0" y="104"/>
                    <a:pt x="0" y="104"/>
                  </a:cubicBezTo>
                  <a:cubicBezTo>
                    <a:pt x="0" y="47"/>
                    <a:pt x="47" y="0"/>
                    <a:pt x="105" y="0"/>
                  </a:cubicBezTo>
                  <a:close/>
                </a:path>
              </a:pathLst>
            </a:custGeom>
            <a:solidFill>
              <a:schemeClr val="accent6"/>
            </a:solidFill>
            <a:ln w="9525">
              <a:noFill/>
              <a:round/>
              <a:headEnd/>
              <a:tailEnd/>
            </a:ln>
            <a:effectLst>
              <a:outerShdw blurRad="101600" dist="76200" dir="8100000" algn="tr" rotWithShape="0">
                <a:prstClr val="black">
                  <a:alpha val="25000"/>
                </a:prstClr>
              </a:outerShdw>
            </a:effectLst>
          </p:spPr>
          <p:txBody>
            <a:bodyPr vert="horz" wrap="square" lIns="68598" tIns="34299" rIns="68598" bIns="34299" numCol="1" anchor="t" anchorCtr="0" compatLnSpc="1">
              <a:prstTxWarp prst="textNoShape">
                <a:avLst/>
              </a:prstTxWarp>
            </a:bodyPr>
            <a:lstStyle/>
            <a:p>
              <a:endParaRPr lang="tr-TR" sz="1350" dirty="0">
                <a:latin typeface="Arial" panose="020B0604020202020204" pitchFamily="34" charset="0"/>
                <a:cs typeface="Arial" panose="020B0604020202020204" pitchFamily="34" charset="0"/>
              </a:endParaRPr>
            </a:p>
            <a:p>
              <a:pPr algn="ctr"/>
              <a:r>
                <a:rPr lang="tr-TR" sz="1350" dirty="0">
                  <a:latin typeface="Arial" panose="020B0604020202020204" pitchFamily="34" charset="0"/>
                  <a:cs typeface="Arial" panose="020B0604020202020204" pitchFamily="34" charset="0"/>
                </a:rPr>
                <a:t> </a:t>
              </a:r>
              <a:r>
                <a:rPr lang="tr-TR" sz="2800" dirty="0">
                  <a:latin typeface="Arial" panose="020B0604020202020204" pitchFamily="34" charset="0"/>
                  <a:cs typeface="Arial" panose="020B0604020202020204" pitchFamily="34" charset="0"/>
                </a:rPr>
                <a:t>Dram</a:t>
              </a:r>
              <a:endParaRPr lang="en-US" sz="2800" dirty="0">
                <a:latin typeface="Arial" panose="020B0604020202020204" pitchFamily="34" charset="0"/>
                <a:cs typeface="Arial" panose="020B0604020202020204" pitchFamily="34" charset="0"/>
              </a:endParaRPr>
            </a:p>
          </p:txBody>
        </p:sp>
        <p:sp>
          <p:nvSpPr>
            <p:cNvPr id="11" name="Freeform 10"/>
            <p:cNvSpPr>
              <a:spLocks/>
            </p:cNvSpPr>
            <p:nvPr/>
          </p:nvSpPr>
          <p:spPr bwMode="auto">
            <a:xfrm>
              <a:off x="5132758" y="4528148"/>
              <a:ext cx="1769117" cy="1579146"/>
            </a:xfrm>
            <a:custGeom>
              <a:avLst/>
              <a:gdLst>
                <a:gd name="T0" fmla="*/ 201 w 937"/>
                <a:gd name="T1" fmla="*/ 0 h 836"/>
                <a:gd name="T2" fmla="*/ 736 w 937"/>
                <a:gd name="T3" fmla="*/ 0 h 836"/>
                <a:gd name="T4" fmla="*/ 937 w 937"/>
                <a:gd name="T5" fmla="*/ 151 h 836"/>
                <a:gd name="T6" fmla="*/ 937 w 937"/>
                <a:gd name="T7" fmla="*/ 391 h 836"/>
                <a:gd name="T8" fmla="*/ 937 w 937"/>
                <a:gd name="T9" fmla="*/ 426 h 836"/>
                <a:gd name="T10" fmla="*/ 937 w 937"/>
                <a:gd name="T11" fmla="*/ 553 h 836"/>
                <a:gd name="T12" fmla="*/ 937 w 937"/>
                <a:gd name="T13" fmla="*/ 836 h 836"/>
                <a:gd name="T14" fmla="*/ 747 w 937"/>
                <a:gd name="T15" fmla="*/ 704 h 836"/>
                <a:gd name="T16" fmla="*/ 747 w 937"/>
                <a:gd name="T17" fmla="*/ 704 h 836"/>
                <a:gd name="T18" fmla="*/ 736 w 937"/>
                <a:gd name="T19" fmla="*/ 704 h 836"/>
                <a:gd name="T20" fmla="*/ 201 w 937"/>
                <a:gd name="T21" fmla="*/ 704 h 836"/>
                <a:gd name="T22" fmla="*/ 0 w 937"/>
                <a:gd name="T23" fmla="*/ 553 h 836"/>
                <a:gd name="T24" fmla="*/ 0 w 937"/>
                <a:gd name="T25" fmla="*/ 151 h 836"/>
                <a:gd name="T26" fmla="*/ 201 w 937"/>
                <a:gd name="T27" fmla="*/ 0 h 8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937" h="836">
                  <a:moveTo>
                    <a:pt x="201" y="0"/>
                  </a:moveTo>
                  <a:cubicBezTo>
                    <a:pt x="736" y="0"/>
                    <a:pt x="736" y="0"/>
                    <a:pt x="736" y="0"/>
                  </a:cubicBezTo>
                  <a:cubicBezTo>
                    <a:pt x="847" y="0"/>
                    <a:pt x="937" y="67"/>
                    <a:pt x="937" y="151"/>
                  </a:cubicBezTo>
                  <a:cubicBezTo>
                    <a:pt x="937" y="391"/>
                    <a:pt x="937" y="391"/>
                    <a:pt x="937" y="391"/>
                  </a:cubicBezTo>
                  <a:cubicBezTo>
                    <a:pt x="937" y="426"/>
                    <a:pt x="937" y="426"/>
                    <a:pt x="937" y="426"/>
                  </a:cubicBezTo>
                  <a:cubicBezTo>
                    <a:pt x="937" y="553"/>
                    <a:pt x="937" y="553"/>
                    <a:pt x="937" y="553"/>
                  </a:cubicBezTo>
                  <a:cubicBezTo>
                    <a:pt x="937" y="836"/>
                    <a:pt x="937" y="836"/>
                    <a:pt x="937" y="836"/>
                  </a:cubicBezTo>
                  <a:cubicBezTo>
                    <a:pt x="880" y="724"/>
                    <a:pt x="747" y="704"/>
                    <a:pt x="747" y="704"/>
                  </a:cubicBezTo>
                  <a:cubicBezTo>
                    <a:pt x="747" y="704"/>
                    <a:pt x="747" y="704"/>
                    <a:pt x="747" y="704"/>
                  </a:cubicBezTo>
                  <a:cubicBezTo>
                    <a:pt x="743" y="704"/>
                    <a:pt x="740" y="704"/>
                    <a:pt x="736" y="704"/>
                  </a:cubicBezTo>
                  <a:cubicBezTo>
                    <a:pt x="201" y="704"/>
                    <a:pt x="201" y="704"/>
                    <a:pt x="201" y="704"/>
                  </a:cubicBezTo>
                  <a:cubicBezTo>
                    <a:pt x="90" y="704"/>
                    <a:pt x="0" y="637"/>
                    <a:pt x="0" y="553"/>
                  </a:cubicBezTo>
                  <a:cubicBezTo>
                    <a:pt x="0" y="151"/>
                    <a:pt x="0" y="151"/>
                    <a:pt x="0" y="151"/>
                  </a:cubicBezTo>
                  <a:cubicBezTo>
                    <a:pt x="0" y="67"/>
                    <a:pt x="90" y="0"/>
                    <a:pt x="201" y="0"/>
                  </a:cubicBezTo>
                  <a:close/>
                </a:path>
              </a:pathLst>
            </a:custGeom>
            <a:solidFill>
              <a:srgbClr val="A7CD47"/>
            </a:solidFill>
            <a:ln w="9525">
              <a:noFill/>
              <a:round/>
              <a:headEnd/>
              <a:tailEnd/>
            </a:ln>
            <a:effectLst>
              <a:outerShdw blurRad="101600" dist="76200" dir="8100000" algn="tr" rotWithShape="0">
                <a:prstClr val="black">
                  <a:alpha val="25000"/>
                </a:prstClr>
              </a:outerShdw>
            </a:effectLst>
          </p:spPr>
          <p:txBody>
            <a:bodyPr vert="horz" wrap="square" lIns="68598" tIns="34299" rIns="68598" bIns="34299" numCol="1" anchor="t" anchorCtr="0" compatLnSpc="1">
              <a:prstTxWarp prst="textNoShape">
                <a:avLst/>
              </a:prstTxWarp>
            </a:bodyPr>
            <a:lstStyle/>
            <a:p>
              <a:endParaRPr lang="tr-TR" sz="1350" dirty="0">
                <a:latin typeface="Arial" panose="020B0604020202020204" pitchFamily="34" charset="0"/>
                <a:cs typeface="Arial" panose="020B0604020202020204" pitchFamily="34" charset="0"/>
              </a:endParaRPr>
            </a:p>
            <a:p>
              <a:pPr algn="ctr"/>
              <a:r>
                <a:rPr lang="tr-TR" sz="1350" dirty="0">
                  <a:latin typeface="Arial" panose="020B0604020202020204" pitchFamily="34" charset="0"/>
                  <a:cs typeface="Arial" panose="020B0604020202020204" pitchFamily="34" charset="0"/>
                </a:rPr>
                <a:t>  </a:t>
              </a:r>
              <a:r>
                <a:rPr lang="tr-TR" sz="2800" dirty="0" err="1">
                  <a:latin typeface="Arial" panose="020B0604020202020204" pitchFamily="34" charset="0"/>
                  <a:cs typeface="Arial" panose="020B0604020202020204" pitchFamily="34" charset="0"/>
                </a:rPr>
                <a:t>Dramitazyon</a:t>
              </a:r>
              <a:endParaRPr lang="en-US" sz="2800" dirty="0">
                <a:latin typeface="Arial" panose="020B0604020202020204" pitchFamily="34" charset="0"/>
                <a:cs typeface="Arial" panose="020B0604020202020204" pitchFamily="34" charset="0"/>
              </a:endParaRPr>
            </a:p>
          </p:txBody>
        </p:sp>
      </p:grpSp>
      <p:sp>
        <p:nvSpPr>
          <p:cNvPr id="112" name="TextBox 111"/>
          <p:cNvSpPr txBox="1"/>
          <p:nvPr/>
        </p:nvSpPr>
        <p:spPr>
          <a:xfrm>
            <a:off x="2982428" y="2506419"/>
            <a:ext cx="227948" cy="276999"/>
          </a:xfrm>
          <a:prstGeom prst="rect">
            <a:avLst/>
          </a:prstGeom>
          <a:noFill/>
        </p:spPr>
        <p:txBody>
          <a:bodyPr wrap="none" rtlCol="0">
            <a:spAutoFit/>
          </a:bodyPr>
          <a:lstStyle/>
          <a:p>
            <a:pPr algn="r"/>
            <a:r>
              <a:rPr lang="en-US" sz="1200" kern="0" dirty="0">
                <a:solidFill>
                  <a:schemeClr val="tx1">
                    <a:lumMod val="75000"/>
                    <a:lumOff val="25000"/>
                  </a:schemeClr>
                </a:solidFill>
                <a:latin typeface="Arial" panose="020B0604020202020204" pitchFamily="34" charset="0"/>
                <a:cs typeface="Arial" panose="020B0604020202020204" pitchFamily="34" charset="0"/>
              </a:rPr>
              <a:t>.</a:t>
            </a:r>
            <a:endParaRPr lang="en-US" sz="1200" dirty="0">
              <a:solidFill>
                <a:schemeClr val="tx1">
                  <a:lumMod val="75000"/>
                  <a:lumOff val="2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847753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3">
            <a:extLst>
              <a:ext uri="{FF2B5EF4-FFF2-40B4-BE49-F238E27FC236}">
                <a16:creationId xmlns:a16="http://schemas.microsoft.com/office/drawing/2014/main" id="{E867DBAB-8067-4C5A-BF09-004C87675178}"/>
              </a:ext>
            </a:extLst>
          </p:cNvPr>
          <p:cNvSpPr txBox="1">
            <a:spLocks/>
          </p:cNvSpPr>
          <p:nvPr/>
        </p:nvSpPr>
        <p:spPr>
          <a:xfrm>
            <a:off x="684788" y="942918"/>
            <a:ext cx="7886700" cy="994431"/>
          </a:xfrm>
          <a:prstGeom prst="rect">
            <a:avLst/>
          </a:prstGeom>
        </p:spPr>
        <p:txBody>
          <a:bodyPr vert="horz" lIns="68598" tIns="34299" rIns="68598" bIns="34299" rtlCol="0" anchor="ctr">
            <a:normAutofit/>
          </a:bodyPr>
          <a:lstStyle>
            <a:lvl1pPr algn="l" defTabSz="914126" rtl="0" eaLnBrk="1" latinLnBrk="0" hangingPunct="1">
              <a:lnSpc>
                <a:spcPct val="90000"/>
              </a:lnSpc>
              <a:spcBef>
                <a:spcPct val="0"/>
              </a:spcBef>
              <a:buNone/>
              <a:defRPr sz="4399" kern="1200">
                <a:solidFill>
                  <a:schemeClr val="tx1"/>
                </a:solidFill>
                <a:latin typeface="+mj-lt"/>
                <a:ea typeface="+mj-ea"/>
                <a:cs typeface="+mj-cs"/>
              </a:defRPr>
            </a:lvl1pPr>
          </a:lstStyle>
          <a:p>
            <a:endParaRPr lang="en-US" sz="3300" dirty="0"/>
          </a:p>
        </p:txBody>
      </p:sp>
      <p:grpSp>
        <p:nvGrpSpPr>
          <p:cNvPr id="4" name="Group 2">
            <a:extLst>
              <a:ext uri="{FF2B5EF4-FFF2-40B4-BE49-F238E27FC236}">
                <a16:creationId xmlns:a16="http://schemas.microsoft.com/office/drawing/2014/main" id="{065BB90A-C322-49E5-B668-FB11F0695F93}"/>
              </a:ext>
            </a:extLst>
          </p:cNvPr>
          <p:cNvGrpSpPr/>
          <p:nvPr/>
        </p:nvGrpSpPr>
        <p:grpSpPr>
          <a:xfrm>
            <a:off x="323528" y="1222971"/>
            <a:ext cx="3015291" cy="3986031"/>
            <a:chOff x="1854863" y="1911015"/>
            <a:chExt cx="3075789" cy="4186467"/>
          </a:xfrm>
        </p:grpSpPr>
        <p:sp>
          <p:nvSpPr>
            <p:cNvPr id="5" name="Freeform 6">
              <a:extLst>
                <a:ext uri="{FF2B5EF4-FFF2-40B4-BE49-F238E27FC236}">
                  <a16:creationId xmlns:a16="http://schemas.microsoft.com/office/drawing/2014/main" id="{DB6568A4-E6E7-4E70-A1C9-F20918E93AAA}"/>
                </a:ext>
              </a:extLst>
            </p:cNvPr>
            <p:cNvSpPr>
              <a:spLocks/>
            </p:cNvSpPr>
            <p:nvPr/>
          </p:nvSpPr>
          <p:spPr bwMode="auto">
            <a:xfrm>
              <a:off x="3437259" y="2954318"/>
              <a:ext cx="1493393" cy="1468328"/>
            </a:xfrm>
            <a:custGeom>
              <a:avLst/>
              <a:gdLst>
                <a:gd name="T0" fmla="*/ 621 w 791"/>
                <a:gd name="T1" fmla="*/ 0 h 778"/>
                <a:gd name="T2" fmla="*/ 170 w 791"/>
                <a:gd name="T3" fmla="*/ 0 h 778"/>
                <a:gd name="T4" fmla="*/ 0 w 791"/>
                <a:gd name="T5" fmla="*/ 141 h 778"/>
                <a:gd name="T6" fmla="*/ 0 w 791"/>
                <a:gd name="T7" fmla="*/ 364 h 778"/>
                <a:gd name="T8" fmla="*/ 0 w 791"/>
                <a:gd name="T9" fmla="*/ 396 h 778"/>
                <a:gd name="T10" fmla="*/ 0 w 791"/>
                <a:gd name="T11" fmla="*/ 515 h 778"/>
                <a:gd name="T12" fmla="*/ 0 w 791"/>
                <a:gd name="T13" fmla="*/ 778 h 778"/>
                <a:gd name="T14" fmla="*/ 161 w 791"/>
                <a:gd name="T15" fmla="*/ 656 h 778"/>
                <a:gd name="T16" fmla="*/ 161 w 791"/>
                <a:gd name="T17" fmla="*/ 655 h 778"/>
                <a:gd name="T18" fmla="*/ 170 w 791"/>
                <a:gd name="T19" fmla="*/ 656 h 778"/>
                <a:gd name="T20" fmla="*/ 621 w 791"/>
                <a:gd name="T21" fmla="*/ 656 h 778"/>
                <a:gd name="T22" fmla="*/ 791 w 791"/>
                <a:gd name="T23" fmla="*/ 515 h 778"/>
                <a:gd name="T24" fmla="*/ 791 w 791"/>
                <a:gd name="T25" fmla="*/ 141 h 778"/>
                <a:gd name="T26" fmla="*/ 621 w 791"/>
                <a:gd name="T27" fmla="*/ 0 h 7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791" h="778">
                  <a:moveTo>
                    <a:pt x="621" y="0"/>
                  </a:moveTo>
                  <a:cubicBezTo>
                    <a:pt x="170" y="0"/>
                    <a:pt x="170" y="0"/>
                    <a:pt x="170" y="0"/>
                  </a:cubicBezTo>
                  <a:cubicBezTo>
                    <a:pt x="76" y="0"/>
                    <a:pt x="0" y="63"/>
                    <a:pt x="0" y="141"/>
                  </a:cubicBezTo>
                  <a:cubicBezTo>
                    <a:pt x="0" y="364"/>
                    <a:pt x="0" y="364"/>
                    <a:pt x="0" y="364"/>
                  </a:cubicBezTo>
                  <a:cubicBezTo>
                    <a:pt x="0" y="396"/>
                    <a:pt x="0" y="396"/>
                    <a:pt x="0" y="396"/>
                  </a:cubicBezTo>
                  <a:cubicBezTo>
                    <a:pt x="0" y="515"/>
                    <a:pt x="0" y="515"/>
                    <a:pt x="0" y="515"/>
                  </a:cubicBezTo>
                  <a:cubicBezTo>
                    <a:pt x="0" y="778"/>
                    <a:pt x="0" y="778"/>
                    <a:pt x="0" y="778"/>
                  </a:cubicBezTo>
                  <a:cubicBezTo>
                    <a:pt x="48" y="674"/>
                    <a:pt x="161" y="656"/>
                    <a:pt x="161" y="656"/>
                  </a:cubicBezTo>
                  <a:cubicBezTo>
                    <a:pt x="161" y="655"/>
                    <a:pt x="161" y="655"/>
                    <a:pt x="161" y="655"/>
                  </a:cubicBezTo>
                  <a:cubicBezTo>
                    <a:pt x="164" y="656"/>
                    <a:pt x="167" y="656"/>
                    <a:pt x="170" y="656"/>
                  </a:cubicBezTo>
                  <a:cubicBezTo>
                    <a:pt x="621" y="656"/>
                    <a:pt x="621" y="656"/>
                    <a:pt x="621" y="656"/>
                  </a:cubicBezTo>
                  <a:cubicBezTo>
                    <a:pt x="715" y="656"/>
                    <a:pt x="791" y="593"/>
                    <a:pt x="791" y="515"/>
                  </a:cubicBezTo>
                  <a:cubicBezTo>
                    <a:pt x="791" y="141"/>
                    <a:pt x="791" y="141"/>
                    <a:pt x="791" y="141"/>
                  </a:cubicBezTo>
                  <a:cubicBezTo>
                    <a:pt x="791" y="63"/>
                    <a:pt x="715" y="0"/>
                    <a:pt x="621" y="0"/>
                  </a:cubicBezTo>
                  <a:close/>
                </a:path>
              </a:pathLst>
            </a:custGeom>
            <a:solidFill>
              <a:schemeClr val="bg1">
                <a:lumMod val="65000"/>
              </a:schemeClr>
            </a:solidFill>
            <a:ln w="9525">
              <a:noFill/>
              <a:round/>
              <a:headEnd/>
              <a:tailEnd/>
            </a:ln>
            <a:effectLst>
              <a:outerShdw blurRad="101600" dist="76200" dir="2700000" algn="tl" rotWithShape="0">
                <a:prstClr val="black">
                  <a:alpha val="25000"/>
                </a:prstClr>
              </a:outerShdw>
            </a:effectLst>
          </p:spPr>
          <p:txBody>
            <a:bodyPr vert="horz" wrap="square" lIns="68598" tIns="34299" rIns="68598" bIns="34299" numCol="1" anchor="t" anchorCtr="0" compatLnSpc="1">
              <a:prstTxWarp prst="textNoShape">
                <a:avLst/>
              </a:prstTxWarp>
            </a:bodyPr>
            <a:lstStyle/>
            <a:p>
              <a:endParaRPr lang="tr-TR" sz="1350" dirty="0">
                <a:latin typeface="Arial" panose="020B0604020202020204" pitchFamily="34" charset="0"/>
                <a:cs typeface="Arial" panose="020B0604020202020204" pitchFamily="34" charset="0"/>
              </a:endParaRPr>
            </a:p>
            <a:p>
              <a:r>
                <a:rPr lang="tr-TR" dirty="0">
                  <a:latin typeface="Arial" panose="020B0604020202020204" pitchFamily="34" charset="0"/>
                  <a:cs typeface="Arial" panose="020B0604020202020204" pitchFamily="34" charset="0"/>
                </a:rPr>
                <a:t>Dramatik      Durum</a:t>
              </a:r>
              <a:endParaRPr lang="en-US" dirty="0">
                <a:latin typeface="Arial" panose="020B0604020202020204" pitchFamily="34" charset="0"/>
                <a:cs typeface="Arial" panose="020B0604020202020204" pitchFamily="34" charset="0"/>
              </a:endParaRPr>
            </a:p>
          </p:txBody>
        </p:sp>
        <p:sp>
          <p:nvSpPr>
            <p:cNvPr id="6" name="Freeform 7">
              <a:extLst>
                <a:ext uri="{FF2B5EF4-FFF2-40B4-BE49-F238E27FC236}">
                  <a16:creationId xmlns:a16="http://schemas.microsoft.com/office/drawing/2014/main" id="{75E1921D-4D6E-4863-A8A7-ABB19B21477A}"/>
                </a:ext>
              </a:extLst>
            </p:cNvPr>
            <p:cNvSpPr>
              <a:spLocks/>
            </p:cNvSpPr>
            <p:nvPr/>
          </p:nvSpPr>
          <p:spPr bwMode="auto">
            <a:xfrm>
              <a:off x="1854863" y="2929478"/>
              <a:ext cx="1490755" cy="1468328"/>
            </a:xfrm>
            <a:custGeom>
              <a:avLst/>
              <a:gdLst>
                <a:gd name="T0" fmla="*/ 170 w 790"/>
                <a:gd name="T1" fmla="*/ 0 h 778"/>
                <a:gd name="T2" fmla="*/ 621 w 790"/>
                <a:gd name="T3" fmla="*/ 0 h 778"/>
                <a:gd name="T4" fmla="*/ 790 w 790"/>
                <a:gd name="T5" fmla="*/ 141 h 778"/>
                <a:gd name="T6" fmla="*/ 790 w 790"/>
                <a:gd name="T7" fmla="*/ 364 h 778"/>
                <a:gd name="T8" fmla="*/ 790 w 790"/>
                <a:gd name="T9" fmla="*/ 396 h 778"/>
                <a:gd name="T10" fmla="*/ 790 w 790"/>
                <a:gd name="T11" fmla="*/ 515 h 778"/>
                <a:gd name="T12" fmla="*/ 790 w 790"/>
                <a:gd name="T13" fmla="*/ 778 h 778"/>
                <a:gd name="T14" fmla="*/ 630 w 790"/>
                <a:gd name="T15" fmla="*/ 656 h 778"/>
                <a:gd name="T16" fmla="*/ 630 w 790"/>
                <a:gd name="T17" fmla="*/ 655 h 778"/>
                <a:gd name="T18" fmla="*/ 621 w 790"/>
                <a:gd name="T19" fmla="*/ 656 h 778"/>
                <a:gd name="T20" fmla="*/ 170 w 790"/>
                <a:gd name="T21" fmla="*/ 656 h 778"/>
                <a:gd name="T22" fmla="*/ 0 w 790"/>
                <a:gd name="T23" fmla="*/ 515 h 778"/>
                <a:gd name="T24" fmla="*/ 0 w 790"/>
                <a:gd name="T25" fmla="*/ 141 h 778"/>
                <a:gd name="T26" fmla="*/ 170 w 790"/>
                <a:gd name="T27" fmla="*/ 0 h 7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790" h="778">
                  <a:moveTo>
                    <a:pt x="170" y="0"/>
                  </a:moveTo>
                  <a:cubicBezTo>
                    <a:pt x="621" y="0"/>
                    <a:pt x="621" y="0"/>
                    <a:pt x="621" y="0"/>
                  </a:cubicBezTo>
                  <a:cubicBezTo>
                    <a:pt x="715" y="0"/>
                    <a:pt x="790" y="63"/>
                    <a:pt x="790" y="141"/>
                  </a:cubicBezTo>
                  <a:cubicBezTo>
                    <a:pt x="790" y="364"/>
                    <a:pt x="790" y="364"/>
                    <a:pt x="790" y="364"/>
                  </a:cubicBezTo>
                  <a:cubicBezTo>
                    <a:pt x="790" y="396"/>
                    <a:pt x="790" y="396"/>
                    <a:pt x="790" y="396"/>
                  </a:cubicBezTo>
                  <a:cubicBezTo>
                    <a:pt x="790" y="515"/>
                    <a:pt x="790" y="515"/>
                    <a:pt x="790" y="515"/>
                  </a:cubicBezTo>
                  <a:cubicBezTo>
                    <a:pt x="790" y="778"/>
                    <a:pt x="790" y="778"/>
                    <a:pt x="790" y="778"/>
                  </a:cubicBezTo>
                  <a:cubicBezTo>
                    <a:pt x="743" y="674"/>
                    <a:pt x="630" y="656"/>
                    <a:pt x="630" y="656"/>
                  </a:cubicBezTo>
                  <a:cubicBezTo>
                    <a:pt x="630" y="655"/>
                    <a:pt x="630" y="655"/>
                    <a:pt x="630" y="655"/>
                  </a:cubicBezTo>
                  <a:cubicBezTo>
                    <a:pt x="627" y="656"/>
                    <a:pt x="624" y="656"/>
                    <a:pt x="621" y="656"/>
                  </a:cubicBezTo>
                  <a:cubicBezTo>
                    <a:pt x="170" y="656"/>
                    <a:pt x="170" y="656"/>
                    <a:pt x="170" y="656"/>
                  </a:cubicBezTo>
                  <a:cubicBezTo>
                    <a:pt x="76" y="656"/>
                    <a:pt x="0" y="593"/>
                    <a:pt x="0" y="515"/>
                  </a:cubicBezTo>
                  <a:cubicBezTo>
                    <a:pt x="0" y="141"/>
                    <a:pt x="0" y="141"/>
                    <a:pt x="0" y="141"/>
                  </a:cubicBezTo>
                  <a:cubicBezTo>
                    <a:pt x="0" y="63"/>
                    <a:pt x="76" y="0"/>
                    <a:pt x="170" y="0"/>
                  </a:cubicBezTo>
                  <a:close/>
                </a:path>
              </a:pathLst>
            </a:custGeom>
            <a:solidFill>
              <a:schemeClr val="bg1">
                <a:lumMod val="65000"/>
              </a:schemeClr>
            </a:solidFill>
            <a:ln w="9525">
              <a:noFill/>
              <a:round/>
              <a:headEnd/>
              <a:tailEnd/>
            </a:ln>
            <a:effectLst>
              <a:outerShdw blurRad="101600" dist="76200" dir="8100000" algn="tr" rotWithShape="0">
                <a:prstClr val="black">
                  <a:alpha val="25000"/>
                </a:prstClr>
              </a:outerShdw>
            </a:effectLst>
          </p:spPr>
          <p:txBody>
            <a:bodyPr vert="horz" wrap="square" lIns="68598" tIns="34299" rIns="68598" bIns="34299" numCol="1" anchor="t" anchorCtr="0" compatLnSpc="1">
              <a:prstTxWarp prst="textNoShape">
                <a:avLst/>
              </a:prstTxWarp>
            </a:bodyPr>
            <a:lstStyle/>
            <a:p>
              <a:endParaRPr lang="tr-TR" sz="1350" dirty="0">
                <a:latin typeface="Arial" panose="020B0604020202020204" pitchFamily="34" charset="0"/>
                <a:cs typeface="Arial" panose="020B0604020202020204" pitchFamily="34" charset="0"/>
              </a:endParaRPr>
            </a:p>
            <a:p>
              <a:r>
                <a:rPr lang="tr-TR" sz="1350" dirty="0">
                  <a:latin typeface="Arial" panose="020B0604020202020204" pitchFamily="34" charset="0"/>
                  <a:cs typeface="Arial" panose="020B0604020202020204" pitchFamily="34" charset="0"/>
                </a:rPr>
                <a:t> </a:t>
              </a:r>
              <a:r>
                <a:rPr lang="tr-TR" sz="2000" dirty="0">
                  <a:latin typeface="Arial" panose="020B0604020202020204" pitchFamily="34" charset="0"/>
                  <a:cs typeface="Arial" panose="020B0604020202020204" pitchFamily="34" charset="0"/>
                </a:rPr>
                <a:t>Dramatik</a:t>
              </a:r>
              <a:endParaRPr lang="en-US" sz="2000" dirty="0">
                <a:latin typeface="Arial" panose="020B0604020202020204" pitchFamily="34" charset="0"/>
                <a:cs typeface="Arial" panose="020B0604020202020204" pitchFamily="34" charset="0"/>
              </a:endParaRPr>
            </a:p>
          </p:txBody>
        </p:sp>
        <p:sp>
          <p:nvSpPr>
            <p:cNvPr id="7" name="Freeform 8">
              <a:extLst>
                <a:ext uri="{FF2B5EF4-FFF2-40B4-BE49-F238E27FC236}">
                  <a16:creationId xmlns:a16="http://schemas.microsoft.com/office/drawing/2014/main" id="{A2C8C4E4-2F47-4BB8-866D-558B2286998F}"/>
                </a:ext>
              </a:extLst>
            </p:cNvPr>
            <p:cNvSpPr>
              <a:spLocks/>
            </p:cNvSpPr>
            <p:nvPr/>
          </p:nvSpPr>
          <p:spPr bwMode="auto">
            <a:xfrm>
              <a:off x="3435327" y="1911015"/>
              <a:ext cx="1039689" cy="1091022"/>
            </a:xfrm>
            <a:custGeom>
              <a:avLst/>
              <a:gdLst>
                <a:gd name="T0" fmla="*/ 491 w 625"/>
                <a:gd name="T1" fmla="*/ 0 h 665"/>
                <a:gd name="T2" fmla="*/ 134 w 625"/>
                <a:gd name="T3" fmla="*/ 0 h 665"/>
                <a:gd name="T4" fmla="*/ 0 w 625"/>
                <a:gd name="T5" fmla="*/ 120 h 665"/>
                <a:gd name="T6" fmla="*/ 0 w 625"/>
                <a:gd name="T7" fmla="*/ 311 h 665"/>
                <a:gd name="T8" fmla="*/ 0 w 625"/>
                <a:gd name="T9" fmla="*/ 338 h 665"/>
                <a:gd name="T10" fmla="*/ 0 w 625"/>
                <a:gd name="T11" fmla="*/ 440 h 665"/>
                <a:gd name="T12" fmla="*/ 0 w 625"/>
                <a:gd name="T13" fmla="*/ 665 h 665"/>
                <a:gd name="T14" fmla="*/ 127 w 625"/>
                <a:gd name="T15" fmla="*/ 560 h 665"/>
                <a:gd name="T16" fmla="*/ 127 w 625"/>
                <a:gd name="T17" fmla="*/ 560 h 665"/>
                <a:gd name="T18" fmla="*/ 134 w 625"/>
                <a:gd name="T19" fmla="*/ 560 h 665"/>
                <a:gd name="T20" fmla="*/ 491 w 625"/>
                <a:gd name="T21" fmla="*/ 560 h 665"/>
                <a:gd name="T22" fmla="*/ 625 w 625"/>
                <a:gd name="T23" fmla="*/ 440 h 665"/>
                <a:gd name="T24" fmla="*/ 625 w 625"/>
                <a:gd name="T25" fmla="*/ 120 h 665"/>
                <a:gd name="T26" fmla="*/ 491 w 625"/>
                <a:gd name="T27" fmla="*/ 0 h 6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625" h="665">
                  <a:moveTo>
                    <a:pt x="491" y="0"/>
                  </a:moveTo>
                  <a:cubicBezTo>
                    <a:pt x="134" y="0"/>
                    <a:pt x="134" y="0"/>
                    <a:pt x="134" y="0"/>
                  </a:cubicBezTo>
                  <a:cubicBezTo>
                    <a:pt x="60" y="0"/>
                    <a:pt x="0" y="54"/>
                    <a:pt x="0" y="120"/>
                  </a:cubicBezTo>
                  <a:cubicBezTo>
                    <a:pt x="0" y="311"/>
                    <a:pt x="0" y="311"/>
                    <a:pt x="0" y="311"/>
                  </a:cubicBezTo>
                  <a:cubicBezTo>
                    <a:pt x="0" y="338"/>
                    <a:pt x="0" y="338"/>
                    <a:pt x="0" y="338"/>
                  </a:cubicBezTo>
                  <a:cubicBezTo>
                    <a:pt x="0" y="440"/>
                    <a:pt x="0" y="440"/>
                    <a:pt x="0" y="440"/>
                  </a:cubicBezTo>
                  <a:cubicBezTo>
                    <a:pt x="0" y="665"/>
                    <a:pt x="0" y="665"/>
                    <a:pt x="0" y="665"/>
                  </a:cubicBezTo>
                  <a:cubicBezTo>
                    <a:pt x="38" y="575"/>
                    <a:pt x="127" y="560"/>
                    <a:pt x="127" y="560"/>
                  </a:cubicBezTo>
                  <a:cubicBezTo>
                    <a:pt x="127" y="560"/>
                    <a:pt x="127" y="560"/>
                    <a:pt x="127" y="560"/>
                  </a:cubicBezTo>
                  <a:cubicBezTo>
                    <a:pt x="129" y="560"/>
                    <a:pt x="132" y="560"/>
                    <a:pt x="134" y="560"/>
                  </a:cubicBezTo>
                  <a:cubicBezTo>
                    <a:pt x="491" y="560"/>
                    <a:pt x="491" y="560"/>
                    <a:pt x="491" y="560"/>
                  </a:cubicBezTo>
                  <a:cubicBezTo>
                    <a:pt x="565" y="560"/>
                    <a:pt x="625" y="506"/>
                    <a:pt x="625" y="440"/>
                  </a:cubicBezTo>
                  <a:cubicBezTo>
                    <a:pt x="625" y="120"/>
                    <a:pt x="625" y="120"/>
                    <a:pt x="625" y="120"/>
                  </a:cubicBezTo>
                  <a:cubicBezTo>
                    <a:pt x="625" y="54"/>
                    <a:pt x="565" y="0"/>
                    <a:pt x="491" y="0"/>
                  </a:cubicBezTo>
                  <a:close/>
                </a:path>
              </a:pathLst>
            </a:custGeom>
            <a:solidFill>
              <a:schemeClr val="bg1">
                <a:lumMod val="65000"/>
              </a:schemeClr>
            </a:solidFill>
            <a:ln w="9525">
              <a:noFill/>
              <a:round/>
              <a:headEnd/>
              <a:tailEnd/>
            </a:ln>
            <a:effectLst>
              <a:outerShdw blurRad="101600" dist="76200" dir="2700000" algn="tl" rotWithShape="0">
                <a:prstClr val="black">
                  <a:alpha val="25000"/>
                </a:prstClr>
              </a:outerShdw>
            </a:effectLst>
          </p:spPr>
          <p:txBody>
            <a:bodyPr vert="horz" wrap="square" lIns="68598" tIns="34299" rIns="68598" bIns="34299" numCol="1" anchor="t" anchorCtr="0" compatLnSpc="1">
              <a:prstTxWarp prst="textNoShape">
                <a:avLst/>
              </a:prstTxWarp>
            </a:bodyPr>
            <a:lstStyle/>
            <a:p>
              <a:pPr algn="ctr"/>
              <a:r>
                <a:rPr lang="tr-TR" sz="1350" dirty="0">
                  <a:latin typeface="Arial" panose="020B0604020202020204" pitchFamily="34" charset="0"/>
                  <a:cs typeface="Arial" panose="020B0604020202020204" pitchFamily="34" charset="0"/>
                </a:rPr>
                <a:t>  </a:t>
              </a:r>
            </a:p>
            <a:p>
              <a:pPr algn="ctr"/>
              <a:r>
                <a:rPr lang="tr-TR" sz="1350" dirty="0">
                  <a:latin typeface="Arial" panose="020B0604020202020204" pitchFamily="34" charset="0"/>
                  <a:cs typeface="Arial" panose="020B0604020202020204" pitchFamily="34" charset="0"/>
                </a:rPr>
                <a:t> </a:t>
              </a:r>
              <a:r>
                <a:rPr lang="tr-TR" dirty="0">
                  <a:latin typeface="Arial" panose="020B0604020202020204" pitchFamily="34" charset="0"/>
                  <a:cs typeface="Arial" panose="020B0604020202020204" pitchFamily="34" charset="0"/>
                </a:rPr>
                <a:t>Drama</a:t>
              </a:r>
              <a:endParaRPr lang="en-US" dirty="0">
                <a:latin typeface="Arial" panose="020B0604020202020204" pitchFamily="34" charset="0"/>
                <a:cs typeface="Arial" panose="020B0604020202020204" pitchFamily="34" charset="0"/>
              </a:endParaRPr>
            </a:p>
          </p:txBody>
        </p:sp>
        <p:sp>
          <p:nvSpPr>
            <p:cNvPr id="8" name="Freeform 9">
              <a:extLst>
                <a:ext uri="{FF2B5EF4-FFF2-40B4-BE49-F238E27FC236}">
                  <a16:creationId xmlns:a16="http://schemas.microsoft.com/office/drawing/2014/main" id="{CA3343E1-0CD8-43D9-B86A-82A213831CE8}"/>
                </a:ext>
              </a:extLst>
            </p:cNvPr>
            <p:cNvSpPr>
              <a:spLocks/>
            </p:cNvSpPr>
            <p:nvPr/>
          </p:nvSpPr>
          <p:spPr bwMode="auto">
            <a:xfrm>
              <a:off x="2426100" y="1911015"/>
              <a:ext cx="919519" cy="1091022"/>
            </a:xfrm>
            <a:custGeom>
              <a:avLst/>
              <a:gdLst>
                <a:gd name="T0" fmla="*/ 105 w 487"/>
                <a:gd name="T1" fmla="*/ 0 h 578"/>
                <a:gd name="T2" fmla="*/ 383 w 487"/>
                <a:gd name="T3" fmla="*/ 0 h 578"/>
                <a:gd name="T4" fmla="*/ 487 w 487"/>
                <a:gd name="T5" fmla="*/ 104 h 578"/>
                <a:gd name="T6" fmla="*/ 487 w 487"/>
                <a:gd name="T7" fmla="*/ 270 h 578"/>
                <a:gd name="T8" fmla="*/ 487 w 487"/>
                <a:gd name="T9" fmla="*/ 294 h 578"/>
                <a:gd name="T10" fmla="*/ 487 w 487"/>
                <a:gd name="T11" fmla="*/ 383 h 578"/>
                <a:gd name="T12" fmla="*/ 487 w 487"/>
                <a:gd name="T13" fmla="*/ 578 h 578"/>
                <a:gd name="T14" fmla="*/ 388 w 487"/>
                <a:gd name="T15" fmla="*/ 487 h 578"/>
                <a:gd name="T16" fmla="*/ 388 w 487"/>
                <a:gd name="T17" fmla="*/ 487 h 578"/>
                <a:gd name="T18" fmla="*/ 383 w 487"/>
                <a:gd name="T19" fmla="*/ 487 h 578"/>
                <a:gd name="T20" fmla="*/ 105 w 487"/>
                <a:gd name="T21" fmla="*/ 487 h 578"/>
                <a:gd name="T22" fmla="*/ 0 w 487"/>
                <a:gd name="T23" fmla="*/ 383 h 578"/>
                <a:gd name="T24" fmla="*/ 0 w 487"/>
                <a:gd name="T25" fmla="*/ 104 h 578"/>
                <a:gd name="T26" fmla="*/ 105 w 487"/>
                <a:gd name="T27" fmla="*/ 0 h 5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487" h="578">
                  <a:moveTo>
                    <a:pt x="105" y="0"/>
                  </a:moveTo>
                  <a:cubicBezTo>
                    <a:pt x="383" y="0"/>
                    <a:pt x="383" y="0"/>
                    <a:pt x="383" y="0"/>
                  </a:cubicBezTo>
                  <a:cubicBezTo>
                    <a:pt x="440" y="0"/>
                    <a:pt x="487" y="47"/>
                    <a:pt x="487" y="104"/>
                  </a:cubicBezTo>
                  <a:cubicBezTo>
                    <a:pt x="487" y="270"/>
                    <a:pt x="487" y="270"/>
                    <a:pt x="487" y="270"/>
                  </a:cubicBezTo>
                  <a:cubicBezTo>
                    <a:pt x="487" y="294"/>
                    <a:pt x="487" y="294"/>
                    <a:pt x="487" y="294"/>
                  </a:cubicBezTo>
                  <a:cubicBezTo>
                    <a:pt x="487" y="383"/>
                    <a:pt x="487" y="383"/>
                    <a:pt x="487" y="383"/>
                  </a:cubicBezTo>
                  <a:cubicBezTo>
                    <a:pt x="487" y="578"/>
                    <a:pt x="487" y="578"/>
                    <a:pt x="487" y="578"/>
                  </a:cubicBezTo>
                  <a:cubicBezTo>
                    <a:pt x="458" y="500"/>
                    <a:pt x="388" y="487"/>
                    <a:pt x="388" y="487"/>
                  </a:cubicBezTo>
                  <a:cubicBezTo>
                    <a:pt x="388" y="487"/>
                    <a:pt x="388" y="487"/>
                    <a:pt x="388" y="487"/>
                  </a:cubicBezTo>
                  <a:cubicBezTo>
                    <a:pt x="386" y="487"/>
                    <a:pt x="385" y="487"/>
                    <a:pt x="383" y="487"/>
                  </a:cubicBezTo>
                  <a:cubicBezTo>
                    <a:pt x="105" y="487"/>
                    <a:pt x="105" y="487"/>
                    <a:pt x="105" y="487"/>
                  </a:cubicBezTo>
                  <a:cubicBezTo>
                    <a:pt x="47" y="487"/>
                    <a:pt x="0" y="440"/>
                    <a:pt x="0" y="383"/>
                  </a:cubicBezTo>
                  <a:cubicBezTo>
                    <a:pt x="0" y="104"/>
                    <a:pt x="0" y="104"/>
                    <a:pt x="0" y="104"/>
                  </a:cubicBezTo>
                  <a:cubicBezTo>
                    <a:pt x="0" y="47"/>
                    <a:pt x="47" y="0"/>
                    <a:pt x="105" y="0"/>
                  </a:cubicBezTo>
                  <a:close/>
                </a:path>
              </a:pathLst>
            </a:custGeom>
            <a:solidFill>
              <a:schemeClr val="accent6"/>
            </a:solidFill>
            <a:ln w="9525">
              <a:noFill/>
              <a:round/>
              <a:headEnd/>
              <a:tailEnd/>
            </a:ln>
            <a:effectLst>
              <a:outerShdw blurRad="101600" dist="76200" dir="8100000" algn="tr" rotWithShape="0">
                <a:prstClr val="black">
                  <a:alpha val="25000"/>
                </a:prstClr>
              </a:outerShdw>
            </a:effectLst>
          </p:spPr>
          <p:txBody>
            <a:bodyPr vert="horz" wrap="square" lIns="68598" tIns="34299" rIns="68598" bIns="34299" numCol="1" anchor="t" anchorCtr="0" compatLnSpc="1">
              <a:prstTxWarp prst="textNoShape">
                <a:avLst/>
              </a:prstTxWarp>
            </a:bodyPr>
            <a:lstStyle/>
            <a:p>
              <a:endParaRPr lang="en-US" sz="1350" dirty="0">
                <a:latin typeface="Arial" panose="020B0604020202020204" pitchFamily="34" charset="0"/>
                <a:cs typeface="Arial" panose="020B0604020202020204" pitchFamily="34" charset="0"/>
              </a:endParaRPr>
            </a:p>
          </p:txBody>
        </p:sp>
        <p:sp>
          <p:nvSpPr>
            <p:cNvPr id="9" name="Freeform 10">
              <a:extLst>
                <a:ext uri="{FF2B5EF4-FFF2-40B4-BE49-F238E27FC236}">
                  <a16:creationId xmlns:a16="http://schemas.microsoft.com/office/drawing/2014/main" id="{A4D1AE0D-477D-4E78-915B-BC1DFCAB4F49}"/>
                </a:ext>
              </a:extLst>
            </p:cNvPr>
            <p:cNvSpPr>
              <a:spLocks/>
            </p:cNvSpPr>
            <p:nvPr/>
          </p:nvSpPr>
          <p:spPr bwMode="auto">
            <a:xfrm>
              <a:off x="2260428" y="4518336"/>
              <a:ext cx="2356010" cy="1579146"/>
            </a:xfrm>
            <a:custGeom>
              <a:avLst/>
              <a:gdLst>
                <a:gd name="T0" fmla="*/ 201 w 937"/>
                <a:gd name="T1" fmla="*/ 0 h 836"/>
                <a:gd name="T2" fmla="*/ 736 w 937"/>
                <a:gd name="T3" fmla="*/ 0 h 836"/>
                <a:gd name="T4" fmla="*/ 937 w 937"/>
                <a:gd name="T5" fmla="*/ 151 h 836"/>
                <a:gd name="T6" fmla="*/ 937 w 937"/>
                <a:gd name="T7" fmla="*/ 391 h 836"/>
                <a:gd name="T8" fmla="*/ 937 w 937"/>
                <a:gd name="T9" fmla="*/ 426 h 836"/>
                <a:gd name="T10" fmla="*/ 937 w 937"/>
                <a:gd name="T11" fmla="*/ 553 h 836"/>
                <a:gd name="T12" fmla="*/ 937 w 937"/>
                <a:gd name="T13" fmla="*/ 836 h 836"/>
                <a:gd name="T14" fmla="*/ 747 w 937"/>
                <a:gd name="T15" fmla="*/ 704 h 836"/>
                <a:gd name="T16" fmla="*/ 747 w 937"/>
                <a:gd name="T17" fmla="*/ 704 h 836"/>
                <a:gd name="T18" fmla="*/ 736 w 937"/>
                <a:gd name="T19" fmla="*/ 704 h 836"/>
                <a:gd name="T20" fmla="*/ 201 w 937"/>
                <a:gd name="T21" fmla="*/ 704 h 836"/>
                <a:gd name="T22" fmla="*/ 0 w 937"/>
                <a:gd name="T23" fmla="*/ 553 h 836"/>
                <a:gd name="T24" fmla="*/ 0 w 937"/>
                <a:gd name="T25" fmla="*/ 151 h 836"/>
                <a:gd name="T26" fmla="*/ 201 w 937"/>
                <a:gd name="T27" fmla="*/ 0 h 8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937" h="836">
                  <a:moveTo>
                    <a:pt x="201" y="0"/>
                  </a:moveTo>
                  <a:cubicBezTo>
                    <a:pt x="736" y="0"/>
                    <a:pt x="736" y="0"/>
                    <a:pt x="736" y="0"/>
                  </a:cubicBezTo>
                  <a:cubicBezTo>
                    <a:pt x="847" y="0"/>
                    <a:pt x="937" y="67"/>
                    <a:pt x="937" y="151"/>
                  </a:cubicBezTo>
                  <a:cubicBezTo>
                    <a:pt x="937" y="391"/>
                    <a:pt x="937" y="391"/>
                    <a:pt x="937" y="391"/>
                  </a:cubicBezTo>
                  <a:cubicBezTo>
                    <a:pt x="937" y="426"/>
                    <a:pt x="937" y="426"/>
                    <a:pt x="937" y="426"/>
                  </a:cubicBezTo>
                  <a:cubicBezTo>
                    <a:pt x="937" y="553"/>
                    <a:pt x="937" y="553"/>
                    <a:pt x="937" y="553"/>
                  </a:cubicBezTo>
                  <a:cubicBezTo>
                    <a:pt x="937" y="836"/>
                    <a:pt x="937" y="836"/>
                    <a:pt x="937" y="836"/>
                  </a:cubicBezTo>
                  <a:cubicBezTo>
                    <a:pt x="880" y="724"/>
                    <a:pt x="747" y="704"/>
                    <a:pt x="747" y="704"/>
                  </a:cubicBezTo>
                  <a:cubicBezTo>
                    <a:pt x="747" y="704"/>
                    <a:pt x="747" y="704"/>
                    <a:pt x="747" y="704"/>
                  </a:cubicBezTo>
                  <a:cubicBezTo>
                    <a:pt x="743" y="704"/>
                    <a:pt x="740" y="704"/>
                    <a:pt x="736" y="704"/>
                  </a:cubicBezTo>
                  <a:cubicBezTo>
                    <a:pt x="201" y="704"/>
                    <a:pt x="201" y="704"/>
                    <a:pt x="201" y="704"/>
                  </a:cubicBezTo>
                  <a:cubicBezTo>
                    <a:pt x="90" y="704"/>
                    <a:pt x="0" y="637"/>
                    <a:pt x="0" y="553"/>
                  </a:cubicBezTo>
                  <a:cubicBezTo>
                    <a:pt x="0" y="151"/>
                    <a:pt x="0" y="151"/>
                    <a:pt x="0" y="151"/>
                  </a:cubicBezTo>
                  <a:cubicBezTo>
                    <a:pt x="0" y="67"/>
                    <a:pt x="90" y="0"/>
                    <a:pt x="201" y="0"/>
                  </a:cubicBezTo>
                  <a:close/>
                </a:path>
              </a:pathLst>
            </a:custGeom>
            <a:solidFill>
              <a:schemeClr val="bg1">
                <a:lumMod val="65000"/>
              </a:schemeClr>
            </a:solidFill>
            <a:ln w="9525">
              <a:noFill/>
              <a:round/>
              <a:headEnd/>
              <a:tailEnd/>
            </a:ln>
            <a:effectLst>
              <a:outerShdw blurRad="101600" dist="76200" dir="8100000" algn="tr" rotWithShape="0">
                <a:prstClr val="black">
                  <a:alpha val="25000"/>
                </a:prstClr>
              </a:outerShdw>
            </a:effectLst>
          </p:spPr>
          <p:txBody>
            <a:bodyPr vert="horz" wrap="square" lIns="68598" tIns="34299" rIns="68598" bIns="34299" numCol="1" anchor="t" anchorCtr="0" compatLnSpc="1">
              <a:prstTxWarp prst="textNoShape">
                <a:avLst/>
              </a:prstTxWarp>
            </a:bodyPr>
            <a:lstStyle/>
            <a:p>
              <a:r>
                <a:rPr lang="tr-TR" sz="1350" dirty="0">
                  <a:latin typeface="Arial" panose="020B0604020202020204" pitchFamily="34" charset="0"/>
                  <a:cs typeface="Arial" panose="020B0604020202020204" pitchFamily="34" charset="0"/>
                </a:rPr>
                <a:t> </a:t>
              </a:r>
            </a:p>
            <a:p>
              <a:endParaRPr lang="tr-TR" sz="1350" dirty="0">
                <a:latin typeface="Arial" panose="020B0604020202020204" pitchFamily="34" charset="0"/>
                <a:cs typeface="Arial" panose="020B0604020202020204" pitchFamily="34" charset="0"/>
              </a:endParaRPr>
            </a:p>
            <a:p>
              <a:r>
                <a:rPr lang="tr-TR" sz="2000" dirty="0" err="1">
                  <a:latin typeface="Arial" panose="020B0604020202020204" pitchFamily="34" charset="0"/>
                  <a:cs typeface="Arial" panose="020B0604020202020204" pitchFamily="34" charset="0"/>
                </a:rPr>
                <a:t>Dramatizasyon</a:t>
              </a:r>
              <a:endParaRPr lang="en-US" sz="2000" dirty="0">
                <a:latin typeface="Arial" panose="020B0604020202020204" pitchFamily="34" charset="0"/>
                <a:cs typeface="Arial" panose="020B0604020202020204" pitchFamily="34" charset="0"/>
              </a:endParaRPr>
            </a:p>
          </p:txBody>
        </p:sp>
        <p:grpSp>
          <p:nvGrpSpPr>
            <p:cNvPr id="10" name="Group 46">
              <a:extLst>
                <a:ext uri="{FF2B5EF4-FFF2-40B4-BE49-F238E27FC236}">
                  <a16:creationId xmlns:a16="http://schemas.microsoft.com/office/drawing/2014/main" id="{069280E3-DFAC-486E-80AA-27952167AEAF}"/>
                </a:ext>
              </a:extLst>
            </p:cNvPr>
            <p:cNvGrpSpPr/>
            <p:nvPr/>
          </p:nvGrpSpPr>
          <p:grpSpPr>
            <a:xfrm>
              <a:off x="2862626" y="2241658"/>
              <a:ext cx="46467" cy="206313"/>
              <a:chOff x="2501900" y="1811338"/>
              <a:chExt cx="79375" cy="352424"/>
            </a:xfrm>
            <a:solidFill>
              <a:schemeClr val="bg1"/>
            </a:solidFill>
          </p:grpSpPr>
          <p:sp>
            <p:nvSpPr>
              <p:cNvPr id="21" name="Freeform 43">
                <a:extLst>
                  <a:ext uri="{FF2B5EF4-FFF2-40B4-BE49-F238E27FC236}">
                    <a16:creationId xmlns:a16="http://schemas.microsoft.com/office/drawing/2014/main" id="{5E039692-6C7E-44B3-868C-1238B4E1E494}"/>
                  </a:ext>
                </a:extLst>
              </p:cNvPr>
              <p:cNvSpPr>
                <a:spLocks/>
              </p:cNvSpPr>
              <p:nvPr/>
            </p:nvSpPr>
            <p:spPr bwMode="auto">
              <a:xfrm>
                <a:off x="2503488" y="1811338"/>
                <a:ext cx="76200" cy="242887"/>
              </a:xfrm>
              <a:custGeom>
                <a:avLst/>
                <a:gdLst>
                  <a:gd name="T0" fmla="*/ 167 w 334"/>
                  <a:gd name="T1" fmla="*/ 0 h 1073"/>
                  <a:gd name="T2" fmla="*/ 201 w 334"/>
                  <a:gd name="T3" fmla="*/ 2 h 1073"/>
                  <a:gd name="T4" fmla="*/ 230 w 334"/>
                  <a:gd name="T5" fmla="*/ 8 h 1073"/>
                  <a:gd name="T6" fmla="*/ 258 w 334"/>
                  <a:gd name="T7" fmla="*/ 18 h 1073"/>
                  <a:gd name="T8" fmla="*/ 280 w 334"/>
                  <a:gd name="T9" fmla="*/ 33 h 1073"/>
                  <a:gd name="T10" fmla="*/ 300 w 334"/>
                  <a:gd name="T11" fmla="*/ 51 h 1073"/>
                  <a:gd name="T12" fmla="*/ 314 w 334"/>
                  <a:gd name="T13" fmla="*/ 72 h 1073"/>
                  <a:gd name="T14" fmla="*/ 326 w 334"/>
                  <a:gd name="T15" fmla="*/ 98 h 1073"/>
                  <a:gd name="T16" fmla="*/ 331 w 334"/>
                  <a:gd name="T17" fmla="*/ 128 h 1073"/>
                  <a:gd name="T18" fmla="*/ 334 w 334"/>
                  <a:gd name="T19" fmla="*/ 162 h 1073"/>
                  <a:gd name="T20" fmla="*/ 334 w 334"/>
                  <a:gd name="T21" fmla="*/ 406 h 1073"/>
                  <a:gd name="T22" fmla="*/ 332 w 334"/>
                  <a:gd name="T23" fmla="*/ 438 h 1073"/>
                  <a:gd name="T24" fmla="*/ 329 w 334"/>
                  <a:gd name="T25" fmla="*/ 471 h 1073"/>
                  <a:gd name="T26" fmla="*/ 326 w 334"/>
                  <a:gd name="T27" fmla="*/ 505 h 1073"/>
                  <a:gd name="T28" fmla="*/ 260 w 334"/>
                  <a:gd name="T29" fmla="*/ 996 h 1073"/>
                  <a:gd name="T30" fmla="*/ 255 w 334"/>
                  <a:gd name="T31" fmla="*/ 1019 h 1073"/>
                  <a:gd name="T32" fmla="*/ 247 w 334"/>
                  <a:gd name="T33" fmla="*/ 1039 h 1073"/>
                  <a:gd name="T34" fmla="*/ 237 w 334"/>
                  <a:gd name="T35" fmla="*/ 1052 h 1073"/>
                  <a:gd name="T36" fmla="*/ 224 w 334"/>
                  <a:gd name="T37" fmla="*/ 1062 h 1073"/>
                  <a:gd name="T38" fmla="*/ 208 w 334"/>
                  <a:gd name="T39" fmla="*/ 1069 h 1073"/>
                  <a:gd name="T40" fmla="*/ 188 w 334"/>
                  <a:gd name="T41" fmla="*/ 1072 h 1073"/>
                  <a:gd name="T42" fmla="*/ 167 w 334"/>
                  <a:gd name="T43" fmla="*/ 1073 h 1073"/>
                  <a:gd name="T44" fmla="*/ 145 w 334"/>
                  <a:gd name="T45" fmla="*/ 1072 h 1073"/>
                  <a:gd name="T46" fmla="*/ 126 w 334"/>
                  <a:gd name="T47" fmla="*/ 1069 h 1073"/>
                  <a:gd name="T48" fmla="*/ 110 w 334"/>
                  <a:gd name="T49" fmla="*/ 1062 h 1073"/>
                  <a:gd name="T50" fmla="*/ 96 w 334"/>
                  <a:gd name="T51" fmla="*/ 1052 h 1073"/>
                  <a:gd name="T52" fmla="*/ 86 w 334"/>
                  <a:gd name="T53" fmla="*/ 1039 h 1073"/>
                  <a:gd name="T54" fmla="*/ 78 w 334"/>
                  <a:gd name="T55" fmla="*/ 1019 h 1073"/>
                  <a:gd name="T56" fmla="*/ 74 w 334"/>
                  <a:gd name="T57" fmla="*/ 996 h 1073"/>
                  <a:gd name="T58" fmla="*/ 8 w 334"/>
                  <a:gd name="T59" fmla="*/ 505 h 1073"/>
                  <a:gd name="T60" fmla="*/ 5 w 334"/>
                  <a:gd name="T61" fmla="*/ 471 h 1073"/>
                  <a:gd name="T62" fmla="*/ 1 w 334"/>
                  <a:gd name="T63" fmla="*/ 438 h 1073"/>
                  <a:gd name="T64" fmla="*/ 0 w 334"/>
                  <a:gd name="T65" fmla="*/ 406 h 1073"/>
                  <a:gd name="T66" fmla="*/ 0 w 334"/>
                  <a:gd name="T67" fmla="*/ 162 h 1073"/>
                  <a:gd name="T68" fmla="*/ 2 w 334"/>
                  <a:gd name="T69" fmla="*/ 128 h 1073"/>
                  <a:gd name="T70" fmla="*/ 8 w 334"/>
                  <a:gd name="T71" fmla="*/ 98 h 1073"/>
                  <a:gd name="T72" fmla="*/ 19 w 334"/>
                  <a:gd name="T73" fmla="*/ 72 h 1073"/>
                  <a:gd name="T74" fmla="*/ 34 w 334"/>
                  <a:gd name="T75" fmla="*/ 51 h 1073"/>
                  <a:gd name="T76" fmla="*/ 53 w 334"/>
                  <a:gd name="T77" fmla="*/ 33 h 1073"/>
                  <a:gd name="T78" fmla="*/ 76 w 334"/>
                  <a:gd name="T79" fmla="*/ 18 h 1073"/>
                  <a:gd name="T80" fmla="*/ 103 w 334"/>
                  <a:gd name="T81" fmla="*/ 8 h 1073"/>
                  <a:gd name="T82" fmla="*/ 133 w 334"/>
                  <a:gd name="T83" fmla="*/ 2 h 1073"/>
                  <a:gd name="T84" fmla="*/ 167 w 334"/>
                  <a:gd name="T85" fmla="*/ 0 h 10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334" h="1073">
                    <a:moveTo>
                      <a:pt x="167" y="0"/>
                    </a:moveTo>
                    <a:lnTo>
                      <a:pt x="201" y="2"/>
                    </a:lnTo>
                    <a:lnTo>
                      <a:pt x="230" y="8"/>
                    </a:lnTo>
                    <a:lnTo>
                      <a:pt x="258" y="18"/>
                    </a:lnTo>
                    <a:lnTo>
                      <a:pt x="280" y="33"/>
                    </a:lnTo>
                    <a:lnTo>
                      <a:pt x="300" y="51"/>
                    </a:lnTo>
                    <a:lnTo>
                      <a:pt x="314" y="72"/>
                    </a:lnTo>
                    <a:lnTo>
                      <a:pt x="326" y="98"/>
                    </a:lnTo>
                    <a:lnTo>
                      <a:pt x="331" y="128"/>
                    </a:lnTo>
                    <a:lnTo>
                      <a:pt x="334" y="162"/>
                    </a:lnTo>
                    <a:lnTo>
                      <a:pt x="334" y="406"/>
                    </a:lnTo>
                    <a:lnTo>
                      <a:pt x="332" y="438"/>
                    </a:lnTo>
                    <a:lnTo>
                      <a:pt x="329" y="471"/>
                    </a:lnTo>
                    <a:lnTo>
                      <a:pt x="326" y="505"/>
                    </a:lnTo>
                    <a:lnTo>
                      <a:pt x="260" y="996"/>
                    </a:lnTo>
                    <a:lnTo>
                      <a:pt x="255" y="1019"/>
                    </a:lnTo>
                    <a:lnTo>
                      <a:pt x="247" y="1039"/>
                    </a:lnTo>
                    <a:lnTo>
                      <a:pt x="237" y="1052"/>
                    </a:lnTo>
                    <a:lnTo>
                      <a:pt x="224" y="1062"/>
                    </a:lnTo>
                    <a:lnTo>
                      <a:pt x="208" y="1069"/>
                    </a:lnTo>
                    <a:lnTo>
                      <a:pt x="188" y="1072"/>
                    </a:lnTo>
                    <a:lnTo>
                      <a:pt x="167" y="1073"/>
                    </a:lnTo>
                    <a:lnTo>
                      <a:pt x="145" y="1072"/>
                    </a:lnTo>
                    <a:lnTo>
                      <a:pt x="126" y="1069"/>
                    </a:lnTo>
                    <a:lnTo>
                      <a:pt x="110" y="1062"/>
                    </a:lnTo>
                    <a:lnTo>
                      <a:pt x="96" y="1052"/>
                    </a:lnTo>
                    <a:lnTo>
                      <a:pt x="86" y="1039"/>
                    </a:lnTo>
                    <a:lnTo>
                      <a:pt x="78" y="1019"/>
                    </a:lnTo>
                    <a:lnTo>
                      <a:pt x="74" y="996"/>
                    </a:lnTo>
                    <a:lnTo>
                      <a:pt x="8" y="505"/>
                    </a:lnTo>
                    <a:lnTo>
                      <a:pt x="5" y="471"/>
                    </a:lnTo>
                    <a:lnTo>
                      <a:pt x="1" y="438"/>
                    </a:lnTo>
                    <a:lnTo>
                      <a:pt x="0" y="406"/>
                    </a:lnTo>
                    <a:lnTo>
                      <a:pt x="0" y="162"/>
                    </a:lnTo>
                    <a:lnTo>
                      <a:pt x="2" y="128"/>
                    </a:lnTo>
                    <a:lnTo>
                      <a:pt x="8" y="98"/>
                    </a:lnTo>
                    <a:lnTo>
                      <a:pt x="19" y="72"/>
                    </a:lnTo>
                    <a:lnTo>
                      <a:pt x="34" y="51"/>
                    </a:lnTo>
                    <a:lnTo>
                      <a:pt x="53" y="33"/>
                    </a:lnTo>
                    <a:lnTo>
                      <a:pt x="76" y="18"/>
                    </a:lnTo>
                    <a:lnTo>
                      <a:pt x="103" y="8"/>
                    </a:lnTo>
                    <a:lnTo>
                      <a:pt x="133" y="2"/>
                    </a:lnTo>
                    <a:lnTo>
                      <a:pt x="167" y="0"/>
                    </a:lnTo>
                    <a:close/>
                  </a:path>
                </a:pathLst>
              </a:custGeom>
              <a:grpFill/>
              <a:ln w="0">
                <a:noFill/>
                <a:prstDash val="solid"/>
                <a:round/>
                <a:headEnd/>
                <a:tailEnd/>
              </a:ln>
            </p:spPr>
            <p:txBody>
              <a:bodyPr vert="horz" wrap="square" lIns="68598" tIns="34299" rIns="68598" bIns="34299" numCol="1" anchor="t" anchorCtr="0" compatLnSpc="1">
                <a:prstTxWarp prst="textNoShape">
                  <a:avLst/>
                </a:prstTxWarp>
              </a:bodyPr>
              <a:lstStyle/>
              <a:p>
                <a:endParaRPr lang="en-US" sz="1350" dirty="0">
                  <a:latin typeface="Arial" panose="020B0604020202020204" pitchFamily="34" charset="0"/>
                  <a:cs typeface="Arial" panose="020B0604020202020204" pitchFamily="34" charset="0"/>
                </a:endParaRPr>
              </a:p>
            </p:txBody>
          </p:sp>
          <p:sp>
            <p:nvSpPr>
              <p:cNvPr id="22" name="Freeform 44">
                <a:extLst>
                  <a:ext uri="{FF2B5EF4-FFF2-40B4-BE49-F238E27FC236}">
                    <a16:creationId xmlns:a16="http://schemas.microsoft.com/office/drawing/2014/main" id="{69AB3905-9199-4EBA-9292-5723C4CF5851}"/>
                  </a:ext>
                </a:extLst>
              </p:cNvPr>
              <p:cNvSpPr>
                <a:spLocks/>
              </p:cNvSpPr>
              <p:nvPr/>
            </p:nvSpPr>
            <p:spPr bwMode="auto">
              <a:xfrm>
                <a:off x="2501900" y="2085975"/>
                <a:ext cx="79375" cy="77787"/>
              </a:xfrm>
              <a:custGeom>
                <a:avLst/>
                <a:gdLst>
                  <a:gd name="T0" fmla="*/ 174 w 347"/>
                  <a:gd name="T1" fmla="*/ 0 h 344"/>
                  <a:gd name="T2" fmla="*/ 209 w 347"/>
                  <a:gd name="T3" fmla="*/ 4 h 344"/>
                  <a:gd name="T4" fmla="*/ 241 w 347"/>
                  <a:gd name="T5" fmla="*/ 14 h 344"/>
                  <a:gd name="T6" fmla="*/ 270 w 347"/>
                  <a:gd name="T7" fmla="*/ 30 h 344"/>
                  <a:gd name="T8" fmla="*/ 296 w 347"/>
                  <a:gd name="T9" fmla="*/ 50 h 344"/>
                  <a:gd name="T10" fmla="*/ 318 w 347"/>
                  <a:gd name="T11" fmla="*/ 76 h 344"/>
                  <a:gd name="T12" fmla="*/ 334 w 347"/>
                  <a:gd name="T13" fmla="*/ 106 h 344"/>
                  <a:gd name="T14" fmla="*/ 344 w 347"/>
                  <a:gd name="T15" fmla="*/ 138 h 344"/>
                  <a:gd name="T16" fmla="*/ 347 w 347"/>
                  <a:gd name="T17" fmla="*/ 172 h 344"/>
                  <a:gd name="T18" fmla="*/ 344 w 347"/>
                  <a:gd name="T19" fmla="*/ 207 h 344"/>
                  <a:gd name="T20" fmla="*/ 334 w 347"/>
                  <a:gd name="T21" fmla="*/ 240 h 344"/>
                  <a:gd name="T22" fmla="*/ 318 w 347"/>
                  <a:gd name="T23" fmla="*/ 269 h 344"/>
                  <a:gd name="T24" fmla="*/ 296 w 347"/>
                  <a:gd name="T25" fmla="*/ 294 h 344"/>
                  <a:gd name="T26" fmla="*/ 270 w 347"/>
                  <a:gd name="T27" fmla="*/ 315 h 344"/>
                  <a:gd name="T28" fmla="*/ 241 w 347"/>
                  <a:gd name="T29" fmla="*/ 331 h 344"/>
                  <a:gd name="T30" fmla="*/ 209 w 347"/>
                  <a:gd name="T31" fmla="*/ 341 h 344"/>
                  <a:gd name="T32" fmla="*/ 174 w 347"/>
                  <a:gd name="T33" fmla="*/ 344 h 344"/>
                  <a:gd name="T34" fmla="*/ 139 w 347"/>
                  <a:gd name="T35" fmla="*/ 341 h 344"/>
                  <a:gd name="T36" fmla="*/ 107 w 347"/>
                  <a:gd name="T37" fmla="*/ 331 h 344"/>
                  <a:gd name="T38" fmla="*/ 77 w 347"/>
                  <a:gd name="T39" fmla="*/ 315 h 344"/>
                  <a:gd name="T40" fmla="*/ 51 w 347"/>
                  <a:gd name="T41" fmla="*/ 294 h 344"/>
                  <a:gd name="T42" fmla="*/ 30 w 347"/>
                  <a:gd name="T43" fmla="*/ 269 h 344"/>
                  <a:gd name="T44" fmla="*/ 14 w 347"/>
                  <a:gd name="T45" fmla="*/ 240 h 344"/>
                  <a:gd name="T46" fmla="*/ 4 w 347"/>
                  <a:gd name="T47" fmla="*/ 207 h 344"/>
                  <a:gd name="T48" fmla="*/ 0 w 347"/>
                  <a:gd name="T49" fmla="*/ 172 h 344"/>
                  <a:gd name="T50" fmla="*/ 4 w 347"/>
                  <a:gd name="T51" fmla="*/ 138 h 344"/>
                  <a:gd name="T52" fmla="*/ 14 w 347"/>
                  <a:gd name="T53" fmla="*/ 106 h 344"/>
                  <a:gd name="T54" fmla="*/ 30 w 347"/>
                  <a:gd name="T55" fmla="*/ 76 h 344"/>
                  <a:gd name="T56" fmla="*/ 51 w 347"/>
                  <a:gd name="T57" fmla="*/ 50 h 344"/>
                  <a:gd name="T58" fmla="*/ 77 w 347"/>
                  <a:gd name="T59" fmla="*/ 30 h 344"/>
                  <a:gd name="T60" fmla="*/ 107 w 347"/>
                  <a:gd name="T61" fmla="*/ 14 h 344"/>
                  <a:gd name="T62" fmla="*/ 139 w 347"/>
                  <a:gd name="T63" fmla="*/ 4 h 344"/>
                  <a:gd name="T64" fmla="*/ 174 w 347"/>
                  <a:gd name="T65" fmla="*/ 0 h 3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347" h="344">
                    <a:moveTo>
                      <a:pt x="174" y="0"/>
                    </a:moveTo>
                    <a:lnTo>
                      <a:pt x="209" y="4"/>
                    </a:lnTo>
                    <a:lnTo>
                      <a:pt x="241" y="14"/>
                    </a:lnTo>
                    <a:lnTo>
                      <a:pt x="270" y="30"/>
                    </a:lnTo>
                    <a:lnTo>
                      <a:pt x="296" y="50"/>
                    </a:lnTo>
                    <a:lnTo>
                      <a:pt x="318" y="76"/>
                    </a:lnTo>
                    <a:lnTo>
                      <a:pt x="334" y="106"/>
                    </a:lnTo>
                    <a:lnTo>
                      <a:pt x="344" y="138"/>
                    </a:lnTo>
                    <a:lnTo>
                      <a:pt x="347" y="172"/>
                    </a:lnTo>
                    <a:lnTo>
                      <a:pt x="344" y="207"/>
                    </a:lnTo>
                    <a:lnTo>
                      <a:pt x="334" y="240"/>
                    </a:lnTo>
                    <a:lnTo>
                      <a:pt x="318" y="269"/>
                    </a:lnTo>
                    <a:lnTo>
                      <a:pt x="296" y="294"/>
                    </a:lnTo>
                    <a:lnTo>
                      <a:pt x="270" y="315"/>
                    </a:lnTo>
                    <a:lnTo>
                      <a:pt x="241" y="331"/>
                    </a:lnTo>
                    <a:lnTo>
                      <a:pt x="209" y="341"/>
                    </a:lnTo>
                    <a:lnTo>
                      <a:pt x="174" y="344"/>
                    </a:lnTo>
                    <a:lnTo>
                      <a:pt x="139" y="341"/>
                    </a:lnTo>
                    <a:lnTo>
                      <a:pt x="107" y="331"/>
                    </a:lnTo>
                    <a:lnTo>
                      <a:pt x="77" y="315"/>
                    </a:lnTo>
                    <a:lnTo>
                      <a:pt x="51" y="294"/>
                    </a:lnTo>
                    <a:lnTo>
                      <a:pt x="30" y="269"/>
                    </a:lnTo>
                    <a:lnTo>
                      <a:pt x="14" y="240"/>
                    </a:lnTo>
                    <a:lnTo>
                      <a:pt x="4" y="207"/>
                    </a:lnTo>
                    <a:lnTo>
                      <a:pt x="0" y="172"/>
                    </a:lnTo>
                    <a:lnTo>
                      <a:pt x="4" y="138"/>
                    </a:lnTo>
                    <a:lnTo>
                      <a:pt x="14" y="106"/>
                    </a:lnTo>
                    <a:lnTo>
                      <a:pt x="30" y="76"/>
                    </a:lnTo>
                    <a:lnTo>
                      <a:pt x="51" y="50"/>
                    </a:lnTo>
                    <a:lnTo>
                      <a:pt x="77" y="30"/>
                    </a:lnTo>
                    <a:lnTo>
                      <a:pt x="107" y="14"/>
                    </a:lnTo>
                    <a:lnTo>
                      <a:pt x="139" y="4"/>
                    </a:lnTo>
                    <a:lnTo>
                      <a:pt x="174" y="0"/>
                    </a:lnTo>
                    <a:close/>
                  </a:path>
                </a:pathLst>
              </a:custGeom>
              <a:grpFill/>
              <a:ln w="0">
                <a:noFill/>
                <a:prstDash val="solid"/>
                <a:round/>
                <a:headEnd/>
                <a:tailEnd/>
              </a:ln>
            </p:spPr>
            <p:txBody>
              <a:bodyPr vert="horz" wrap="square" lIns="68598" tIns="34299" rIns="68598" bIns="34299" numCol="1" anchor="t" anchorCtr="0" compatLnSpc="1">
                <a:prstTxWarp prst="textNoShape">
                  <a:avLst/>
                </a:prstTxWarp>
              </a:bodyPr>
              <a:lstStyle/>
              <a:p>
                <a:endParaRPr lang="en-US" sz="1350" dirty="0">
                  <a:latin typeface="Arial" panose="020B0604020202020204" pitchFamily="34" charset="0"/>
                  <a:cs typeface="Arial" panose="020B0604020202020204" pitchFamily="34" charset="0"/>
                </a:endParaRPr>
              </a:p>
            </p:txBody>
          </p:sp>
        </p:grpSp>
      </p:grpSp>
      <p:graphicFrame>
        <p:nvGraphicFramePr>
          <p:cNvPr id="23" name="Table 1">
            <a:extLst>
              <a:ext uri="{FF2B5EF4-FFF2-40B4-BE49-F238E27FC236}">
                <a16:creationId xmlns:a16="http://schemas.microsoft.com/office/drawing/2014/main" id="{EF5BF365-3B65-498E-B9FD-5794CD51232E}"/>
              </a:ext>
            </a:extLst>
          </p:cNvPr>
          <p:cNvGraphicFramePr>
            <a:graphicFrameLocks noGrp="1"/>
          </p:cNvGraphicFramePr>
          <p:nvPr>
            <p:extLst/>
          </p:nvPr>
        </p:nvGraphicFramePr>
        <p:xfrm>
          <a:off x="3707904" y="942918"/>
          <a:ext cx="4978896" cy="4841997"/>
        </p:xfrm>
        <a:graphic>
          <a:graphicData uri="http://schemas.openxmlformats.org/drawingml/2006/table">
            <a:tbl>
              <a:tblPr firstRow="1" bandRow="1">
                <a:tableStyleId>{93296810-A885-4BE3-A3E7-6D5BEEA58F35}</a:tableStyleId>
              </a:tblPr>
              <a:tblGrid>
                <a:gridCol w="4978896">
                  <a:extLst>
                    <a:ext uri="{9D8B030D-6E8A-4147-A177-3AD203B41FA5}">
                      <a16:colId xmlns:a16="http://schemas.microsoft.com/office/drawing/2014/main" val="20000"/>
                    </a:ext>
                  </a:extLst>
                </a:gridCol>
              </a:tblGrid>
              <a:tr h="719559">
                <a:tc>
                  <a:txBody>
                    <a:bodyPr/>
                    <a:lstStyle/>
                    <a:p>
                      <a:pPr algn="ctr"/>
                      <a:r>
                        <a:rPr lang="tr-TR" sz="2800" b="1" i="0" dirty="0">
                          <a:latin typeface="Calibri Light" charset="0"/>
                          <a:ea typeface="Calibri Light" charset="0"/>
                          <a:cs typeface="Calibri Light" charset="0"/>
                        </a:rPr>
                        <a:t>Dram</a:t>
                      </a:r>
                      <a:endParaRPr lang="en-US" sz="2800" b="1" i="0" dirty="0">
                        <a:latin typeface="Calibri Light" charset="0"/>
                        <a:ea typeface="Calibri Light" charset="0"/>
                        <a:cs typeface="Calibri Light" charset="0"/>
                      </a:endParaRPr>
                    </a:p>
                  </a:txBody>
                  <a:tcPr marL="68598" marR="68598" marT="34299" marB="34299" anchor="ctr"/>
                </a:tc>
                <a:extLst>
                  <a:ext uri="{0D108BD9-81ED-4DB2-BD59-A6C34878D82A}">
                    <a16:rowId xmlns:a16="http://schemas.microsoft.com/office/drawing/2014/main" val="10000"/>
                  </a:ext>
                </a:extLst>
              </a:tr>
              <a:tr h="3871569">
                <a:tc>
                  <a:txBody>
                    <a:bodyPr/>
                    <a:lstStyle/>
                    <a:p>
                      <a:r>
                        <a:rPr lang="tr-TR" sz="2800" kern="1200" dirty="0">
                          <a:solidFill>
                            <a:schemeClr val="dk1"/>
                          </a:solidFill>
                          <a:effectLst/>
                          <a:latin typeface="+mn-lt"/>
                          <a:ea typeface="+mn-ea"/>
                          <a:cs typeface="+mn-cs"/>
                        </a:rPr>
                        <a:t>Dram Türkçe </a:t>
                      </a:r>
                      <a:r>
                        <a:rPr lang="tr-TR" sz="2800" kern="1200" dirty="0" err="1">
                          <a:solidFill>
                            <a:schemeClr val="dk1"/>
                          </a:solidFill>
                          <a:effectLst/>
                          <a:latin typeface="+mn-lt"/>
                          <a:ea typeface="+mn-ea"/>
                          <a:cs typeface="+mn-cs"/>
                        </a:rPr>
                        <a:t>Sözlük’te</a:t>
                      </a:r>
                      <a:r>
                        <a:rPr lang="tr-TR" sz="2800" kern="1200" dirty="0">
                          <a:solidFill>
                            <a:schemeClr val="dk1"/>
                          </a:solidFill>
                          <a:effectLst/>
                          <a:latin typeface="+mn-lt"/>
                          <a:ea typeface="+mn-ea"/>
                          <a:cs typeface="+mn-cs"/>
                        </a:rPr>
                        <a:t> hem sahnede oynanmak üzere yazılmış, konuşmalar ve devinimlerle gelişen, karşıt oluşların çatışmasıyla sonuçlanan oyun, yapıt olarak hem de mecazi anlamda acıklı olay olarak tanımlanmaktadır (</a:t>
                      </a:r>
                      <a:r>
                        <a:rPr lang="tr-TR" sz="2800" kern="1200" dirty="0" err="1">
                          <a:solidFill>
                            <a:schemeClr val="dk1"/>
                          </a:solidFill>
                          <a:effectLst/>
                          <a:latin typeface="+mn-lt"/>
                          <a:ea typeface="+mn-ea"/>
                          <a:cs typeface="+mn-cs"/>
                        </a:rPr>
                        <a:t>Püsküllüoğlu</a:t>
                      </a:r>
                      <a:r>
                        <a:rPr lang="tr-TR" sz="2800" kern="1200" dirty="0">
                          <a:solidFill>
                            <a:schemeClr val="dk1"/>
                          </a:solidFill>
                          <a:effectLst/>
                          <a:latin typeface="+mn-lt"/>
                          <a:ea typeface="+mn-ea"/>
                          <a:cs typeface="+mn-cs"/>
                        </a:rPr>
                        <a:t>, 2004, s.303).</a:t>
                      </a:r>
                    </a:p>
                    <a:p>
                      <a:endParaRPr lang="en-US" sz="1400" b="0" i="0" dirty="0">
                        <a:latin typeface="Calibri Light" charset="0"/>
                        <a:ea typeface="Calibri Light" charset="0"/>
                        <a:cs typeface="Calibri Light" charset="0"/>
                      </a:endParaRPr>
                    </a:p>
                  </a:txBody>
                  <a:tcPr marL="68598" marR="68598" marT="34299" marB="34299"/>
                </a:tc>
                <a:extLst>
                  <a:ext uri="{0D108BD9-81ED-4DB2-BD59-A6C34878D82A}">
                    <a16:rowId xmlns:a16="http://schemas.microsoft.com/office/drawing/2014/main" val="10001"/>
                  </a:ext>
                </a:extLst>
              </a:tr>
            </a:tbl>
          </a:graphicData>
        </a:graphic>
      </p:graphicFrame>
      <p:sp>
        <p:nvSpPr>
          <p:cNvPr id="24" name="Freeform 33">
            <a:extLst>
              <a:ext uri="{FF2B5EF4-FFF2-40B4-BE49-F238E27FC236}">
                <a16:creationId xmlns:a16="http://schemas.microsoft.com/office/drawing/2014/main" id="{7D1009E3-C04D-4E0A-B36A-0C6354C9AC26}"/>
              </a:ext>
            </a:extLst>
          </p:cNvPr>
          <p:cNvSpPr>
            <a:spLocks noEditPoints="1"/>
          </p:cNvSpPr>
          <p:nvPr/>
        </p:nvSpPr>
        <p:spPr bwMode="auto">
          <a:xfrm>
            <a:off x="1209834" y="1445800"/>
            <a:ext cx="248822" cy="381070"/>
          </a:xfrm>
          <a:custGeom>
            <a:avLst/>
            <a:gdLst>
              <a:gd name="T0" fmla="*/ 813 w 2197"/>
              <a:gd name="T1" fmla="*/ 324 h 3032"/>
              <a:gd name="T2" fmla="*/ 519 w 2197"/>
              <a:gd name="T3" fmla="*/ 505 h 3032"/>
              <a:gd name="T4" fmla="*/ 329 w 2197"/>
              <a:gd name="T5" fmla="*/ 783 h 3032"/>
              <a:gd name="T6" fmla="*/ 281 w 2197"/>
              <a:gd name="T7" fmla="*/ 1120 h 3032"/>
              <a:gd name="T8" fmla="*/ 340 w 2197"/>
              <a:gd name="T9" fmla="*/ 1390 h 3032"/>
              <a:gd name="T10" fmla="*/ 449 w 2197"/>
              <a:gd name="T11" fmla="*/ 1594 h 3032"/>
              <a:gd name="T12" fmla="*/ 575 w 2197"/>
              <a:gd name="T13" fmla="*/ 1783 h 3032"/>
              <a:gd name="T14" fmla="*/ 653 w 2197"/>
              <a:gd name="T15" fmla="*/ 1996 h 3032"/>
              <a:gd name="T16" fmla="*/ 700 w 2197"/>
              <a:gd name="T17" fmla="*/ 2142 h 3032"/>
              <a:gd name="T18" fmla="*/ 1457 w 2197"/>
              <a:gd name="T19" fmla="*/ 2178 h 3032"/>
              <a:gd name="T20" fmla="*/ 1539 w 2197"/>
              <a:gd name="T21" fmla="*/ 2071 h 3032"/>
              <a:gd name="T22" fmla="*/ 1581 w 2197"/>
              <a:gd name="T23" fmla="*/ 1864 h 3032"/>
              <a:gd name="T24" fmla="*/ 1700 w 2197"/>
              <a:gd name="T25" fmla="*/ 1666 h 3032"/>
              <a:gd name="T26" fmla="*/ 1817 w 2197"/>
              <a:gd name="T27" fmla="*/ 1478 h 3032"/>
              <a:gd name="T28" fmla="*/ 1902 w 2197"/>
              <a:gd name="T29" fmla="*/ 1238 h 3032"/>
              <a:gd name="T30" fmla="*/ 1907 w 2197"/>
              <a:gd name="T31" fmla="*/ 915 h 3032"/>
              <a:gd name="T32" fmla="*/ 1769 w 2197"/>
              <a:gd name="T33" fmla="*/ 606 h 3032"/>
              <a:gd name="T34" fmla="*/ 1513 w 2197"/>
              <a:gd name="T35" fmla="*/ 382 h 3032"/>
              <a:gd name="T36" fmla="*/ 1174 w 2197"/>
              <a:gd name="T37" fmla="*/ 279 h 3032"/>
              <a:gd name="T38" fmla="*/ 1362 w 2197"/>
              <a:gd name="T39" fmla="*/ 32 h 3032"/>
              <a:gd name="T40" fmla="*/ 1747 w 2197"/>
              <a:gd name="T41" fmla="*/ 204 h 3032"/>
              <a:gd name="T42" fmla="*/ 2033 w 2197"/>
              <a:gd name="T43" fmla="*/ 499 h 3032"/>
              <a:gd name="T44" fmla="*/ 2182 w 2197"/>
              <a:gd name="T45" fmla="*/ 883 h 3032"/>
              <a:gd name="T46" fmla="*/ 2180 w 2197"/>
              <a:gd name="T47" fmla="*/ 1263 h 3032"/>
              <a:gd name="T48" fmla="*/ 2095 w 2197"/>
              <a:gd name="T49" fmla="*/ 1542 h 3032"/>
              <a:gd name="T50" fmla="*/ 1977 w 2197"/>
              <a:gd name="T51" fmla="*/ 1752 h 3032"/>
              <a:gd name="T52" fmla="*/ 1857 w 2197"/>
              <a:gd name="T53" fmla="*/ 1933 h 3032"/>
              <a:gd name="T54" fmla="*/ 1816 w 2197"/>
              <a:gd name="T55" fmla="*/ 2095 h 3032"/>
              <a:gd name="T56" fmla="*/ 1702 w 2197"/>
              <a:gd name="T57" fmla="*/ 2328 h 3032"/>
              <a:gd name="T58" fmla="*/ 1611 w 2197"/>
              <a:gd name="T59" fmla="*/ 2485 h 3032"/>
              <a:gd name="T60" fmla="*/ 1603 w 2197"/>
              <a:gd name="T61" fmla="*/ 2631 h 3032"/>
              <a:gd name="T62" fmla="*/ 1599 w 2197"/>
              <a:gd name="T63" fmla="*/ 2699 h 3032"/>
              <a:gd name="T64" fmla="*/ 1566 w 2197"/>
              <a:gd name="T65" fmla="*/ 2789 h 3032"/>
              <a:gd name="T66" fmla="*/ 1452 w 2197"/>
              <a:gd name="T67" fmla="*/ 2888 h 3032"/>
              <a:gd name="T68" fmla="*/ 1283 w 2197"/>
              <a:gd name="T69" fmla="*/ 3010 h 3032"/>
              <a:gd name="T70" fmla="*/ 965 w 2197"/>
              <a:gd name="T71" fmla="*/ 3030 h 3032"/>
              <a:gd name="T72" fmla="*/ 825 w 2197"/>
              <a:gd name="T73" fmla="*/ 2922 h 3032"/>
              <a:gd name="T74" fmla="*/ 657 w 2197"/>
              <a:gd name="T75" fmla="*/ 2823 h 3032"/>
              <a:gd name="T76" fmla="*/ 602 w 2197"/>
              <a:gd name="T77" fmla="*/ 2718 h 3032"/>
              <a:gd name="T78" fmla="*/ 597 w 2197"/>
              <a:gd name="T79" fmla="*/ 2671 h 3032"/>
              <a:gd name="T80" fmla="*/ 590 w 2197"/>
              <a:gd name="T81" fmla="*/ 2546 h 3032"/>
              <a:gd name="T82" fmla="*/ 582 w 2197"/>
              <a:gd name="T83" fmla="*/ 2406 h 3032"/>
              <a:gd name="T84" fmla="*/ 408 w 2197"/>
              <a:gd name="T85" fmla="*/ 2193 h 3032"/>
              <a:gd name="T86" fmla="*/ 368 w 2197"/>
              <a:gd name="T87" fmla="*/ 1991 h 3032"/>
              <a:gd name="T88" fmla="*/ 268 w 2197"/>
              <a:gd name="T89" fmla="*/ 1821 h 3032"/>
              <a:gd name="T90" fmla="*/ 149 w 2197"/>
              <a:gd name="T91" fmla="*/ 1633 h 3032"/>
              <a:gd name="T92" fmla="*/ 45 w 2197"/>
              <a:gd name="T93" fmla="*/ 1384 h 3032"/>
              <a:gd name="T94" fmla="*/ 0 w 2197"/>
              <a:gd name="T95" fmla="*/ 1054 h 3032"/>
              <a:gd name="T96" fmla="*/ 87 w 2197"/>
              <a:gd name="T97" fmla="*/ 644 h 3032"/>
              <a:gd name="T98" fmla="*/ 323 w 2197"/>
              <a:gd name="T99" fmla="*/ 310 h 3032"/>
              <a:gd name="T100" fmla="*/ 672 w 2197"/>
              <a:gd name="T101" fmla="*/ 83 h 3032"/>
              <a:gd name="T102" fmla="*/ 1099 w 2197"/>
              <a:gd name="T103" fmla="*/ 0 h 30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2197" h="3032">
                <a:moveTo>
                  <a:pt x="1099" y="276"/>
                </a:moveTo>
                <a:lnTo>
                  <a:pt x="1024" y="279"/>
                </a:lnTo>
                <a:lnTo>
                  <a:pt x="951" y="288"/>
                </a:lnTo>
                <a:lnTo>
                  <a:pt x="881" y="304"/>
                </a:lnTo>
                <a:lnTo>
                  <a:pt x="813" y="324"/>
                </a:lnTo>
                <a:lnTo>
                  <a:pt x="747" y="352"/>
                </a:lnTo>
                <a:lnTo>
                  <a:pt x="685" y="383"/>
                </a:lnTo>
                <a:lnTo>
                  <a:pt x="626" y="419"/>
                </a:lnTo>
                <a:lnTo>
                  <a:pt x="571" y="460"/>
                </a:lnTo>
                <a:lnTo>
                  <a:pt x="519" y="505"/>
                </a:lnTo>
                <a:lnTo>
                  <a:pt x="471" y="553"/>
                </a:lnTo>
                <a:lnTo>
                  <a:pt x="429" y="606"/>
                </a:lnTo>
                <a:lnTo>
                  <a:pt x="391" y="662"/>
                </a:lnTo>
                <a:lnTo>
                  <a:pt x="358" y="721"/>
                </a:lnTo>
                <a:lnTo>
                  <a:pt x="329" y="783"/>
                </a:lnTo>
                <a:lnTo>
                  <a:pt x="308" y="848"/>
                </a:lnTo>
                <a:lnTo>
                  <a:pt x="292" y="915"/>
                </a:lnTo>
                <a:lnTo>
                  <a:pt x="282" y="983"/>
                </a:lnTo>
                <a:lnTo>
                  <a:pt x="278" y="1054"/>
                </a:lnTo>
                <a:lnTo>
                  <a:pt x="281" y="1120"/>
                </a:lnTo>
                <a:lnTo>
                  <a:pt x="286" y="1181"/>
                </a:lnTo>
                <a:lnTo>
                  <a:pt x="295" y="1238"/>
                </a:lnTo>
                <a:lnTo>
                  <a:pt x="308" y="1292"/>
                </a:lnTo>
                <a:lnTo>
                  <a:pt x="323" y="1343"/>
                </a:lnTo>
                <a:lnTo>
                  <a:pt x="340" y="1390"/>
                </a:lnTo>
                <a:lnTo>
                  <a:pt x="359" y="1435"/>
                </a:lnTo>
                <a:lnTo>
                  <a:pt x="380" y="1478"/>
                </a:lnTo>
                <a:lnTo>
                  <a:pt x="402" y="1518"/>
                </a:lnTo>
                <a:lnTo>
                  <a:pt x="426" y="1557"/>
                </a:lnTo>
                <a:lnTo>
                  <a:pt x="449" y="1594"/>
                </a:lnTo>
                <a:lnTo>
                  <a:pt x="474" y="1630"/>
                </a:lnTo>
                <a:lnTo>
                  <a:pt x="496" y="1665"/>
                </a:lnTo>
                <a:lnTo>
                  <a:pt x="523" y="1704"/>
                </a:lnTo>
                <a:lnTo>
                  <a:pt x="550" y="1744"/>
                </a:lnTo>
                <a:lnTo>
                  <a:pt x="575" y="1783"/>
                </a:lnTo>
                <a:lnTo>
                  <a:pt x="597" y="1823"/>
                </a:lnTo>
                <a:lnTo>
                  <a:pt x="617" y="1864"/>
                </a:lnTo>
                <a:lnTo>
                  <a:pt x="632" y="1906"/>
                </a:lnTo>
                <a:lnTo>
                  <a:pt x="645" y="1950"/>
                </a:lnTo>
                <a:lnTo>
                  <a:pt x="653" y="1996"/>
                </a:lnTo>
                <a:lnTo>
                  <a:pt x="655" y="2044"/>
                </a:lnTo>
                <a:lnTo>
                  <a:pt x="658" y="2071"/>
                </a:lnTo>
                <a:lnTo>
                  <a:pt x="669" y="2097"/>
                </a:lnTo>
                <a:lnTo>
                  <a:pt x="682" y="2121"/>
                </a:lnTo>
                <a:lnTo>
                  <a:pt x="700" y="2142"/>
                </a:lnTo>
                <a:lnTo>
                  <a:pt x="720" y="2162"/>
                </a:lnTo>
                <a:lnTo>
                  <a:pt x="740" y="2178"/>
                </a:lnTo>
                <a:lnTo>
                  <a:pt x="759" y="2193"/>
                </a:lnTo>
                <a:lnTo>
                  <a:pt x="1438" y="2193"/>
                </a:lnTo>
                <a:lnTo>
                  <a:pt x="1457" y="2178"/>
                </a:lnTo>
                <a:lnTo>
                  <a:pt x="1478" y="2162"/>
                </a:lnTo>
                <a:lnTo>
                  <a:pt x="1498" y="2142"/>
                </a:lnTo>
                <a:lnTo>
                  <a:pt x="1515" y="2121"/>
                </a:lnTo>
                <a:lnTo>
                  <a:pt x="1529" y="2097"/>
                </a:lnTo>
                <a:lnTo>
                  <a:pt x="1539" y="2071"/>
                </a:lnTo>
                <a:lnTo>
                  <a:pt x="1542" y="2044"/>
                </a:lnTo>
                <a:lnTo>
                  <a:pt x="1545" y="1996"/>
                </a:lnTo>
                <a:lnTo>
                  <a:pt x="1553" y="1950"/>
                </a:lnTo>
                <a:lnTo>
                  <a:pt x="1565" y="1906"/>
                </a:lnTo>
                <a:lnTo>
                  <a:pt x="1581" y="1864"/>
                </a:lnTo>
                <a:lnTo>
                  <a:pt x="1600" y="1824"/>
                </a:lnTo>
                <a:lnTo>
                  <a:pt x="1623" y="1783"/>
                </a:lnTo>
                <a:lnTo>
                  <a:pt x="1647" y="1744"/>
                </a:lnTo>
                <a:lnTo>
                  <a:pt x="1673" y="1705"/>
                </a:lnTo>
                <a:lnTo>
                  <a:pt x="1700" y="1666"/>
                </a:lnTo>
                <a:lnTo>
                  <a:pt x="1724" y="1631"/>
                </a:lnTo>
                <a:lnTo>
                  <a:pt x="1748" y="1595"/>
                </a:lnTo>
                <a:lnTo>
                  <a:pt x="1772" y="1558"/>
                </a:lnTo>
                <a:lnTo>
                  <a:pt x="1796" y="1518"/>
                </a:lnTo>
                <a:lnTo>
                  <a:pt x="1817" y="1478"/>
                </a:lnTo>
                <a:lnTo>
                  <a:pt x="1839" y="1435"/>
                </a:lnTo>
                <a:lnTo>
                  <a:pt x="1858" y="1390"/>
                </a:lnTo>
                <a:lnTo>
                  <a:pt x="1875" y="1343"/>
                </a:lnTo>
                <a:lnTo>
                  <a:pt x="1890" y="1292"/>
                </a:lnTo>
                <a:lnTo>
                  <a:pt x="1902" y="1238"/>
                </a:lnTo>
                <a:lnTo>
                  <a:pt x="1911" y="1181"/>
                </a:lnTo>
                <a:lnTo>
                  <a:pt x="1917" y="1120"/>
                </a:lnTo>
                <a:lnTo>
                  <a:pt x="1919" y="1054"/>
                </a:lnTo>
                <a:lnTo>
                  <a:pt x="1916" y="983"/>
                </a:lnTo>
                <a:lnTo>
                  <a:pt x="1907" y="915"/>
                </a:lnTo>
                <a:lnTo>
                  <a:pt x="1890" y="847"/>
                </a:lnTo>
                <a:lnTo>
                  <a:pt x="1868" y="783"/>
                </a:lnTo>
                <a:lnTo>
                  <a:pt x="1841" y="721"/>
                </a:lnTo>
                <a:lnTo>
                  <a:pt x="1807" y="661"/>
                </a:lnTo>
                <a:lnTo>
                  <a:pt x="1769" y="606"/>
                </a:lnTo>
                <a:lnTo>
                  <a:pt x="1726" y="553"/>
                </a:lnTo>
                <a:lnTo>
                  <a:pt x="1679" y="505"/>
                </a:lnTo>
                <a:lnTo>
                  <a:pt x="1628" y="460"/>
                </a:lnTo>
                <a:lnTo>
                  <a:pt x="1572" y="418"/>
                </a:lnTo>
                <a:lnTo>
                  <a:pt x="1513" y="382"/>
                </a:lnTo>
                <a:lnTo>
                  <a:pt x="1451" y="352"/>
                </a:lnTo>
                <a:lnTo>
                  <a:pt x="1385" y="324"/>
                </a:lnTo>
                <a:lnTo>
                  <a:pt x="1317" y="304"/>
                </a:lnTo>
                <a:lnTo>
                  <a:pt x="1246" y="288"/>
                </a:lnTo>
                <a:lnTo>
                  <a:pt x="1174" y="279"/>
                </a:lnTo>
                <a:lnTo>
                  <a:pt x="1099" y="276"/>
                </a:lnTo>
                <a:close/>
                <a:moveTo>
                  <a:pt x="1099" y="0"/>
                </a:moveTo>
                <a:lnTo>
                  <a:pt x="1188" y="3"/>
                </a:lnTo>
                <a:lnTo>
                  <a:pt x="1277" y="15"/>
                </a:lnTo>
                <a:lnTo>
                  <a:pt x="1362" y="32"/>
                </a:lnTo>
                <a:lnTo>
                  <a:pt x="1446" y="54"/>
                </a:lnTo>
                <a:lnTo>
                  <a:pt x="1525" y="83"/>
                </a:lnTo>
                <a:lnTo>
                  <a:pt x="1603" y="118"/>
                </a:lnTo>
                <a:lnTo>
                  <a:pt x="1676" y="159"/>
                </a:lnTo>
                <a:lnTo>
                  <a:pt x="1747" y="204"/>
                </a:lnTo>
                <a:lnTo>
                  <a:pt x="1813" y="255"/>
                </a:lnTo>
                <a:lnTo>
                  <a:pt x="1875" y="310"/>
                </a:lnTo>
                <a:lnTo>
                  <a:pt x="1932" y="368"/>
                </a:lnTo>
                <a:lnTo>
                  <a:pt x="1985" y="433"/>
                </a:lnTo>
                <a:lnTo>
                  <a:pt x="2033" y="499"/>
                </a:lnTo>
                <a:lnTo>
                  <a:pt x="2075" y="570"/>
                </a:lnTo>
                <a:lnTo>
                  <a:pt x="2111" y="644"/>
                </a:lnTo>
                <a:lnTo>
                  <a:pt x="2140" y="722"/>
                </a:lnTo>
                <a:lnTo>
                  <a:pt x="2165" y="801"/>
                </a:lnTo>
                <a:lnTo>
                  <a:pt x="2182" y="883"/>
                </a:lnTo>
                <a:lnTo>
                  <a:pt x="2194" y="968"/>
                </a:lnTo>
                <a:lnTo>
                  <a:pt x="2197" y="1054"/>
                </a:lnTo>
                <a:lnTo>
                  <a:pt x="2195" y="1128"/>
                </a:lnTo>
                <a:lnTo>
                  <a:pt x="2189" y="1197"/>
                </a:lnTo>
                <a:lnTo>
                  <a:pt x="2180" y="1263"/>
                </a:lnTo>
                <a:lnTo>
                  <a:pt x="2168" y="1326"/>
                </a:lnTo>
                <a:lnTo>
                  <a:pt x="2153" y="1384"/>
                </a:lnTo>
                <a:lnTo>
                  <a:pt x="2136" y="1440"/>
                </a:lnTo>
                <a:lnTo>
                  <a:pt x="2116" y="1493"/>
                </a:lnTo>
                <a:lnTo>
                  <a:pt x="2095" y="1542"/>
                </a:lnTo>
                <a:lnTo>
                  <a:pt x="2072" y="1588"/>
                </a:lnTo>
                <a:lnTo>
                  <a:pt x="2050" y="1632"/>
                </a:lnTo>
                <a:lnTo>
                  <a:pt x="2025" y="1675"/>
                </a:lnTo>
                <a:lnTo>
                  <a:pt x="2001" y="1714"/>
                </a:lnTo>
                <a:lnTo>
                  <a:pt x="1977" y="1752"/>
                </a:lnTo>
                <a:lnTo>
                  <a:pt x="1953" y="1787"/>
                </a:lnTo>
                <a:lnTo>
                  <a:pt x="1929" y="1820"/>
                </a:lnTo>
                <a:lnTo>
                  <a:pt x="1902" y="1862"/>
                </a:lnTo>
                <a:lnTo>
                  <a:pt x="1877" y="1899"/>
                </a:lnTo>
                <a:lnTo>
                  <a:pt x="1857" y="1933"/>
                </a:lnTo>
                <a:lnTo>
                  <a:pt x="1841" y="1963"/>
                </a:lnTo>
                <a:lnTo>
                  <a:pt x="1830" y="1991"/>
                </a:lnTo>
                <a:lnTo>
                  <a:pt x="1822" y="2019"/>
                </a:lnTo>
                <a:lnTo>
                  <a:pt x="1819" y="2044"/>
                </a:lnTo>
                <a:lnTo>
                  <a:pt x="1816" y="2095"/>
                </a:lnTo>
                <a:lnTo>
                  <a:pt x="1806" y="2145"/>
                </a:lnTo>
                <a:lnTo>
                  <a:pt x="1790" y="2193"/>
                </a:lnTo>
                <a:lnTo>
                  <a:pt x="1766" y="2240"/>
                </a:lnTo>
                <a:lnTo>
                  <a:pt x="1738" y="2285"/>
                </a:lnTo>
                <a:lnTo>
                  <a:pt x="1702" y="2328"/>
                </a:lnTo>
                <a:lnTo>
                  <a:pt x="1662" y="2369"/>
                </a:lnTo>
                <a:lnTo>
                  <a:pt x="1615" y="2406"/>
                </a:lnTo>
                <a:lnTo>
                  <a:pt x="1614" y="2429"/>
                </a:lnTo>
                <a:lnTo>
                  <a:pt x="1613" y="2456"/>
                </a:lnTo>
                <a:lnTo>
                  <a:pt x="1611" y="2485"/>
                </a:lnTo>
                <a:lnTo>
                  <a:pt x="1609" y="2515"/>
                </a:lnTo>
                <a:lnTo>
                  <a:pt x="1607" y="2546"/>
                </a:lnTo>
                <a:lnTo>
                  <a:pt x="1606" y="2576"/>
                </a:lnTo>
                <a:lnTo>
                  <a:pt x="1604" y="2605"/>
                </a:lnTo>
                <a:lnTo>
                  <a:pt x="1603" y="2631"/>
                </a:lnTo>
                <a:lnTo>
                  <a:pt x="1601" y="2653"/>
                </a:lnTo>
                <a:lnTo>
                  <a:pt x="1600" y="2671"/>
                </a:lnTo>
                <a:lnTo>
                  <a:pt x="1600" y="2682"/>
                </a:lnTo>
                <a:lnTo>
                  <a:pt x="1599" y="2685"/>
                </a:lnTo>
                <a:lnTo>
                  <a:pt x="1599" y="2699"/>
                </a:lnTo>
                <a:lnTo>
                  <a:pt x="1597" y="2715"/>
                </a:lnTo>
                <a:lnTo>
                  <a:pt x="1592" y="2732"/>
                </a:lnTo>
                <a:lnTo>
                  <a:pt x="1587" y="2750"/>
                </a:lnTo>
                <a:lnTo>
                  <a:pt x="1578" y="2770"/>
                </a:lnTo>
                <a:lnTo>
                  <a:pt x="1566" y="2789"/>
                </a:lnTo>
                <a:lnTo>
                  <a:pt x="1552" y="2809"/>
                </a:lnTo>
                <a:lnTo>
                  <a:pt x="1533" y="2831"/>
                </a:lnTo>
                <a:lnTo>
                  <a:pt x="1511" y="2850"/>
                </a:lnTo>
                <a:lnTo>
                  <a:pt x="1483" y="2870"/>
                </a:lnTo>
                <a:lnTo>
                  <a:pt x="1452" y="2888"/>
                </a:lnTo>
                <a:lnTo>
                  <a:pt x="1415" y="2906"/>
                </a:lnTo>
                <a:lnTo>
                  <a:pt x="1372" y="2922"/>
                </a:lnTo>
                <a:lnTo>
                  <a:pt x="1347" y="2953"/>
                </a:lnTo>
                <a:lnTo>
                  <a:pt x="1317" y="2983"/>
                </a:lnTo>
                <a:lnTo>
                  <a:pt x="1283" y="3010"/>
                </a:lnTo>
                <a:lnTo>
                  <a:pt x="1259" y="3022"/>
                </a:lnTo>
                <a:lnTo>
                  <a:pt x="1233" y="3030"/>
                </a:lnTo>
                <a:lnTo>
                  <a:pt x="1205" y="3032"/>
                </a:lnTo>
                <a:lnTo>
                  <a:pt x="992" y="3032"/>
                </a:lnTo>
                <a:lnTo>
                  <a:pt x="965" y="3030"/>
                </a:lnTo>
                <a:lnTo>
                  <a:pt x="939" y="3022"/>
                </a:lnTo>
                <a:lnTo>
                  <a:pt x="915" y="3010"/>
                </a:lnTo>
                <a:lnTo>
                  <a:pt x="881" y="2983"/>
                </a:lnTo>
                <a:lnTo>
                  <a:pt x="850" y="2953"/>
                </a:lnTo>
                <a:lnTo>
                  <a:pt x="825" y="2922"/>
                </a:lnTo>
                <a:lnTo>
                  <a:pt x="780" y="2904"/>
                </a:lnTo>
                <a:lnTo>
                  <a:pt x="741" y="2886"/>
                </a:lnTo>
                <a:lnTo>
                  <a:pt x="707" y="2866"/>
                </a:lnTo>
                <a:lnTo>
                  <a:pt x="680" y="2844"/>
                </a:lnTo>
                <a:lnTo>
                  <a:pt x="657" y="2823"/>
                </a:lnTo>
                <a:lnTo>
                  <a:pt x="639" y="2800"/>
                </a:lnTo>
                <a:lnTo>
                  <a:pt x="626" y="2779"/>
                </a:lnTo>
                <a:lnTo>
                  <a:pt x="614" y="2757"/>
                </a:lnTo>
                <a:lnTo>
                  <a:pt x="607" y="2737"/>
                </a:lnTo>
                <a:lnTo>
                  <a:pt x="602" y="2718"/>
                </a:lnTo>
                <a:lnTo>
                  <a:pt x="599" y="2701"/>
                </a:lnTo>
                <a:lnTo>
                  <a:pt x="598" y="2685"/>
                </a:lnTo>
                <a:lnTo>
                  <a:pt x="598" y="2685"/>
                </a:lnTo>
                <a:lnTo>
                  <a:pt x="598" y="2682"/>
                </a:lnTo>
                <a:lnTo>
                  <a:pt x="597" y="2671"/>
                </a:lnTo>
                <a:lnTo>
                  <a:pt x="596" y="2653"/>
                </a:lnTo>
                <a:lnTo>
                  <a:pt x="595" y="2631"/>
                </a:lnTo>
                <a:lnTo>
                  <a:pt x="594" y="2605"/>
                </a:lnTo>
                <a:lnTo>
                  <a:pt x="592" y="2576"/>
                </a:lnTo>
                <a:lnTo>
                  <a:pt x="590" y="2546"/>
                </a:lnTo>
                <a:lnTo>
                  <a:pt x="588" y="2515"/>
                </a:lnTo>
                <a:lnTo>
                  <a:pt x="587" y="2485"/>
                </a:lnTo>
                <a:lnTo>
                  <a:pt x="585" y="2456"/>
                </a:lnTo>
                <a:lnTo>
                  <a:pt x="584" y="2429"/>
                </a:lnTo>
                <a:lnTo>
                  <a:pt x="582" y="2406"/>
                </a:lnTo>
                <a:lnTo>
                  <a:pt x="536" y="2369"/>
                </a:lnTo>
                <a:lnTo>
                  <a:pt x="495" y="2328"/>
                </a:lnTo>
                <a:lnTo>
                  <a:pt x="460" y="2285"/>
                </a:lnTo>
                <a:lnTo>
                  <a:pt x="432" y="2240"/>
                </a:lnTo>
                <a:lnTo>
                  <a:pt x="408" y="2193"/>
                </a:lnTo>
                <a:lnTo>
                  <a:pt x="392" y="2145"/>
                </a:lnTo>
                <a:lnTo>
                  <a:pt x="382" y="2095"/>
                </a:lnTo>
                <a:lnTo>
                  <a:pt x="378" y="2044"/>
                </a:lnTo>
                <a:lnTo>
                  <a:pt x="376" y="2019"/>
                </a:lnTo>
                <a:lnTo>
                  <a:pt x="368" y="1991"/>
                </a:lnTo>
                <a:lnTo>
                  <a:pt x="357" y="1963"/>
                </a:lnTo>
                <a:lnTo>
                  <a:pt x="341" y="1933"/>
                </a:lnTo>
                <a:lnTo>
                  <a:pt x="320" y="1899"/>
                </a:lnTo>
                <a:lnTo>
                  <a:pt x="297" y="1862"/>
                </a:lnTo>
                <a:lnTo>
                  <a:pt x="268" y="1821"/>
                </a:lnTo>
                <a:lnTo>
                  <a:pt x="245" y="1788"/>
                </a:lnTo>
                <a:lnTo>
                  <a:pt x="222" y="1752"/>
                </a:lnTo>
                <a:lnTo>
                  <a:pt x="197" y="1714"/>
                </a:lnTo>
                <a:lnTo>
                  <a:pt x="173" y="1675"/>
                </a:lnTo>
                <a:lnTo>
                  <a:pt x="149" y="1633"/>
                </a:lnTo>
                <a:lnTo>
                  <a:pt x="125" y="1588"/>
                </a:lnTo>
                <a:lnTo>
                  <a:pt x="102" y="1542"/>
                </a:lnTo>
                <a:lnTo>
                  <a:pt x="82" y="1493"/>
                </a:lnTo>
                <a:lnTo>
                  <a:pt x="62" y="1440"/>
                </a:lnTo>
                <a:lnTo>
                  <a:pt x="45" y="1384"/>
                </a:lnTo>
                <a:lnTo>
                  <a:pt x="30" y="1326"/>
                </a:lnTo>
                <a:lnTo>
                  <a:pt x="17" y="1263"/>
                </a:lnTo>
                <a:lnTo>
                  <a:pt x="8" y="1197"/>
                </a:lnTo>
                <a:lnTo>
                  <a:pt x="3" y="1128"/>
                </a:lnTo>
                <a:lnTo>
                  <a:pt x="0" y="1054"/>
                </a:lnTo>
                <a:lnTo>
                  <a:pt x="4" y="968"/>
                </a:lnTo>
                <a:lnTo>
                  <a:pt x="15" y="883"/>
                </a:lnTo>
                <a:lnTo>
                  <a:pt x="32" y="801"/>
                </a:lnTo>
                <a:lnTo>
                  <a:pt x="57" y="722"/>
                </a:lnTo>
                <a:lnTo>
                  <a:pt x="87" y="644"/>
                </a:lnTo>
                <a:lnTo>
                  <a:pt x="123" y="570"/>
                </a:lnTo>
                <a:lnTo>
                  <a:pt x="165" y="499"/>
                </a:lnTo>
                <a:lnTo>
                  <a:pt x="213" y="433"/>
                </a:lnTo>
                <a:lnTo>
                  <a:pt x="266" y="368"/>
                </a:lnTo>
                <a:lnTo>
                  <a:pt x="323" y="310"/>
                </a:lnTo>
                <a:lnTo>
                  <a:pt x="385" y="255"/>
                </a:lnTo>
                <a:lnTo>
                  <a:pt x="451" y="204"/>
                </a:lnTo>
                <a:lnTo>
                  <a:pt x="521" y="159"/>
                </a:lnTo>
                <a:lnTo>
                  <a:pt x="595" y="118"/>
                </a:lnTo>
                <a:lnTo>
                  <a:pt x="672" y="83"/>
                </a:lnTo>
                <a:lnTo>
                  <a:pt x="753" y="54"/>
                </a:lnTo>
                <a:lnTo>
                  <a:pt x="836" y="32"/>
                </a:lnTo>
                <a:lnTo>
                  <a:pt x="921" y="15"/>
                </a:lnTo>
                <a:lnTo>
                  <a:pt x="1009" y="3"/>
                </a:lnTo>
                <a:lnTo>
                  <a:pt x="1099" y="0"/>
                </a:lnTo>
                <a:close/>
              </a:path>
            </a:pathLst>
          </a:custGeom>
          <a:solidFill>
            <a:schemeClr val="bg1"/>
          </a:solidFill>
          <a:ln w="0">
            <a:noFill/>
            <a:prstDash val="solid"/>
            <a:round/>
            <a:headEnd/>
            <a:tailEnd/>
          </a:ln>
        </p:spPr>
        <p:txBody>
          <a:bodyPr vert="horz" wrap="square" lIns="68598" tIns="34299" rIns="68598" bIns="34299" numCol="1" anchor="t" anchorCtr="0" compatLnSpc="1">
            <a:prstTxWarp prst="textNoShape">
              <a:avLst/>
            </a:prstTxWarp>
          </a:bodyPr>
          <a:lstStyle/>
          <a:p>
            <a:endParaRPr lang="en-US" sz="135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864037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p:cNvGrpSpPr/>
          <p:nvPr/>
        </p:nvGrpSpPr>
        <p:grpSpPr>
          <a:xfrm>
            <a:off x="360998" y="2540794"/>
            <a:ext cx="2854467" cy="2972961"/>
            <a:chOff x="1854863" y="2929478"/>
            <a:chExt cx="3075789" cy="3168004"/>
          </a:xfrm>
        </p:grpSpPr>
        <p:sp>
          <p:nvSpPr>
            <p:cNvPr id="7" name="Freeform 6"/>
            <p:cNvSpPr>
              <a:spLocks/>
            </p:cNvSpPr>
            <p:nvPr/>
          </p:nvSpPr>
          <p:spPr bwMode="auto">
            <a:xfrm>
              <a:off x="3437259" y="2954318"/>
              <a:ext cx="1493393" cy="1468328"/>
            </a:xfrm>
            <a:custGeom>
              <a:avLst/>
              <a:gdLst>
                <a:gd name="T0" fmla="*/ 621 w 791"/>
                <a:gd name="T1" fmla="*/ 0 h 778"/>
                <a:gd name="T2" fmla="*/ 170 w 791"/>
                <a:gd name="T3" fmla="*/ 0 h 778"/>
                <a:gd name="T4" fmla="*/ 0 w 791"/>
                <a:gd name="T5" fmla="*/ 141 h 778"/>
                <a:gd name="T6" fmla="*/ 0 w 791"/>
                <a:gd name="T7" fmla="*/ 364 h 778"/>
                <a:gd name="T8" fmla="*/ 0 w 791"/>
                <a:gd name="T9" fmla="*/ 396 h 778"/>
                <a:gd name="T10" fmla="*/ 0 w 791"/>
                <a:gd name="T11" fmla="*/ 515 h 778"/>
                <a:gd name="T12" fmla="*/ 0 w 791"/>
                <a:gd name="T13" fmla="*/ 778 h 778"/>
                <a:gd name="T14" fmla="*/ 161 w 791"/>
                <a:gd name="T15" fmla="*/ 656 h 778"/>
                <a:gd name="T16" fmla="*/ 161 w 791"/>
                <a:gd name="T17" fmla="*/ 655 h 778"/>
                <a:gd name="T18" fmla="*/ 170 w 791"/>
                <a:gd name="T19" fmla="*/ 656 h 778"/>
                <a:gd name="T20" fmla="*/ 621 w 791"/>
                <a:gd name="T21" fmla="*/ 656 h 778"/>
                <a:gd name="T22" fmla="*/ 791 w 791"/>
                <a:gd name="T23" fmla="*/ 515 h 778"/>
                <a:gd name="T24" fmla="*/ 791 w 791"/>
                <a:gd name="T25" fmla="*/ 141 h 778"/>
                <a:gd name="T26" fmla="*/ 621 w 791"/>
                <a:gd name="T27" fmla="*/ 0 h 7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791" h="778">
                  <a:moveTo>
                    <a:pt x="621" y="0"/>
                  </a:moveTo>
                  <a:cubicBezTo>
                    <a:pt x="170" y="0"/>
                    <a:pt x="170" y="0"/>
                    <a:pt x="170" y="0"/>
                  </a:cubicBezTo>
                  <a:cubicBezTo>
                    <a:pt x="76" y="0"/>
                    <a:pt x="0" y="63"/>
                    <a:pt x="0" y="141"/>
                  </a:cubicBezTo>
                  <a:cubicBezTo>
                    <a:pt x="0" y="364"/>
                    <a:pt x="0" y="364"/>
                    <a:pt x="0" y="364"/>
                  </a:cubicBezTo>
                  <a:cubicBezTo>
                    <a:pt x="0" y="396"/>
                    <a:pt x="0" y="396"/>
                    <a:pt x="0" y="396"/>
                  </a:cubicBezTo>
                  <a:cubicBezTo>
                    <a:pt x="0" y="515"/>
                    <a:pt x="0" y="515"/>
                    <a:pt x="0" y="515"/>
                  </a:cubicBezTo>
                  <a:cubicBezTo>
                    <a:pt x="0" y="778"/>
                    <a:pt x="0" y="778"/>
                    <a:pt x="0" y="778"/>
                  </a:cubicBezTo>
                  <a:cubicBezTo>
                    <a:pt x="48" y="674"/>
                    <a:pt x="161" y="656"/>
                    <a:pt x="161" y="656"/>
                  </a:cubicBezTo>
                  <a:cubicBezTo>
                    <a:pt x="161" y="655"/>
                    <a:pt x="161" y="655"/>
                    <a:pt x="161" y="655"/>
                  </a:cubicBezTo>
                  <a:cubicBezTo>
                    <a:pt x="164" y="656"/>
                    <a:pt x="167" y="656"/>
                    <a:pt x="170" y="656"/>
                  </a:cubicBezTo>
                  <a:cubicBezTo>
                    <a:pt x="621" y="656"/>
                    <a:pt x="621" y="656"/>
                    <a:pt x="621" y="656"/>
                  </a:cubicBezTo>
                  <a:cubicBezTo>
                    <a:pt x="715" y="656"/>
                    <a:pt x="791" y="593"/>
                    <a:pt x="791" y="515"/>
                  </a:cubicBezTo>
                  <a:cubicBezTo>
                    <a:pt x="791" y="141"/>
                    <a:pt x="791" y="141"/>
                    <a:pt x="791" y="141"/>
                  </a:cubicBezTo>
                  <a:cubicBezTo>
                    <a:pt x="791" y="63"/>
                    <a:pt x="715" y="0"/>
                    <a:pt x="621" y="0"/>
                  </a:cubicBezTo>
                  <a:close/>
                </a:path>
              </a:pathLst>
            </a:custGeom>
            <a:solidFill>
              <a:schemeClr val="bg1">
                <a:lumMod val="65000"/>
              </a:schemeClr>
            </a:solidFill>
            <a:ln w="9525">
              <a:noFill/>
              <a:round/>
              <a:headEnd/>
              <a:tailEnd/>
            </a:ln>
            <a:effectLst>
              <a:outerShdw blurRad="101600" dist="76200" dir="2700000" algn="tl" rotWithShape="0">
                <a:prstClr val="black">
                  <a:alpha val="25000"/>
                </a:prstClr>
              </a:outerShdw>
            </a:effectLst>
          </p:spPr>
          <p:txBody>
            <a:bodyPr vert="horz" wrap="square" lIns="68598" tIns="34299" rIns="68598" bIns="34299" numCol="1" anchor="t" anchorCtr="0" compatLnSpc="1">
              <a:prstTxWarp prst="textNoShape">
                <a:avLst/>
              </a:prstTxWarp>
            </a:bodyPr>
            <a:lstStyle/>
            <a:p>
              <a:endParaRPr lang="tr-TR" sz="1350" dirty="0">
                <a:latin typeface="Arial" panose="020B0604020202020204" pitchFamily="34" charset="0"/>
                <a:cs typeface="Arial" panose="020B0604020202020204" pitchFamily="34" charset="0"/>
              </a:endParaRPr>
            </a:p>
            <a:p>
              <a:r>
                <a:rPr lang="tr-TR" sz="2000" dirty="0">
                  <a:latin typeface="Arial" panose="020B0604020202020204" pitchFamily="34" charset="0"/>
                  <a:cs typeface="Arial" panose="020B0604020202020204" pitchFamily="34" charset="0"/>
                </a:rPr>
                <a:t>Dramatik      Durum</a:t>
              </a:r>
              <a:endParaRPr lang="en-US" sz="2000" dirty="0">
                <a:latin typeface="Arial" panose="020B0604020202020204" pitchFamily="34" charset="0"/>
                <a:cs typeface="Arial" panose="020B0604020202020204" pitchFamily="34" charset="0"/>
              </a:endParaRPr>
            </a:p>
          </p:txBody>
        </p:sp>
        <p:sp>
          <p:nvSpPr>
            <p:cNvPr id="8" name="Freeform 7"/>
            <p:cNvSpPr>
              <a:spLocks/>
            </p:cNvSpPr>
            <p:nvPr/>
          </p:nvSpPr>
          <p:spPr bwMode="auto">
            <a:xfrm>
              <a:off x="1854863" y="2929478"/>
              <a:ext cx="1490755" cy="1468328"/>
            </a:xfrm>
            <a:custGeom>
              <a:avLst/>
              <a:gdLst>
                <a:gd name="T0" fmla="*/ 170 w 790"/>
                <a:gd name="T1" fmla="*/ 0 h 778"/>
                <a:gd name="T2" fmla="*/ 621 w 790"/>
                <a:gd name="T3" fmla="*/ 0 h 778"/>
                <a:gd name="T4" fmla="*/ 790 w 790"/>
                <a:gd name="T5" fmla="*/ 141 h 778"/>
                <a:gd name="T6" fmla="*/ 790 w 790"/>
                <a:gd name="T7" fmla="*/ 364 h 778"/>
                <a:gd name="T8" fmla="*/ 790 w 790"/>
                <a:gd name="T9" fmla="*/ 396 h 778"/>
                <a:gd name="T10" fmla="*/ 790 w 790"/>
                <a:gd name="T11" fmla="*/ 515 h 778"/>
                <a:gd name="T12" fmla="*/ 790 w 790"/>
                <a:gd name="T13" fmla="*/ 778 h 778"/>
                <a:gd name="T14" fmla="*/ 630 w 790"/>
                <a:gd name="T15" fmla="*/ 656 h 778"/>
                <a:gd name="T16" fmla="*/ 630 w 790"/>
                <a:gd name="T17" fmla="*/ 655 h 778"/>
                <a:gd name="T18" fmla="*/ 621 w 790"/>
                <a:gd name="T19" fmla="*/ 656 h 778"/>
                <a:gd name="T20" fmla="*/ 170 w 790"/>
                <a:gd name="T21" fmla="*/ 656 h 778"/>
                <a:gd name="T22" fmla="*/ 0 w 790"/>
                <a:gd name="T23" fmla="*/ 515 h 778"/>
                <a:gd name="T24" fmla="*/ 0 w 790"/>
                <a:gd name="T25" fmla="*/ 141 h 778"/>
                <a:gd name="T26" fmla="*/ 170 w 790"/>
                <a:gd name="T27" fmla="*/ 0 h 7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790" h="778">
                  <a:moveTo>
                    <a:pt x="170" y="0"/>
                  </a:moveTo>
                  <a:cubicBezTo>
                    <a:pt x="621" y="0"/>
                    <a:pt x="621" y="0"/>
                    <a:pt x="621" y="0"/>
                  </a:cubicBezTo>
                  <a:cubicBezTo>
                    <a:pt x="715" y="0"/>
                    <a:pt x="790" y="63"/>
                    <a:pt x="790" y="141"/>
                  </a:cubicBezTo>
                  <a:cubicBezTo>
                    <a:pt x="790" y="364"/>
                    <a:pt x="790" y="364"/>
                    <a:pt x="790" y="364"/>
                  </a:cubicBezTo>
                  <a:cubicBezTo>
                    <a:pt x="790" y="396"/>
                    <a:pt x="790" y="396"/>
                    <a:pt x="790" y="396"/>
                  </a:cubicBezTo>
                  <a:cubicBezTo>
                    <a:pt x="790" y="515"/>
                    <a:pt x="790" y="515"/>
                    <a:pt x="790" y="515"/>
                  </a:cubicBezTo>
                  <a:cubicBezTo>
                    <a:pt x="790" y="778"/>
                    <a:pt x="790" y="778"/>
                    <a:pt x="790" y="778"/>
                  </a:cubicBezTo>
                  <a:cubicBezTo>
                    <a:pt x="743" y="674"/>
                    <a:pt x="630" y="656"/>
                    <a:pt x="630" y="656"/>
                  </a:cubicBezTo>
                  <a:cubicBezTo>
                    <a:pt x="630" y="655"/>
                    <a:pt x="630" y="655"/>
                    <a:pt x="630" y="655"/>
                  </a:cubicBezTo>
                  <a:cubicBezTo>
                    <a:pt x="627" y="656"/>
                    <a:pt x="624" y="656"/>
                    <a:pt x="621" y="656"/>
                  </a:cubicBezTo>
                  <a:cubicBezTo>
                    <a:pt x="170" y="656"/>
                    <a:pt x="170" y="656"/>
                    <a:pt x="170" y="656"/>
                  </a:cubicBezTo>
                  <a:cubicBezTo>
                    <a:pt x="76" y="656"/>
                    <a:pt x="0" y="593"/>
                    <a:pt x="0" y="515"/>
                  </a:cubicBezTo>
                  <a:cubicBezTo>
                    <a:pt x="0" y="141"/>
                    <a:pt x="0" y="141"/>
                    <a:pt x="0" y="141"/>
                  </a:cubicBezTo>
                  <a:cubicBezTo>
                    <a:pt x="0" y="63"/>
                    <a:pt x="76" y="0"/>
                    <a:pt x="170" y="0"/>
                  </a:cubicBezTo>
                  <a:close/>
                </a:path>
              </a:pathLst>
            </a:custGeom>
            <a:solidFill>
              <a:schemeClr val="bg1">
                <a:lumMod val="65000"/>
              </a:schemeClr>
            </a:solidFill>
            <a:ln w="9525">
              <a:noFill/>
              <a:round/>
              <a:headEnd/>
              <a:tailEnd/>
            </a:ln>
            <a:effectLst>
              <a:outerShdw blurRad="101600" dist="76200" dir="8100000" algn="tr" rotWithShape="0">
                <a:prstClr val="black">
                  <a:alpha val="25000"/>
                </a:prstClr>
              </a:outerShdw>
            </a:effectLst>
          </p:spPr>
          <p:txBody>
            <a:bodyPr vert="horz" wrap="square" lIns="68598" tIns="34299" rIns="68598" bIns="34299" numCol="1" anchor="t" anchorCtr="0" compatLnSpc="1">
              <a:prstTxWarp prst="textNoShape">
                <a:avLst/>
              </a:prstTxWarp>
            </a:bodyPr>
            <a:lstStyle/>
            <a:p>
              <a:r>
                <a:rPr lang="tr-TR" sz="1350" dirty="0">
                  <a:latin typeface="Arial" panose="020B0604020202020204" pitchFamily="34" charset="0"/>
                  <a:cs typeface="Arial" panose="020B0604020202020204" pitchFamily="34" charset="0"/>
                </a:rPr>
                <a:t>  </a:t>
              </a:r>
            </a:p>
            <a:p>
              <a:r>
                <a:rPr lang="tr-TR" sz="1350" dirty="0">
                  <a:latin typeface="Arial" panose="020B0604020202020204" pitchFamily="34" charset="0"/>
                  <a:cs typeface="Arial" panose="020B0604020202020204" pitchFamily="34" charset="0"/>
                </a:rPr>
                <a:t>  </a:t>
              </a:r>
              <a:r>
                <a:rPr lang="tr-TR" sz="2000" dirty="0">
                  <a:latin typeface="Arial" panose="020B0604020202020204" pitchFamily="34" charset="0"/>
                  <a:cs typeface="Arial" panose="020B0604020202020204" pitchFamily="34" charset="0"/>
                </a:rPr>
                <a:t>Dramatik</a:t>
              </a:r>
              <a:endParaRPr lang="en-US" sz="2000" dirty="0">
                <a:latin typeface="Arial" panose="020B0604020202020204" pitchFamily="34" charset="0"/>
                <a:cs typeface="Arial" panose="020B0604020202020204" pitchFamily="34" charset="0"/>
              </a:endParaRPr>
            </a:p>
          </p:txBody>
        </p:sp>
        <p:sp>
          <p:nvSpPr>
            <p:cNvPr id="11" name="Freeform 10"/>
            <p:cNvSpPr>
              <a:spLocks/>
            </p:cNvSpPr>
            <p:nvPr/>
          </p:nvSpPr>
          <p:spPr bwMode="auto">
            <a:xfrm>
              <a:off x="2235401" y="4518336"/>
              <a:ext cx="2084483" cy="1579146"/>
            </a:xfrm>
            <a:custGeom>
              <a:avLst/>
              <a:gdLst>
                <a:gd name="T0" fmla="*/ 201 w 937"/>
                <a:gd name="T1" fmla="*/ 0 h 836"/>
                <a:gd name="T2" fmla="*/ 736 w 937"/>
                <a:gd name="T3" fmla="*/ 0 h 836"/>
                <a:gd name="T4" fmla="*/ 937 w 937"/>
                <a:gd name="T5" fmla="*/ 151 h 836"/>
                <a:gd name="T6" fmla="*/ 937 w 937"/>
                <a:gd name="T7" fmla="*/ 391 h 836"/>
                <a:gd name="T8" fmla="*/ 937 w 937"/>
                <a:gd name="T9" fmla="*/ 426 h 836"/>
                <a:gd name="T10" fmla="*/ 937 w 937"/>
                <a:gd name="T11" fmla="*/ 553 h 836"/>
                <a:gd name="T12" fmla="*/ 937 w 937"/>
                <a:gd name="T13" fmla="*/ 836 h 836"/>
                <a:gd name="T14" fmla="*/ 747 w 937"/>
                <a:gd name="T15" fmla="*/ 704 h 836"/>
                <a:gd name="T16" fmla="*/ 747 w 937"/>
                <a:gd name="T17" fmla="*/ 704 h 836"/>
                <a:gd name="T18" fmla="*/ 736 w 937"/>
                <a:gd name="T19" fmla="*/ 704 h 836"/>
                <a:gd name="T20" fmla="*/ 201 w 937"/>
                <a:gd name="T21" fmla="*/ 704 h 836"/>
                <a:gd name="T22" fmla="*/ 0 w 937"/>
                <a:gd name="T23" fmla="*/ 553 h 836"/>
                <a:gd name="T24" fmla="*/ 0 w 937"/>
                <a:gd name="T25" fmla="*/ 151 h 836"/>
                <a:gd name="T26" fmla="*/ 201 w 937"/>
                <a:gd name="T27" fmla="*/ 0 h 8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937" h="836">
                  <a:moveTo>
                    <a:pt x="201" y="0"/>
                  </a:moveTo>
                  <a:cubicBezTo>
                    <a:pt x="736" y="0"/>
                    <a:pt x="736" y="0"/>
                    <a:pt x="736" y="0"/>
                  </a:cubicBezTo>
                  <a:cubicBezTo>
                    <a:pt x="847" y="0"/>
                    <a:pt x="937" y="67"/>
                    <a:pt x="937" y="151"/>
                  </a:cubicBezTo>
                  <a:cubicBezTo>
                    <a:pt x="937" y="391"/>
                    <a:pt x="937" y="391"/>
                    <a:pt x="937" y="391"/>
                  </a:cubicBezTo>
                  <a:cubicBezTo>
                    <a:pt x="937" y="426"/>
                    <a:pt x="937" y="426"/>
                    <a:pt x="937" y="426"/>
                  </a:cubicBezTo>
                  <a:cubicBezTo>
                    <a:pt x="937" y="553"/>
                    <a:pt x="937" y="553"/>
                    <a:pt x="937" y="553"/>
                  </a:cubicBezTo>
                  <a:cubicBezTo>
                    <a:pt x="937" y="836"/>
                    <a:pt x="937" y="836"/>
                    <a:pt x="937" y="836"/>
                  </a:cubicBezTo>
                  <a:cubicBezTo>
                    <a:pt x="880" y="724"/>
                    <a:pt x="747" y="704"/>
                    <a:pt x="747" y="704"/>
                  </a:cubicBezTo>
                  <a:cubicBezTo>
                    <a:pt x="747" y="704"/>
                    <a:pt x="747" y="704"/>
                    <a:pt x="747" y="704"/>
                  </a:cubicBezTo>
                  <a:cubicBezTo>
                    <a:pt x="743" y="704"/>
                    <a:pt x="740" y="704"/>
                    <a:pt x="736" y="704"/>
                  </a:cubicBezTo>
                  <a:cubicBezTo>
                    <a:pt x="201" y="704"/>
                    <a:pt x="201" y="704"/>
                    <a:pt x="201" y="704"/>
                  </a:cubicBezTo>
                  <a:cubicBezTo>
                    <a:pt x="90" y="704"/>
                    <a:pt x="0" y="637"/>
                    <a:pt x="0" y="553"/>
                  </a:cubicBezTo>
                  <a:cubicBezTo>
                    <a:pt x="0" y="151"/>
                    <a:pt x="0" y="151"/>
                    <a:pt x="0" y="151"/>
                  </a:cubicBezTo>
                  <a:cubicBezTo>
                    <a:pt x="0" y="67"/>
                    <a:pt x="90" y="0"/>
                    <a:pt x="201" y="0"/>
                  </a:cubicBezTo>
                  <a:close/>
                </a:path>
              </a:pathLst>
            </a:custGeom>
            <a:solidFill>
              <a:schemeClr val="bg1">
                <a:lumMod val="65000"/>
              </a:schemeClr>
            </a:solidFill>
            <a:ln w="9525">
              <a:noFill/>
              <a:round/>
              <a:headEnd/>
              <a:tailEnd/>
            </a:ln>
            <a:effectLst>
              <a:outerShdw blurRad="101600" dist="76200" dir="8100000" algn="tr" rotWithShape="0">
                <a:prstClr val="black">
                  <a:alpha val="25000"/>
                </a:prstClr>
              </a:outerShdw>
            </a:effectLst>
          </p:spPr>
          <p:txBody>
            <a:bodyPr vert="horz" wrap="square" lIns="68598" tIns="34299" rIns="68598" bIns="34299" numCol="1" anchor="t" anchorCtr="0" compatLnSpc="1">
              <a:prstTxWarp prst="textNoShape">
                <a:avLst/>
              </a:prstTxWarp>
            </a:bodyPr>
            <a:lstStyle/>
            <a:p>
              <a:endParaRPr lang="tr-TR" sz="1350" dirty="0">
                <a:latin typeface="Arial" panose="020B0604020202020204" pitchFamily="34" charset="0"/>
                <a:cs typeface="Arial" panose="020B0604020202020204" pitchFamily="34" charset="0"/>
              </a:endParaRPr>
            </a:p>
            <a:p>
              <a:endParaRPr lang="tr-TR" sz="1350" dirty="0">
                <a:latin typeface="Arial" panose="020B0604020202020204" pitchFamily="34" charset="0"/>
                <a:cs typeface="Arial" panose="020B0604020202020204" pitchFamily="34" charset="0"/>
              </a:endParaRPr>
            </a:p>
            <a:p>
              <a:r>
                <a:rPr lang="tr-TR" sz="1350" dirty="0">
                  <a:latin typeface="Arial" panose="020B0604020202020204" pitchFamily="34" charset="0"/>
                  <a:cs typeface="Arial" panose="020B0604020202020204" pitchFamily="34" charset="0"/>
                </a:rPr>
                <a:t> </a:t>
              </a:r>
              <a:r>
                <a:rPr lang="tr-TR" sz="2000" dirty="0" err="1">
                  <a:latin typeface="Arial" panose="020B0604020202020204" pitchFamily="34" charset="0"/>
                  <a:cs typeface="Arial" panose="020B0604020202020204" pitchFamily="34" charset="0"/>
                </a:rPr>
                <a:t>Dramatizasyon</a:t>
              </a:r>
              <a:endParaRPr lang="en-US" sz="2000" dirty="0">
                <a:latin typeface="Arial" panose="020B0604020202020204" pitchFamily="34" charset="0"/>
                <a:cs typeface="Arial" panose="020B0604020202020204" pitchFamily="34" charset="0"/>
              </a:endParaRPr>
            </a:p>
          </p:txBody>
        </p:sp>
      </p:grpSp>
      <p:graphicFrame>
        <p:nvGraphicFramePr>
          <p:cNvPr id="2" name="Table 1"/>
          <p:cNvGraphicFramePr>
            <a:graphicFrameLocks noGrp="1"/>
          </p:cNvGraphicFramePr>
          <p:nvPr>
            <p:extLst/>
          </p:nvPr>
        </p:nvGraphicFramePr>
        <p:xfrm>
          <a:off x="3635896" y="1340768"/>
          <a:ext cx="4823316" cy="4032448"/>
        </p:xfrm>
        <a:graphic>
          <a:graphicData uri="http://schemas.openxmlformats.org/drawingml/2006/table">
            <a:tbl>
              <a:tblPr firstRow="1" bandRow="1">
                <a:tableStyleId>{93296810-A885-4BE3-A3E7-6D5BEEA58F35}</a:tableStyleId>
              </a:tblPr>
              <a:tblGrid>
                <a:gridCol w="4823316">
                  <a:extLst>
                    <a:ext uri="{9D8B030D-6E8A-4147-A177-3AD203B41FA5}">
                      <a16:colId xmlns:a16="http://schemas.microsoft.com/office/drawing/2014/main" val="20000"/>
                    </a:ext>
                  </a:extLst>
                </a:gridCol>
              </a:tblGrid>
              <a:tr h="834221">
                <a:tc>
                  <a:txBody>
                    <a:bodyPr/>
                    <a:lstStyle/>
                    <a:p>
                      <a:pPr algn="ctr"/>
                      <a:r>
                        <a:rPr lang="tr-TR" sz="3200" b="1" i="0" dirty="0">
                          <a:latin typeface="Calibri Light" charset="0"/>
                          <a:ea typeface="Calibri Light" charset="0"/>
                          <a:cs typeface="Calibri Light" charset="0"/>
                        </a:rPr>
                        <a:t>Drama</a:t>
                      </a:r>
                      <a:endParaRPr lang="en-US" sz="3200" b="1" i="0" dirty="0">
                        <a:latin typeface="Calibri Light" charset="0"/>
                        <a:ea typeface="Calibri Light" charset="0"/>
                        <a:cs typeface="Calibri Light" charset="0"/>
                      </a:endParaRPr>
                    </a:p>
                  </a:txBody>
                  <a:tcPr marL="68598" marR="68598" marT="34299" marB="34299" anchor="ctr">
                    <a:solidFill>
                      <a:srgbClr val="00B050"/>
                    </a:solidFill>
                  </a:tcPr>
                </a:tc>
                <a:extLst>
                  <a:ext uri="{0D108BD9-81ED-4DB2-BD59-A6C34878D82A}">
                    <a16:rowId xmlns:a16="http://schemas.microsoft.com/office/drawing/2014/main" val="10000"/>
                  </a:ext>
                </a:extLst>
              </a:tr>
              <a:tr h="3198227">
                <a:tc>
                  <a:txBody>
                    <a:bodyPr/>
                    <a:lstStyle/>
                    <a:p>
                      <a:r>
                        <a:rPr lang="tr-TR" sz="2400" kern="1200" dirty="0">
                          <a:solidFill>
                            <a:schemeClr val="dk1"/>
                          </a:solidFill>
                          <a:effectLst/>
                          <a:latin typeface="+mn-lt"/>
                          <a:ea typeface="+mn-ea"/>
                          <a:cs typeface="+mn-cs"/>
                        </a:rPr>
                        <a:t>Drama ise tiyatro yazını, oyun yazma sanatı, yapıt olarak tanımlanmaktadır (</a:t>
                      </a:r>
                      <a:r>
                        <a:rPr lang="tr-TR" sz="2400" kern="1200" dirty="0" err="1">
                          <a:solidFill>
                            <a:schemeClr val="dk1"/>
                          </a:solidFill>
                          <a:effectLst/>
                          <a:latin typeface="+mn-lt"/>
                          <a:ea typeface="+mn-ea"/>
                          <a:cs typeface="+mn-cs"/>
                        </a:rPr>
                        <a:t>Püsküllüoğlu</a:t>
                      </a:r>
                      <a:r>
                        <a:rPr lang="tr-TR" sz="2400" kern="1200" dirty="0">
                          <a:solidFill>
                            <a:schemeClr val="dk1"/>
                          </a:solidFill>
                          <a:effectLst/>
                          <a:latin typeface="+mn-lt"/>
                          <a:ea typeface="+mn-ea"/>
                          <a:cs typeface="+mn-cs"/>
                        </a:rPr>
                        <a:t>, 2004, s.303).</a:t>
                      </a:r>
                      <a:endParaRPr lang="en-US" sz="2400" b="0" i="0" dirty="0">
                        <a:latin typeface="Calibri Light" charset="0"/>
                        <a:ea typeface="Calibri Light" charset="0"/>
                        <a:cs typeface="Calibri Light" charset="0"/>
                      </a:endParaRPr>
                    </a:p>
                  </a:txBody>
                  <a:tcPr marL="68598" marR="68598" marT="34299" marB="34299"/>
                </a:tc>
                <a:extLst>
                  <a:ext uri="{0D108BD9-81ED-4DB2-BD59-A6C34878D82A}">
                    <a16:rowId xmlns:a16="http://schemas.microsoft.com/office/drawing/2014/main" val="10001"/>
                  </a:ext>
                </a:extLst>
              </a:tr>
            </a:tbl>
          </a:graphicData>
        </a:graphic>
      </p:graphicFrame>
      <p:sp>
        <p:nvSpPr>
          <p:cNvPr id="45" name="Freeform 8">
            <a:extLst>
              <a:ext uri="{FF2B5EF4-FFF2-40B4-BE49-F238E27FC236}">
                <a16:creationId xmlns:a16="http://schemas.microsoft.com/office/drawing/2014/main" id="{80A8CDB2-42CC-4B2D-90A8-A298D833B1E6}"/>
              </a:ext>
            </a:extLst>
          </p:cNvPr>
          <p:cNvSpPr>
            <a:spLocks/>
          </p:cNvSpPr>
          <p:nvPr/>
        </p:nvSpPr>
        <p:spPr bwMode="auto">
          <a:xfrm>
            <a:off x="1788232" y="1450535"/>
            <a:ext cx="1116226" cy="994431"/>
          </a:xfrm>
          <a:custGeom>
            <a:avLst/>
            <a:gdLst>
              <a:gd name="T0" fmla="*/ 491 w 625"/>
              <a:gd name="T1" fmla="*/ 0 h 665"/>
              <a:gd name="T2" fmla="*/ 134 w 625"/>
              <a:gd name="T3" fmla="*/ 0 h 665"/>
              <a:gd name="T4" fmla="*/ 0 w 625"/>
              <a:gd name="T5" fmla="*/ 120 h 665"/>
              <a:gd name="T6" fmla="*/ 0 w 625"/>
              <a:gd name="T7" fmla="*/ 311 h 665"/>
              <a:gd name="T8" fmla="*/ 0 w 625"/>
              <a:gd name="T9" fmla="*/ 338 h 665"/>
              <a:gd name="T10" fmla="*/ 0 w 625"/>
              <a:gd name="T11" fmla="*/ 440 h 665"/>
              <a:gd name="T12" fmla="*/ 0 w 625"/>
              <a:gd name="T13" fmla="*/ 665 h 665"/>
              <a:gd name="T14" fmla="*/ 127 w 625"/>
              <a:gd name="T15" fmla="*/ 560 h 665"/>
              <a:gd name="T16" fmla="*/ 127 w 625"/>
              <a:gd name="T17" fmla="*/ 560 h 665"/>
              <a:gd name="T18" fmla="*/ 134 w 625"/>
              <a:gd name="T19" fmla="*/ 560 h 665"/>
              <a:gd name="T20" fmla="*/ 491 w 625"/>
              <a:gd name="T21" fmla="*/ 560 h 665"/>
              <a:gd name="T22" fmla="*/ 625 w 625"/>
              <a:gd name="T23" fmla="*/ 440 h 665"/>
              <a:gd name="T24" fmla="*/ 625 w 625"/>
              <a:gd name="T25" fmla="*/ 120 h 665"/>
              <a:gd name="T26" fmla="*/ 491 w 625"/>
              <a:gd name="T27" fmla="*/ 0 h 6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625" h="665">
                <a:moveTo>
                  <a:pt x="491" y="0"/>
                </a:moveTo>
                <a:cubicBezTo>
                  <a:pt x="134" y="0"/>
                  <a:pt x="134" y="0"/>
                  <a:pt x="134" y="0"/>
                </a:cubicBezTo>
                <a:cubicBezTo>
                  <a:pt x="60" y="0"/>
                  <a:pt x="0" y="54"/>
                  <a:pt x="0" y="120"/>
                </a:cubicBezTo>
                <a:cubicBezTo>
                  <a:pt x="0" y="311"/>
                  <a:pt x="0" y="311"/>
                  <a:pt x="0" y="311"/>
                </a:cubicBezTo>
                <a:cubicBezTo>
                  <a:pt x="0" y="338"/>
                  <a:pt x="0" y="338"/>
                  <a:pt x="0" y="338"/>
                </a:cubicBezTo>
                <a:cubicBezTo>
                  <a:pt x="0" y="440"/>
                  <a:pt x="0" y="440"/>
                  <a:pt x="0" y="440"/>
                </a:cubicBezTo>
                <a:cubicBezTo>
                  <a:pt x="0" y="665"/>
                  <a:pt x="0" y="665"/>
                  <a:pt x="0" y="665"/>
                </a:cubicBezTo>
                <a:cubicBezTo>
                  <a:pt x="38" y="575"/>
                  <a:pt x="127" y="560"/>
                  <a:pt x="127" y="560"/>
                </a:cubicBezTo>
                <a:cubicBezTo>
                  <a:pt x="127" y="560"/>
                  <a:pt x="127" y="560"/>
                  <a:pt x="127" y="560"/>
                </a:cubicBezTo>
                <a:cubicBezTo>
                  <a:pt x="129" y="560"/>
                  <a:pt x="132" y="560"/>
                  <a:pt x="134" y="560"/>
                </a:cubicBezTo>
                <a:cubicBezTo>
                  <a:pt x="491" y="560"/>
                  <a:pt x="491" y="560"/>
                  <a:pt x="491" y="560"/>
                </a:cubicBezTo>
                <a:cubicBezTo>
                  <a:pt x="565" y="560"/>
                  <a:pt x="625" y="506"/>
                  <a:pt x="625" y="440"/>
                </a:cubicBezTo>
                <a:cubicBezTo>
                  <a:pt x="625" y="120"/>
                  <a:pt x="625" y="120"/>
                  <a:pt x="625" y="120"/>
                </a:cubicBezTo>
                <a:cubicBezTo>
                  <a:pt x="625" y="54"/>
                  <a:pt x="565" y="0"/>
                  <a:pt x="491" y="0"/>
                </a:cubicBezTo>
                <a:close/>
              </a:path>
            </a:pathLst>
          </a:custGeom>
          <a:solidFill>
            <a:srgbClr val="00B050"/>
          </a:solidFill>
          <a:ln w="9525">
            <a:noFill/>
            <a:round/>
            <a:headEnd/>
            <a:tailEnd/>
          </a:ln>
          <a:effectLst>
            <a:outerShdw blurRad="101600" dist="76200" dir="2700000" algn="tl" rotWithShape="0">
              <a:prstClr val="black">
                <a:alpha val="25000"/>
              </a:prstClr>
            </a:outerShdw>
          </a:effectLst>
        </p:spPr>
        <p:txBody>
          <a:bodyPr vert="horz" wrap="square" lIns="68598" tIns="34299" rIns="68598" bIns="34299" numCol="1" anchor="t" anchorCtr="0" compatLnSpc="1">
            <a:prstTxWarp prst="textNoShape">
              <a:avLst/>
            </a:prstTxWarp>
          </a:bodyPr>
          <a:lstStyle/>
          <a:p>
            <a:endParaRPr lang="tr-TR" sz="1350" dirty="0">
              <a:latin typeface="Arial" panose="020B0604020202020204" pitchFamily="34" charset="0"/>
              <a:cs typeface="Arial" panose="020B0604020202020204" pitchFamily="34" charset="0"/>
            </a:endParaRPr>
          </a:p>
          <a:p>
            <a:endParaRPr lang="en-US" sz="1350" dirty="0">
              <a:latin typeface="Arial" panose="020B0604020202020204" pitchFamily="34" charset="0"/>
              <a:cs typeface="Arial" panose="020B0604020202020204" pitchFamily="34" charset="0"/>
            </a:endParaRPr>
          </a:p>
        </p:txBody>
      </p:sp>
      <p:sp>
        <p:nvSpPr>
          <p:cNvPr id="76" name="Freeform 33">
            <a:extLst>
              <a:ext uri="{FF2B5EF4-FFF2-40B4-BE49-F238E27FC236}">
                <a16:creationId xmlns:a16="http://schemas.microsoft.com/office/drawing/2014/main" id="{2AA5CA4A-37C5-4C56-B348-54FD8E7CA9BA}"/>
              </a:ext>
            </a:extLst>
          </p:cNvPr>
          <p:cNvSpPr>
            <a:spLocks noEditPoints="1"/>
          </p:cNvSpPr>
          <p:nvPr/>
        </p:nvSpPr>
        <p:spPr bwMode="auto">
          <a:xfrm>
            <a:off x="2109927" y="1699640"/>
            <a:ext cx="264649" cy="322407"/>
          </a:xfrm>
          <a:custGeom>
            <a:avLst/>
            <a:gdLst>
              <a:gd name="T0" fmla="*/ 813 w 2197"/>
              <a:gd name="T1" fmla="*/ 324 h 3032"/>
              <a:gd name="T2" fmla="*/ 519 w 2197"/>
              <a:gd name="T3" fmla="*/ 505 h 3032"/>
              <a:gd name="T4" fmla="*/ 329 w 2197"/>
              <a:gd name="T5" fmla="*/ 783 h 3032"/>
              <a:gd name="T6" fmla="*/ 281 w 2197"/>
              <a:gd name="T7" fmla="*/ 1120 h 3032"/>
              <a:gd name="T8" fmla="*/ 340 w 2197"/>
              <a:gd name="T9" fmla="*/ 1390 h 3032"/>
              <a:gd name="T10" fmla="*/ 449 w 2197"/>
              <a:gd name="T11" fmla="*/ 1594 h 3032"/>
              <a:gd name="T12" fmla="*/ 575 w 2197"/>
              <a:gd name="T13" fmla="*/ 1783 h 3032"/>
              <a:gd name="T14" fmla="*/ 653 w 2197"/>
              <a:gd name="T15" fmla="*/ 1996 h 3032"/>
              <a:gd name="T16" fmla="*/ 700 w 2197"/>
              <a:gd name="T17" fmla="*/ 2142 h 3032"/>
              <a:gd name="T18" fmla="*/ 1457 w 2197"/>
              <a:gd name="T19" fmla="*/ 2178 h 3032"/>
              <a:gd name="T20" fmla="*/ 1539 w 2197"/>
              <a:gd name="T21" fmla="*/ 2071 h 3032"/>
              <a:gd name="T22" fmla="*/ 1581 w 2197"/>
              <a:gd name="T23" fmla="*/ 1864 h 3032"/>
              <a:gd name="T24" fmla="*/ 1700 w 2197"/>
              <a:gd name="T25" fmla="*/ 1666 h 3032"/>
              <a:gd name="T26" fmla="*/ 1817 w 2197"/>
              <a:gd name="T27" fmla="*/ 1478 h 3032"/>
              <a:gd name="T28" fmla="*/ 1902 w 2197"/>
              <a:gd name="T29" fmla="*/ 1238 h 3032"/>
              <a:gd name="T30" fmla="*/ 1907 w 2197"/>
              <a:gd name="T31" fmla="*/ 915 h 3032"/>
              <a:gd name="T32" fmla="*/ 1769 w 2197"/>
              <a:gd name="T33" fmla="*/ 606 h 3032"/>
              <a:gd name="T34" fmla="*/ 1513 w 2197"/>
              <a:gd name="T35" fmla="*/ 382 h 3032"/>
              <a:gd name="T36" fmla="*/ 1174 w 2197"/>
              <a:gd name="T37" fmla="*/ 279 h 3032"/>
              <a:gd name="T38" fmla="*/ 1362 w 2197"/>
              <a:gd name="T39" fmla="*/ 32 h 3032"/>
              <a:gd name="T40" fmla="*/ 1747 w 2197"/>
              <a:gd name="T41" fmla="*/ 204 h 3032"/>
              <a:gd name="T42" fmla="*/ 2033 w 2197"/>
              <a:gd name="T43" fmla="*/ 499 h 3032"/>
              <a:gd name="T44" fmla="*/ 2182 w 2197"/>
              <a:gd name="T45" fmla="*/ 883 h 3032"/>
              <a:gd name="T46" fmla="*/ 2180 w 2197"/>
              <a:gd name="T47" fmla="*/ 1263 h 3032"/>
              <a:gd name="T48" fmla="*/ 2095 w 2197"/>
              <a:gd name="T49" fmla="*/ 1542 h 3032"/>
              <a:gd name="T50" fmla="*/ 1977 w 2197"/>
              <a:gd name="T51" fmla="*/ 1752 h 3032"/>
              <a:gd name="T52" fmla="*/ 1857 w 2197"/>
              <a:gd name="T53" fmla="*/ 1933 h 3032"/>
              <a:gd name="T54" fmla="*/ 1816 w 2197"/>
              <a:gd name="T55" fmla="*/ 2095 h 3032"/>
              <a:gd name="T56" fmla="*/ 1702 w 2197"/>
              <a:gd name="T57" fmla="*/ 2328 h 3032"/>
              <a:gd name="T58" fmla="*/ 1611 w 2197"/>
              <a:gd name="T59" fmla="*/ 2485 h 3032"/>
              <a:gd name="T60" fmla="*/ 1603 w 2197"/>
              <a:gd name="T61" fmla="*/ 2631 h 3032"/>
              <a:gd name="T62" fmla="*/ 1599 w 2197"/>
              <a:gd name="T63" fmla="*/ 2699 h 3032"/>
              <a:gd name="T64" fmla="*/ 1566 w 2197"/>
              <a:gd name="T65" fmla="*/ 2789 h 3032"/>
              <a:gd name="T66" fmla="*/ 1452 w 2197"/>
              <a:gd name="T67" fmla="*/ 2888 h 3032"/>
              <a:gd name="T68" fmla="*/ 1283 w 2197"/>
              <a:gd name="T69" fmla="*/ 3010 h 3032"/>
              <a:gd name="T70" fmla="*/ 965 w 2197"/>
              <a:gd name="T71" fmla="*/ 3030 h 3032"/>
              <a:gd name="T72" fmla="*/ 825 w 2197"/>
              <a:gd name="T73" fmla="*/ 2922 h 3032"/>
              <a:gd name="T74" fmla="*/ 657 w 2197"/>
              <a:gd name="T75" fmla="*/ 2823 h 3032"/>
              <a:gd name="T76" fmla="*/ 602 w 2197"/>
              <a:gd name="T77" fmla="*/ 2718 h 3032"/>
              <a:gd name="T78" fmla="*/ 597 w 2197"/>
              <a:gd name="T79" fmla="*/ 2671 h 3032"/>
              <a:gd name="T80" fmla="*/ 590 w 2197"/>
              <a:gd name="T81" fmla="*/ 2546 h 3032"/>
              <a:gd name="T82" fmla="*/ 582 w 2197"/>
              <a:gd name="T83" fmla="*/ 2406 h 3032"/>
              <a:gd name="T84" fmla="*/ 408 w 2197"/>
              <a:gd name="T85" fmla="*/ 2193 h 3032"/>
              <a:gd name="T86" fmla="*/ 368 w 2197"/>
              <a:gd name="T87" fmla="*/ 1991 h 3032"/>
              <a:gd name="T88" fmla="*/ 268 w 2197"/>
              <a:gd name="T89" fmla="*/ 1821 h 3032"/>
              <a:gd name="T90" fmla="*/ 149 w 2197"/>
              <a:gd name="T91" fmla="*/ 1633 h 3032"/>
              <a:gd name="T92" fmla="*/ 45 w 2197"/>
              <a:gd name="T93" fmla="*/ 1384 h 3032"/>
              <a:gd name="T94" fmla="*/ 0 w 2197"/>
              <a:gd name="T95" fmla="*/ 1054 h 3032"/>
              <a:gd name="T96" fmla="*/ 87 w 2197"/>
              <a:gd name="T97" fmla="*/ 644 h 3032"/>
              <a:gd name="T98" fmla="*/ 323 w 2197"/>
              <a:gd name="T99" fmla="*/ 310 h 3032"/>
              <a:gd name="T100" fmla="*/ 672 w 2197"/>
              <a:gd name="T101" fmla="*/ 83 h 3032"/>
              <a:gd name="T102" fmla="*/ 1099 w 2197"/>
              <a:gd name="T103" fmla="*/ 0 h 30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2197" h="3032">
                <a:moveTo>
                  <a:pt x="1099" y="276"/>
                </a:moveTo>
                <a:lnTo>
                  <a:pt x="1024" y="279"/>
                </a:lnTo>
                <a:lnTo>
                  <a:pt x="951" y="288"/>
                </a:lnTo>
                <a:lnTo>
                  <a:pt x="881" y="304"/>
                </a:lnTo>
                <a:lnTo>
                  <a:pt x="813" y="324"/>
                </a:lnTo>
                <a:lnTo>
                  <a:pt x="747" y="352"/>
                </a:lnTo>
                <a:lnTo>
                  <a:pt x="685" y="383"/>
                </a:lnTo>
                <a:lnTo>
                  <a:pt x="626" y="419"/>
                </a:lnTo>
                <a:lnTo>
                  <a:pt x="571" y="460"/>
                </a:lnTo>
                <a:lnTo>
                  <a:pt x="519" y="505"/>
                </a:lnTo>
                <a:lnTo>
                  <a:pt x="471" y="553"/>
                </a:lnTo>
                <a:lnTo>
                  <a:pt x="429" y="606"/>
                </a:lnTo>
                <a:lnTo>
                  <a:pt x="391" y="662"/>
                </a:lnTo>
                <a:lnTo>
                  <a:pt x="358" y="721"/>
                </a:lnTo>
                <a:lnTo>
                  <a:pt x="329" y="783"/>
                </a:lnTo>
                <a:lnTo>
                  <a:pt x="308" y="848"/>
                </a:lnTo>
                <a:lnTo>
                  <a:pt x="292" y="915"/>
                </a:lnTo>
                <a:lnTo>
                  <a:pt x="282" y="983"/>
                </a:lnTo>
                <a:lnTo>
                  <a:pt x="278" y="1054"/>
                </a:lnTo>
                <a:lnTo>
                  <a:pt x="281" y="1120"/>
                </a:lnTo>
                <a:lnTo>
                  <a:pt x="286" y="1181"/>
                </a:lnTo>
                <a:lnTo>
                  <a:pt x="295" y="1238"/>
                </a:lnTo>
                <a:lnTo>
                  <a:pt x="308" y="1292"/>
                </a:lnTo>
                <a:lnTo>
                  <a:pt x="323" y="1343"/>
                </a:lnTo>
                <a:lnTo>
                  <a:pt x="340" y="1390"/>
                </a:lnTo>
                <a:lnTo>
                  <a:pt x="359" y="1435"/>
                </a:lnTo>
                <a:lnTo>
                  <a:pt x="380" y="1478"/>
                </a:lnTo>
                <a:lnTo>
                  <a:pt x="402" y="1518"/>
                </a:lnTo>
                <a:lnTo>
                  <a:pt x="426" y="1557"/>
                </a:lnTo>
                <a:lnTo>
                  <a:pt x="449" y="1594"/>
                </a:lnTo>
                <a:lnTo>
                  <a:pt x="474" y="1630"/>
                </a:lnTo>
                <a:lnTo>
                  <a:pt x="496" y="1665"/>
                </a:lnTo>
                <a:lnTo>
                  <a:pt x="523" y="1704"/>
                </a:lnTo>
                <a:lnTo>
                  <a:pt x="550" y="1744"/>
                </a:lnTo>
                <a:lnTo>
                  <a:pt x="575" y="1783"/>
                </a:lnTo>
                <a:lnTo>
                  <a:pt x="597" y="1823"/>
                </a:lnTo>
                <a:lnTo>
                  <a:pt x="617" y="1864"/>
                </a:lnTo>
                <a:lnTo>
                  <a:pt x="632" y="1906"/>
                </a:lnTo>
                <a:lnTo>
                  <a:pt x="645" y="1950"/>
                </a:lnTo>
                <a:lnTo>
                  <a:pt x="653" y="1996"/>
                </a:lnTo>
                <a:lnTo>
                  <a:pt x="655" y="2044"/>
                </a:lnTo>
                <a:lnTo>
                  <a:pt x="658" y="2071"/>
                </a:lnTo>
                <a:lnTo>
                  <a:pt x="669" y="2097"/>
                </a:lnTo>
                <a:lnTo>
                  <a:pt x="682" y="2121"/>
                </a:lnTo>
                <a:lnTo>
                  <a:pt x="700" y="2142"/>
                </a:lnTo>
                <a:lnTo>
                  <a:pt x="720" y="2162"/>
                </a:lnTo>
                <a:lnTo>
                  <a:pt x="740" y="2178"/>
                </a:lnTo>
                <a:lnTo>
                  <a:pt x="759" y="2193"/>
                </a:lnTo>
                <a:lnTo>
                  <a:pt x="1438" y="2193"/>
                </a:lnTo>
                <a:lnTo>
                  <a:pt x="1457" y="2178"/>
                </a:lnTo>
                <a:lnTo>
                  <a:pt x="1478" y="2162"/>
                </a:lnTo>
                <a:lnTo>
                  <a:pt x="1498" y="2142"/>
                </a:lnTo>
                <a:lnTo>
                  <a:pt x="1515" y="2121"/>
                </a:lnTo>
                <a:lnTo>
                  <a:pt x="1529" y="2097"/>
                </a:lnTo>
                <a:lnTo>
                  <a:pt x="1539" y="2071"/>
                </a:lnTo>
                <a:lnTo>
                  <a:pt x="1542" y="2044"/>
                </a:lnTo>
                <a:lnTo>
                  <a:pt x="1545" y="1996"/>
                </a:lnTo>
                <a:lnTo>
                  <a:pt x="1553" y="1950"/>
                </a:lnTo>
                <a:lnTo>
                  <a:pt x="1565" y="1906"/>
                </a:lnTo>
                <a:lnTo>
                  <a:pt x="1581" y="1864"/>
                </a:lnTo>
                <a:lnTo>
                  <a:pt x="1600" y="1824"/>
                </a:lnTo>
                <a:lnTo>
                  <a:pt x="1623" y="1783"/>
                </a:lnTo>
                <a:lnTo>
                  <a:pt x="1647" y="1744"/>
                </a:lnTo>
                <a:lnTo>
                  <a:pt x="1673" y="1705"/>
                </a:lnTo>
                <a:lnTo>
                  <a:pt x="1700" y="1666"/>
                </a:lnTo>
                <a:lnTo>
                  <a:pt x="1724" y="1631"/>
                </a:lnTo>
                <a:lnTo>
                  <a:pt x="1748" y="1595"/>
                </a:lnTo>
                <a:lnTo>
                  <a:pt x="1772" y="1558"/>
                </a:lnTo>
                <a:lnTo>
                  <a:pt x="1796" y="1518"/>
                </a:lnTo>
                <a:lnTo>
                  <a:pt x="1817" y="1478"/>
                </a:lnTo>
                <a:lnTo>
                  <a:pt x="1839" y="1435"/>
                </a:lnTo>
                <a:lnTo>
                  <a:pt x="1858" y="1390"/>
                </a:lnTo>
                <a:lnTo>
                  <a:pt x="1875" y="1343"/>
                </a:lnTo>
                <a:lnTo>
                  <a:pt x="1890" y="1292"/>
                </a:lnTo>
                <a:lnTo>
                  <a:pt x="1902" y="1238"/>
                </a:lnTo>
                <a:lnTo>
                  <a:pt x="1911" y="1181"/>
                </a:lnTo>
                <a:lnTo>
                  <a:pt x="1917" y="1120"/>
                </a:lnTo>
                <a:lnTo>
                  <a:pt x="1919" y="1054"/>
                </a:lnTo>
                <a:lnTo>
                  <a:pt x="1916" y="983"/>
                </a:lnTo>
                <a:lnTo>
                  <a:pt x="1907" y="915"/>
                </a:lnTo>
                <a:lnTo>
                  <a:pt x="1890" y="847"/>
                </a:lnTo>
                <a:lnTo>
                  <a:pt x="1868" y="783"/>
                </a:lnTo>
                <a:lnTo>
                  <a:pt x="1841" y="721"/>
                </a:lnTo>
                <a:lnTo>
                  <a:pt x="1807" y="661"/>
                </a:lnTo>
                <a:lnTo>
                  <a:pt x="1769" y="606"/>
                </a:lnTo>
                <a:lnTo>
                  <a:pt x="1726" y="553"/>
                </a:lnTo>
                <a:lnTo>
                  <a:pt x="1679" y="505"/>
                </a:lnTo>
                <a:lnTo>
                  <a:pt x="1628" y="460"/>
                </a:lnTo>
                <a:lnTo>
                  <a:pt x="1572" y="418"/>
                </a:lnTo>
                <a:lnTo>
                  <a:pt x="1513" y="382"/>
                </a:lnTo>
                <a:lnTo>
                  <a:pt x="1451" y="352"/>
                </a:lnTo>
                <a:lnTo>
                  <a:pt x="1385" y="324"/>
                </a:lnTo>
                <a:lnTo>
                  <a:pt x="1317" y="304"/>
                </a:lnTo>
                <a:lnTo>
                  <a:pt x="1246" y="288"/>
                </a:lnTo>
                <a:lnTo>
                  <a:pt x="1174" y="279"/>
                </a:lnTo>
                <a:lnTo>
                  <a:pt x="1099" y="276"/>
                </a:lnTo>
                <a:close/>
                <a:moveTo>
                  <a:pt x="1099" y="0"/>
                </a:moveTo>
                <a:lnTo>
                  <a:pt x="1188" y="3"/>
                </a:lnTo>
                <a:lnTo>
                  <a:pt x="1277" y="15"/>
                </a:lnTo>
                <a:lnTo>
                  <a:pt x="1362" y="32"/>
                </a:lnTo>
                <a:lnTo>
                  <a:pt x="1446" y="54"/>
                </a:lnTo>
                <a:lnTo>
                  <a:pt x="1525" y="83"/>
                </a:lnTo>
                <a:lnTo>
                  <a:pt x="1603" y="118"/>
                </a:lnTo>
                <a:lnTo>
                  <a:pt x="1676" y="159"/>
                </a:lnTo>
                <a:lnTo>
                  <a:pt x="1747" y="204"/>
                </a:lnTo>
                <a:lnTo>
                  <a:pt x="1813" y="255"/>
                </a:lnTo>
                <a:lnTo>
                  <a:pt x="1875" y="310"/>
                </a:lnTo>
                <a:lnTo>
                  <a:pt x="1932" y="368"/>
                </a:lnTo>
                <a:lnTo>
                  <a:pt x="1985" y="433"/>
                </a:lnTo>
                <a:lnTo>
                  <a:pt x="2033" y="499"/>
                </a:lnTo>
                <a:lnTo>
                  <a:pt x="2075" y="570"/>
                </a:lnTo>
                <a:lnTo>
                  <a:pt x="2111" y="644"/>
                </a:lnTo>
                <a:lnTo>
                  <a:pt x="2140" y="722"/>
                </a:lnTo>
                <a:lnTo>
                  <a:pt x="2165" y="801"/>
                </a:lnTo>
                <a:lnTo>
                  <a:pt x="2182" y="883"/>
                </a:lnTo>
                <a:lnTo>
                  <a:pt x="2194" y="968"/>
                </a:lnTo>
                <a:lnTo>
                  <a:pt x="2197" y="1054"/>
                </a:lnTo>
                <a:lnTo>
                  <a:pt x="2195" y="1128"/>
                </a:lnTo>
                <a:lnTo>
                  <a:pt x="2189" y="1197"/>
                </a:lnTo>
                <a:lnTo>
                  <a:pt x="2180" y="1263"/>
                </a:lnTo>
                <a:lnTo>
                  <a:pt x="2168" y="1326"/>
                </a:lnTo>
                <a:lnTo>
                  <a:pt x="2153" y="1384"/>
                </a:lnTo>
                <a:lnTo>
                  <a:pt x="2136" y="1440"/>
                </a:lnTo>
                <a:lnTo>
                  <a:pt x="2116" y="1493"/>
                </a:lnTo>
                <a:lnTo>
                  <a:pt x="2095" y="1542"/>
                </a:lnTo>
                <a:lnTo>
                  <a:pt x="2072" y="1588"/>
                </a:lnTo>
                <a:lnTo>
                  <a:pt x="2050" y="1632"/>
                </a:lnTo>
                <a:lnTo>
                  <a:pt x="2025" y="1675"/>
                </a:lnTo>
                <a:lnTo>
                  <a:pt x="2001" y="1714"/>
                </a:lnTo>
                <a:lnTo>
                  <a:pt x="1977" y="1752"/>
                </a:lnTo>
                <a:lnTo>
                  <a:pt x="1953" y="1787"/>
                </a:lnTo>
                <a:lnTo>
                  <a:pt x="1929" y="1820"/>
                </a:lnTo>
                <a:lnTo>
                  <a:pt x="1902" y="1862"/>
                </a:lnTo>
                <a:lnTo>
                  <a:pt x="1877" y="1899"/>
                </a:lnTo>
                <a:lnTo>
                  <a:pt x="1857" y="1933"/>
                </a:lnTo>
                <a:lnTo>
                  <a:pt x="1841" y="1963"/>
                </a:lnTo>
                <a:lnTo>
                  <a:pt x="1830" y="1991"/>
                </a:lnTo>
                <a:lnTo>
                  <a:pt x="1822" y="2019"/>
                </a:lnTo>
                <a:lnTo>
                  <a:pt x="1819" y="2044"/>
                </a:lnTo>
                <a:lnTo>
                  <a:pt x="1816" y="2095"/>
                </a:lnTo>
                <a:lnTo>
                  <a:pt x="1806" y="2145"/>
                </a:lnTo>
                <a:lnTo>
                  <a:pt x="1790" y="2193"/>
                </a:lnTo>
                <a:lnTo>
                  <a:pt x="1766" y="2240"/>
                </a:lnTo>
                <a:lnTo>
                  <a:pt x="1738" y="2285"/>
                </a:lnTo>
                <a:lnTo>
                  <a:pt x="1702" y="2328"/>
                </a:lnTo>
                <a:lnTo>
                  <a:pt x="1662" y="2369"/>
                </a:lnTo>
                <a:lnTo>
                  <a:pt x="1615" y="2406"/>
                </a:lnTo>
                <a:lnTo>
                  <a:pt x="1614" y="2429"/>
                </a:lnTo>
                <a:lnTo>
                  <a:pt x="1613" y="2456"/>
                </a:lnTo>
                <a:lnTo>
                  <a:pt x="1611" y="2485"/>
                </a:lnTo>
                <a:lnTo>
                  <a:pt x="1609" y="2515"/>
                </a:lnTo>
                <a:lnTo>
                  <a:pt x="1607" y="2546"/>
                </a:lnTo>
                <a:lnTo>
                  <a:pt x="1606" y="2576"/>
                </a:lnTo>
                <a:lnTo>
                  <a:pt x="1604" y="2605"/>
                </a:lnTo>
                <a:lnTo>
                  <a:pt x="1603" y="2631"/>
                </a:lnTo>
                <a:lnTo>
                  <a:pt x="1601" y="2653"/>
                </a:lnTo>
                <a:lnTo>
                  <a:pt x="1600" y="2671"/>
                </a:lnTo>
                <a:lnTo>
                  <a:pt x="1600" y="2682"/>
                </a:lnTo>
                <a:lnTo>
                  <a:pt x="1599" y="2685"/>
                </a:lnTo>
                <a:lnTo>
                  <a:pt x="1599" y="2699"/>
                </a:lnTo>
                <a:lnTo>
                  <a:pt x="1597" y="2715"/>
                </a:lnTo>
                <a:lnTo>
                  <a:pt x="1592" y="2732"/>
                </a:lnTo>
                <a:lnTo>
                  <a:pt x="1587" y="2750"/>
                </a:lnTo>
                <a:lnTo>
                  <a:pt x="1578" y="2770"/>
                </a:lnTo>
                <a:lnTo>
                  <a:pt x="1566" y="2789"/>
                </a:lnTo>
                <a:lnTo>
                  <a:pt x="1552" y="2809"/>
                </a:lnTo>
                <a:lnTo>
                  <a:pt x="1533" y="2831"/>
                </a:lnTo>
                <a:lnTo>
                  <a:pt x="1511" y="2850"/>
                </a:lnTo>
                <a:lnTo>
                  <a:pt x="1483" y="2870"/>
                </a:lnTo>
                <a:lnTo>
                  <a:pt x="1452" y="2888"/>
                </a:lnTo>
                <a:lnTo>
                  <a:pt x="1415" y="2906"/>
                </a:lnTo>
                <a:lnTo>
                  <a:pt x="1372" y="2922"/>
                </a:lnTo>
                <a:lnTo>
                  <a:pt x="1347" y="2953"/>
                </a:lnTo>
                <a:lnTo>
                  <a:pt x="1317" y="2983"/>
                </a:lnTo>
                <a:lnTo>
                  <a:pt x="1283" y="3010"/>
                </a:lnTo>
                <a:lnTo>
                  <a:pt x="1259" y="3022"/>
                </a:lnTo>
                <a:lnTo>
                  <a:pt x="1233" y="3030"/>
                </a:lnTo>
                <a:lnTo>
                  <a:pt x="1205" y="3032"/>
                </a:lnTo>
                <a:lnTo>
                  <a:pt x="992" y="3032"/>
                </a:lnTo>
                <a:lnTo>
                  <a:pt x="965" y="3030"/>
                </a:lnTo>
                <a:lnTo>
                  <a:pt x="939" y="3022"/>
                </a:lnTo>
                <a:lnTo>
                  <a:pt x="915" y="3010"/>
                </a:lnTo>
                <a:lnTo>
                  <a:pt x="881" y="2983"/>
                </a:lnTo>
                <a:lnTo>
                  <a:pt x="850" y="2953"/>
                </a:lnTo>
                <a:lnTo>
                  <a:pt x="825" y="2922"/>
                </a:lnTo>
                <a:lnTo>
                  <a:pt x="780" y="2904"/>
                </a:lnTo>
                <a:lnTo>
                  <a:pt x="741" y="2886"/>
                </a:lnTo>
                <a:lnTo>
                  <a:pt x="707" y="2866"/>
                </a:lnTo>
                <a:lnTo>
                  <a:pt x="680" y="2844"/>
                </a:lnTo>
                <a:lnTo>
                  <a:pt x="657" y="2823"/>
                </a:lnTo>
                <a:lnTo>
                  <a:pt x="639" y="2800"/>
                </a:lnTo>
                <a:lnTo>
                  <a:pt x="626" y="2779"/>
                </a:lnTo>
                <a:lnTo>
                  <a:pt x="614" y="2757"/>
                </a:lnTo>
                <a:lnTo>
                  <a:pt x="607" y="2737"/>
                </a:lnTo>
                <a:lnTo>
                  <a:pt x="602" y="2718"/>
                </a:lnTo>
                <a:lnTo>
                  <a:pt x="599" y="2701"/>
                </a:lnTo>
                <a:lnTo>
                  <a:pt x="598" y="2685"/>
                </a:lnTo>
                <a:lnTo>
                  <a:pt x="598" y="2685"/>
                </a:lnTo>
                <a:lnTo>
                  <a:pt x="598" y="2682"/>
                </a:lnTo>
                <a:lnTo>
                  <a:pt x="597" y="2671"/>
                </a:lnTo>
                <a:lnTo>
                  <a:pt x="596" y="2653"/>
                </a:lnTo>
                <a:lnTo>
                  <a:pt x="595" y="2631"/>
                </a:lnTo>
                <a:lnTo>
                  <a:pt x="594" y="2605"/>
                </a:lnTo>
                <a:lnTo>
                  <a:pt x="592" y="2576"/>
                </a:lnTo>
                <a:lnTo>
                  <a:pt x="590" y="2546"/>
                </a:lnTo>
                <a:lnTo>
                  <a:pt x="588" y="2515"/>
                </a:lnTo>
                <a:lnTo>
                  <a:pt x="587" y="2485"/>
                </a:lnTo>
                <a:lnTo>
                  <a:pt x="585" y="2456"/>
                </a:lnTo>
                <a:lnTo>
                  <a:pt x="584" y="2429"/>
                </a:lnTo>
                <a:lnTo>
                  <a:pt x="582" y="2406"/>
                </a:lnTo>
                <a:lnTo>
                  <a:pt x="536" y="2369"/>
                </a:lnTo>
                <a:lnTo>
                  <a:pt x="495" y="2328"/>
                </a:lnTo>
                <a:lnTo>
                  <a:pt x="460" y="2285"/>
                </a:lnTo>
                <a:lnTo>
                  <a:pt x="432" y="2240"/>
                </a:lnTo>
                <a:lnTo>
                  <a:pt x="408" y="2193"/>
                </a:lnTo>
                <a:lnTo>
                  <a:pt x="392" y="2145"/>
                </a:lnTo>
                <a:lnTo>
                  <a:pt x="382" y="2095"/>
                </a:lnTo>
                <a:lnTo>
                  <a:pt x="378" y="2044"/>
                </a:lnTo>
                <a:lnTo>
                  <a:pt x="376" y="2019"/>
                </a:lnTo>
                <a:lnTo>
                  <a:pt x="368" y="1991"/>
                </a:lnTo>
                <a:lnTo>
                  <a:pt x="357" y="1963"/>
                </a:lnTo>
                <a:lnTo>
                  <a:pt x="341" y="1933"/>
                </a:lnTo>
                <a:lnTo>
                  <a:pt x="320" y="1899"/>
                </a:lnTo>
                <a:lnTo>
                  <a:pt x="297" y="1862"/>
                </a:lnTo>
                <a:lnTo>
                  <a:pt x="268" y="1821"/>
                </a:lnTo>
                <a:lnTo>
                  <a:pt x="245" y="1788"/>
                </a:lnTo>
                <a:lnTo>
                  <a:pt x="222" y="1752"/>
                </a:lnTo>
                <a:lnTo>
                  <a:pt x="197" y="1714"/>
                </a:lnTo>
                <a:lnTo>
                  <a:pt x="173" y="1675"/>
                </a:lnTo>
                <a:lnTo>
                  <a:pt x="149" y="1633"/>
                </a:lnTo>
                <a:lnTo>
                  <a:pt x="125" y="1588"/>
                </a:lnTo>
                <a:lnTo>
                  <a:pt x="102" y="1542"/>
                </a:lnTo>
                <a:lnTo>
                  <a:pt x="82" y="1493"/>
                </a:lnTo>
                <a:lnTo>
                  <a:pt x="62" y="1440"/>
                </a:lnTo>
                <a:lnTo>
                  <a:pt x="45" y="1384"/>
                </a:lnTo>
                <a:lnTo>
                  <a:pt x="30" y="1326"/>
                </a:lnTo>
                <a:lnTo>
                  <a:pt x="17" y="1263"/>
                </a:lnTo>
                <a:lnTo>
                  <a:pt x="8" y="1197"/>
                </a:lnTo>
                <a:lnTo>
                  <a:pt x="3" y="1128"/>
                </a:lnTo>
                <a:lnTo>
                  <a:pt x="0" y="1054"/>
                </a:lnTo>
                <a:lnTo>
                  <a:pt x="4" y="968"/>
                </a:lnTo>
                <a:lnTo>
                  <a:pt x="15" y="883"/>
                </a:lnTo>
                <a:lnTo>
                  <a:pt x="32" y="801"/>
                </a:lnTo>
                <a:lnTo>
                  <a:pt x="57" y="722"/>
                </a:lnTo>
                <a:lnTo>
                  <a:pt x="87" y="644"/>
                </a:lnTo>
                <a:lnTo>
                  <a:pt x="123" y="570"/>
                </a:lnTo>
                <a:lnTo>
                  <a:pt x="165" y="499"/>
                </a:lnTo>
                <a:lnTo>
                  <a:pt x="213" y="433"/>
                </a:lnTo>
                <a:lnTo>
                  <a:pt x="266" y="368"/>
                </a:lnTo>
                <a:lnTo>
                  <a:pt x="323" y="310"/>
                </a:lnTo>
                <a:lnTo>
                  <a:pt x="385" y="255"/>
                </a:lnTo>
                <a:lnTo>
                  <a:pt x="451" y="204"/>
                </a:lnTo>
                <a:lnTo>
                  <a:pt x="521" y="159"/>
                </a:lnTo>
                <a:lnTo>
                  <a:pt x="595" y="118"/>
                </a:lnTo>
                <a:lnTo>
                  <a:pt x="672" y="83"/>
                </a:lnTo>
                <a:lnTo>
                  <a:pt x="753" y="54"/>
                </a:lnTo>
                <a:lnTo>
                  <a:pt x="836" y="32"/>
                </a:lnTo>
                <a:lnTo>
                  <a:pt x="921" y="15"/>
                </a:lnTo>
                <a:lnTo>
                  <a:pt x="1009" y="3"/>
                </a:lnTo>
                <a:lnTo>
                  <a:pt x="1099" y="0"/>
                </a:lnTo>
                <a:close/>
              </a:path>
            </a:pathLst>
          </a:custGeom>
          <a:solidFill>
            <a:schemeClr val="bg1"/>
          </a:solidFill>
          <a:ln w="0">
            <a:noFill/>
            <a:prstDash val="solid"/>
            <a:round/>
            <a:headEnd/>
            <a:tailEnd/>
          </a:ln>
        </p:spPr>
        <p:txBody>
          <a:bodyPr vert="horz" wrap="square" lIns="68598" tIns="34299" rIns="68598" bIns="34299" numCol="1" anchor="t" anchorCtr="0" compatLnSpc="1">
            <a:prstTxWarp prst="textNoShape">
              <a:avLst/>
            </a:prstTxWarp>
          </a:bodyPr>
          <a:lstStyle/>
          <a:p>
            <a:endParaRPr lang="en-US" sz="1350" dirty="0">
              <a:latin typeface="Arial" panose="020B0604020202020204" pitchFamily="34" charset="0"/>
              <a:cs typeface="Arial" panose="020B0604020202020204" pitchFamily="34" charset="0"/>
            </a:endParaRPr>
          </a:p>
        </p:txBody>
      </p:sp>
      <p:sp>
        <p:nvSpPr>
          <p:cNvPr id="78" name="Freeform 9">
            <a:extLst>
              <a:ext uri="{FF2B5EF4-FFF2-40B4-BE49-F238E27FC236}">
                <a16:creationId xmlns:a16="http://schemas.microsoft.com/office/drawing/2014/main" id="{B390E1BE-AA14-4250-89A0-2DFDFAD6BAFA}"/>
              </a:ext>
            </a:extLst>
          </p:cNvPr>
          <p:cNvSpPr>
            <a:spLocks/>
          </p:cNvSpPr>
          <p:nvPr/>
        </p:nvSpPr>
        <p:spPr bwMode="auto">
          <a:xfrm>
            <a:off x="467544" y="1450536"/>
            <a:ext cx="1175594" cy="995216"/>
          </a:xfrm>
          <a:custGeom>
            <a:avLst/>
            <a:gdLst>
              <a:gd name="T0" fmla="*/ 105 w 487"/>
              <a:gd name="T1" fmla="*/ 0 h 578"/>
              <a:gd name="T2" fmla="*/ 383 w 487"/>
              <a:gd name="T3" fmla="*/ 0 h 578"/>
              <a:gd name="T4" fmla="*/ 487 w 487"/>
              <a:gd name="T5" fmla="*/ 104 h 578"/>
              <a:gd name="T6" fmla="*/ 487 w 487"/>
              <a:gd name="T7" fmla="*/ 270 h 578"/>
              <a:gd name="T8" fmla="*/ 487 w 487"/>
              <a:gd name="T9" fmla="*/ 294 h 578"/>
              <a:gd name="T10" fmla="*/ 487 w 487"/>
              <a:gd name="T11" fmla="*/ 383 h 578"/>
              <a:gd name="T12" fmla="*/ 487 w 487"/>
              <a:gd name="T13" fmla="*/ 578 h 578"/>
              <a:gd name="T14" fmla="*/ 388 w 487"/>
              <a:gd name="T15" fmla="*/ 487 h 578"/>
              <a:gd name="T16" fmla="*/ 388 w 487"/>
              <a:gd name="T17" fmla="*/ 487 h 578"/>
              <a:gd name="T18" fmla="*/ 383 w 487"/>
              <a:gd name="T19" fmla="*/ 487 h 578"/>
              <a:gd name="T20" fmla="*/ 105 w 487"/>
              <a:gd name="T21" fmla="*/ 487 h 578"/>
              <a:gd name="T22" fmla="*/ 0 w 487"/>
              <a:gd name="T23" fmla="*/ 383 h 578"/>
              <a:gd name="T24" fmla="*/ 0 w 487"/>
              <a:gd name="T25" fmla="*/ 104 h 578"/>
              <a:gd name="T26" fmla="*/ 105 w 487"/>
              <a:gd name="T27" fmla="*/ 0 h 5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487" h="578">
                <a:moveTo>
                  <a:pt x="105" y="0"/>
                </a:moveTo>
                <a:cubicBezTo>
                  <a:pt x="383" y="0"/>
                  <a:pt x="383" y="0"/>
                  <a:pt x="383" y="0"/>
                </a:cubicBezTo>
                <a:cubicBezTo>
                  <a:pt x="440" y="0"/>
                  <a:pt x="487" y="47"/>
                  <a:pt x="487" y="104"/>
                </a:cubicBezTo>
                <a:cubicBezTo>
                  <a:pt x="487" y="270"/>
                  <a:pt x="487" y="270"/>
                  <a:pt x="487" y="270"/>
                </a:cubicBezTo>
                <a:cubicBezTo>
                  <a:pt x="487" y="294"/>
                  <a:pt x="487" y="294"/>
                  <a:pt x="487" y="294"/>
                </a:cubicBezTo>
                <a:cubicBezTo>
                  <a:pt x="487" y="383"/>
                  <a:pt x="487" y="383"/>
                  <a:pt x="487" y="383"/>
                </a:cubicBezTo>
                <a:cubicBezTo>
                  <a:pt x="487" y="578"/>
                  <a:pt x="487" y="578"/>
                  <a:pt x="487" y="578"/>
                </a:cubicBezTo>
                <a:cubicBezTo>
                  <a:pt x="458" y="500"/>
                  <a:pt x="388" y="487"/>
                  <a:pt x="388" y="487"/>
                </a:cubicBezTo>
                <a:cubicBezTo>
                  <a:pt x="388" y="487"/>
                  <a:pt x="388" y="487"/>
                  <a:pt x="388" y="487"/>
                </a:cubicBezTo>
                <a:cubicBezTo>
                  <a:pt x="386" y="487"/>
                  <a:pt x="385" y="487"/>
                  <a:pt x="383" y="487"/>
                </a:cubicBezTo>
                <a:cubicBezTo>
                  <a:pt x="105" y="487"/>
                  <a:pt x="105" y="487"/>
                  <a:pt x="105" y="487"/>
                </a:cubicBezTo>
                <a:cubicBezTo>
                  <a:pt x="47" y="487"/>
                  <a:pt x="0" y="440"/>
                  <a:pt x="0" y="383"/>
                </a:cubicBezTo>
                <a:cubicBezTo>
                  <a:pt x="0" y="104"/>
                  <a:pt x="0" y="104"/>
                  <a:pt x="0" y="104"/>
                </a:cubicBezTo>
                <a:cubicBezTo>
                  <a:pt x="0" y="47"/>
                  <a:pt x="47" y="0"/>
                  <a:pt x="105" y="0"/>
                </a:cubicBezTo>
                <a:close/>
              </a:path>
            </a:pathLst>
          </a:custGeom>
          <a:solidFill>
            <a:schemeClr val="bg1">
              <a:lumMod val="65000"/>
            </a:schemeClr>
          </a:solidFill>
          <a:ln w="9525">
            <a:noFill/>
            <a:round/>
            <a:headEnd/>
            <a:tailEnd/>
          </a:ln>
          <a:effectLst>
            <a:outerShdw blurRad="101600" dist="76200" dir="8100000" algn="tr" rotWithShape="0">
              <a:prstClr val="black">
                <a:alpha val="25000"/>
              </a:prstClr>
            </a:outerShdw>
          </a:effectLst>
        </p:spPr>
        <p:txBody>
          <a:bodyPr vert="horz" wrap="square" lIns="68598" tIns="34299" rIns="68598" bIns="34299" numCol="1" anchor="t" anchorCtr="0" compatLnSpc="1">
            <a:prstTxWarp prst="textNoShape">
              <a:avLst/>
            </a:prstTxWarp>
          </a:bodyPr>
          <a:lstStyle/>
          <a:p>
            <a:endParaRPr lang="tr-TR" sz="1350" dirty="0">
              <a:latin typeface="Arial" panose="020B0604020202020204" pitchFamily="34" charset="0"/>
              <a:cs typeface="Arial" panose="020B0604020202020204" pitchFamily="34" charset="0"/>
            </a:endParaRPr>
          </a:p>
          <a:p>
            <a:r>
              <a:rPr lang="tr-TR" sz="1350" dirty="0">
                <a:latin typeface="Arial" panose="020B0604020202020204" pitchFamily="34" charset="0"/>
                <a:cs typeface="Arial" panose="020B0604020202020204" pitchFamily="34" charset="0"/>
              </a:rPr>
              <a:t>  </a:t>
            </a:r>
            <a:r>
              <a:rPr lang="tr-TR" sz="2000" dirty="0">
                <a:latin typeface="Arial" panose="020B0604020202020204" pitchFamily="34" charset="0"/>
                <a:cs typeface="Arial" panose="020B0604020202020204" pitchFamily="34" charset="0"/>
              </a:rPr>
              <a:t>Dram</a:t>
            </a:r>
            <a:endParaRPr lang="en-US" sz="2000" dirty="0">
              <a:latin typeface="Arial" panose="020B0604020202020204" pitchFamily="34" charset="0"/>
              <a:cs typeface="Arial" panose="020B0604020202020204" pitchFamily="34" charset="0"/>
            </a:endParaRPr>
          </a:p>
        </p:txBody>
      </p:sp>
      <p:sp>
        <p:nvSpPr>
          <p:cNvPr id="79" name="Freeform 43">
            <a:extLst>
              <a:ext uri="{FF2B5EF4-FFF2-40B4-BE49-F238E27FC236}">
                <a16:creationId xmlns:a16="http://schemas.microsoft.com/office/drawing/2014/main" id="{CABB977D-CC7E-4700-BD60-1391D7E91009}"/>
              </a:ext>
            </a:extLst>
          </p:cNvPr>
          <p:cNvSpPr>
            <a:spLocks/>
          </p:cNvSpPr>
          <p:nvPr/>
        </p:nvSpPr>
        <p:spPr bwMode="auto">
          <a:xfrm>
            <a:off x="2235152" y="1795468"/>
            <a:ext cx="36811" cy="117336"/>
          </a:xfrm>
          <a:custGeom>
            <a:avLst/>
            <a:gdLst>
              <a:gd name="T0" fmla="*/ 167 w 334"/>
              <a:gd name="T1" fmla="*/ 0 h 1073"/>
              <a:gd name="T2" fmla="*/ 201 w 334"/>
              <a:gd name="T3" fmla="*/ 2 h 1073"/>
              <a:gd name="T4" fmla="*/ 230 w 334"/>
              <a:gd name="T5" fmla="*/ 8 h 1073"/>
              <a:gd name="T6" fmla="*/ 258 w 334"/>
              <a:gd name="T7" fmla="*/ 18 h 1073"/>
              <a:gd name="T8" fmla="*/ 280 w 334"/>
              <a:gd name="T9" fmla="*/ 33 h 1073"/>
              <a:gd name="T10" fmla="*/ 300 w 334"/>
              <a:gd name="T11" fmla="*/ 51 h 1073"/>
              <a:gd name="T12" fmla="*/ 314 w 334"/>
              <a:gd name="T13" fmla="*/ 72 h 1073"/>
              <a:gd name="T14" fmla="*/ 326 w 334"/>
              <a:gd name="T15" fmla="*/ 98 h 1073"/>
              <a:gd name="T16" fmla="*/ 331 w 334"/>
              <a:gd name="T17" fmla="*/ 128 h 1073"/>
              <a:gd name="T18" fmla="*/ 334 w 334"/>
              <a:gd name="T19" fmla="*/ 162 h 1073"/>
              <a:gd name="T20" fmla="*/ 334 w 334"/>
              <a:gd name="T21" fmla="*/ 406 h 1073"/>
              <a:gd name="T22" fmla="*/ 332 w 334"/>
              <a:gd name="T23" fmla="*/ 438 h 1073"/>
              <a:gd name="T24" fmla="*/ 329 w 334"/>
              <a:gd name="T25" fmla="*/ 471 h 1073"/>
              <a:gd name="T26" fmla="*/ 326 w 334"/>
              <a:gd name="T27" fmla="*/ 505 h 1073"/>
              <a:gd name="T28" fmla="*/ 260 w 334"/>
              <a:gd name="T29" fmla="*/ 996 h 1073"/>
              <a:gd name="T30" fmla="*/ 255 w 334"/>
              <a:gd name="T31" fmla="*/ 1019 h 1073"/>
              <a:gd name="T32" fmla="*/ 247 w 334"/>
              <a:gd name="T33" fmla="*/ 1039 h 1073"/>
              <a:gd name="T34" fmla="*/ 237 w 334"/>
              <a:gd name="T35" fmla="*/ 1052 h 1073"/>
              <a:gd name="T36" fmla="*/ 224 w 334"/>
              <a:gd name="T37" fmla="*/ 1062 h 1073"/>
              <a:gd name="T38" fmla="*/ 208 w 334"/>
              <a:gd name="T39" fmla="*/ 1069 h 1073"/>
              <a:gd name="T40" fmla="*/ 188 w 334"/>
              <a:gd name="T41" fmla="*/ 1072 h 1073"/>
              <a:gd name="T42" fmla="*/ 167 w 334"/>
              <a:gd name="T43" fmla="*/ 1073 h 1073"/>
              <a:gd name="T44" fmla="*/ 145 w 334"/>
              <a:gd name="T45" fmla="*/ 1072 h 1073"/>
              <a:gd name="T46" fmla="*/ 126 w 334"/>
              <a:gd name="T47" fmla="*/ 1069 h 1073"/>
              <a:gd name="T48" fmla="*/ 110 w 334"/>
              <a:gd name="T49" fmla="*/ 1062 h 1073"/>
              <a:gd name="T50" fmla="*/ 96 w 334"/>
              <a:gd name="T51" fmla="*/ 1052 h 1073"/>
              <a:gd name="T52" fmla="*/ 86 w 334"/>
              <a:gd name="T53" fmla="*/ 1039 h 1073"/>
              <a:gd name="T54" fmla="*/ 78 w 334"/>
              <a:gd name="T55" fmla="*/ 1019 h 1073"/>
              <a:gd name="T56" fmla="*/ 74 w 334"/>
              <a:gd name="T57" fmla="*/ 996 h 1073"/>
              <a:gd name="T58" fmla="*/ 8 w 334"/>
              <a:gd name="T59" fmla="*/ 505 h 1073"/>
              <a:gd name="T60" fmla="*/ 5 w 334"/>
              <a:gd name="T61" fmla="*/ 471 h 1073"/>
              <a:gd name="T62" fmla="*/ 1 w 334"/>
              <a:gd name="T63" fmla="*/ 438 h 1073"/>
              <a:gd name="T64" fmla="*/ 0 w 334"/>
              <a:gd name="T65" fmla="*/ 406 h 1073"/>
              <a:gd name="T66" fmla="*/ 0 w 334"/>
              <a:gd name="T67" fmla="*/ 162 h 1073"/>
              <a:gd name="T68" fmla="*/ 2 w 334"/>
              <a:gd name="T69" fmla="*/ 128 h 1073"/>
              <a:gd name="T70" fmla="*/ 8 w 334"/>
              <a:gd name="T71" fmla="*/ 98 h 1073"/>
              <a:gd name="T72" fmla="*/ 19 w 334"/>
              <a:gd name="T73" fmla="*/ 72 h 1073"/>
              <a:gd name="T74" fmla="*/ 34 w 334"/>
              <a:gd name="T75" fmla="*/ 51 h 1073"/>
              <a:gd name="T76" fmla="*/ 53 w 334"/>
              <a:gd name="T77" fmla="*/ 33 h 1073"/>
              <a:gd name="T78" fmla="*/ 76 w 334"/>
              <a:gd name="T79" fmla="*/ 18 h 1073"/>
              <a:gd name="T80" fmla="*/ 103 w 334"/>
              <a:gd name="T81" fmla="*/ 8 h 1073"/>
              <a:gd name="T82" fmla="*/ 133 w 334"/>
              <a:gd name="T83" fmla="*/ 2 h 1073"/>
              <a:gd name="T84" fmla="*/ 167 w 334"/>
              <a:gd name="T85" fmla="*/ 0 h 10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334" h="1073">
                <a:moveTo>
                  <a:pt x="167" y="0"/>
                </a:moveTo>
                <a:lnTo>
                  <a:pt x="201" y="2"/>
                </a:lnTo>
                <a:lnTo>
                  <a:pt x="230" y="8"/>
                </a:lnTo>
                <a:lnTo>
                  <a:pt x="258" y="18"/>
                </a:lnTo>
                <a:lnTo>
                  <a:pt x="280" y="33"/>
                </a:lnTo>
                <a:lnTo>
                  <a:pt x="300" y="51"/>
                </a:lnTo>
                <a:lnTo>
                  <a:pt x="314" y="72"/>
                </a:lnTo>
                <a:lnTo>
                  <a:pt x="326" y="98"/>
                </a:lnTo>
                <a:lnTo>
                  <a:pt x="331" y="128"/>
                </a:lnTo>
                <a:lnTo>
                  <a:pt x="334" y="162"/>
                </a:lnTo>
                <a:lnTo>
                  <a:pt x="334" y="406"/>
                </a:lnTo>
                <a:lnTo>
                  <a:pt x="332" y="438"/>
                </a:lnTo>
                <a:lnTo>
                  <a:pt x="329" y="471"/>
                </a:lnTo>
                <a:lnTo>
                  <a:pt x="326" y="505"/>
                </a:lnTo>
                <a:lnTo>
                  <a:pt x="260" y="996"/>
                </a:lnTo>
                <a:lnTo>
                  <a:pt x="255" y="1019"/>
                </a:lnTo>
                <a:lnTo>
                  <a:pt x="247" y="1039"/>
                </a:lnTo>
                <a:lnTo>
                  <a:pt x="237" y="1052"/>
                </a:lnTo>
                <a:lnTo>
                  <a:pt x="224" y="1062"/>
                </a:lnTo>
                <a:lnTo>
                  <a:pt x="208" y="1069"/>
                </a:lnTo>
                <a:lnTo>
                  <a:pt x="188" y="1072"/>
                </a:lnTo>
                <a:lnTo>
                  <a:pt x="167" y="1073"/>
                </a:lnTo>
                <a:lnTo>
                  <a:pt x="145" y="1072"/>
                </a:lnTo>
                <a:lnTo>
                  <a:pt x="126" y="1069"/>
                </a:lnTo>
                <a:lnTo>
                  <a:pt x="110" y="1062"/>
                </a:lnTo>
                <a:lnTo>
                  <a:pt x="96" y="1052"/>
                </a:lnTo>
                <a:lnTo>
                  <a:pt x="86" y="1039"/>
                </a:lnTo>
                <a:lnTo>
                  <a:pt x="78" y="1019"/>
                </a:lnTo>
                <a:lnTo>
                  <a:pt x="74" y="996"/>
                </a:lnTo>
                <a:lnTo>
                  <a:pt x="8" y="505"/>
                </a:lnTo>
                <a:lnTo>
                  <a:pt x="5" y="471"/>
                </a:lnTo>
                <a:lnTo>
                  <a:pt x="1" y="438"/>
                </a:lnTo>
                <a:lnTo>
                  <a:pt x="0" y="406"/>
                </a:lnTo>
                <a:lnTo>
                  <a:pt x="0" y="162"/>
                </a:lnTo>
                <a:lnTo>
                  <a:pt x="2" y="128"/>
                </a:lnTo>
                <a:lnTo>
                  <a:pt x="8" y="98"/>
                </a:lnTo>
                <a:lnTo>
                  <a:pt x="19" y="72"/>
                </a:lnTo>
                <a:lnTo>
                  <a:pt x="34" y="51"/>
                </a:lnTo>
                <a:lnTo>
                  <a:pt x="53" y="33"/>
                </a:lnTo>
                <a:lnTo>
                  <a:pt x="76" y="18"/>
                </a:lnTo>
                <a:lnTo>
                  <a:pt x="103" y="8"/>
                </a:lnTo>
                <a:lnTo>
                  <a:pt x="133" y="2"/>
                </a:lnTo>
                <a:lnTo>
                  <a:pt x="167" y="0"/>
                </a:lnTo>
                <a:close/>
              </a:path>
            </a:pathLst>
          </a:custGeom>
          <a:solidFill>
            <a:schemeClr val="bg1"/>
          </a:solidFill>
          <a:ln w="0">
            <a:noFill/>
            <a:prstDash val="solid"/>
            <a:round/>
            <a:headEnd/>
            <a:tailEnd/>
          </a:ln>
        </p:spPr>
        <p:txBody>
          <a:bodyPr vert="horz" wrap="square" lIns="68598" tIns="34299" rIns="68598" bIns="34299" numCol="1" anchor="t" anchorCtr="0" compatLnSpc="1">
            <a:prstTxWarp prst="textNoShape">
              <a:avLst/>
            </a:prstTxWarp>
          </a:bodyPr>
          <a:lstStyle/>
          <a:p>
            <a:endParaRPr lang="en-US" sz="135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237038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40061F76-06EE-4F27-B413-907D3DB991EB}"/>
              </a:ext>
            </a:extLst>
          </p:cNvPr>
          <p:cNvSpPr>
            <a:spLocks noGrp="1"/>
          </p:cNvSpPr>
          <p:nvPr>
            <p:ph type="title"/>
          </p:nvPr>
        </p:nvSpPr>
        <p:spPr>
          <a:xfrm>
            <a:off x="944174" y="-975954"/>
            <a:ext cx="8229600" cy="1143000"/>
          </a:xfrm>
        </p:spPr>
        <p:txBody>
          <a:bodyPr/>
          <a:lstStyle/>
          <a:p>
            <a:endParaRPr lang="tr-TR"/>
          </a:p>
        </p:txBody>
      </p:sp>
      <p:sp>
        <p:nvSpPr>
          <p:cNvPr id="3" name="Title 3">
            <a:extLst>
              <a:ext uri="{FF2B5EF4-FFF2-40B4-BE49-F238E27FC236}">
                <a16:creationId xmlns:a16="http://schemas.microsoft.com/office/drawing/2014/main" id="{59F7A067-DC0D-40E3-98EC-319B5ADB9389}"/>
              </a:ext>
            </a:extLst>
          </p:cNvPr>
          <p:cNvSpPr txBox="1">
            <a:spLocks/>
          </p:cNvSpPr>
          <p:nvPr/>
        </p:nvSpPr>
        <p:spPr>
          <a:xfrm>
            <a:off x="684788" y="942918"/>
            <a:ext cx="7886700" cy="994431"/>
          </a:xfrm>
          <a:prstGeom prst="rect">
            <a:avLst/>
          </a:prstGeom>
        </p:spPr>
        <p:txBody>
          <a:bodyPr vert="horz" lIns="68598" tIns="34299" rIns="68598" bIns="34299" rtlCol="0" anchor="ctr">
            <a:normAutofit/>
          </a:bodyPr>
          <a:lstStyle>
            <a:lvl1pPr algn="l" defTabSz="914126" rtl="0" eaLnBrk="1" latinLnBrk="0" hangingPunct="1">
              <a:lnSpc>
                <a:spcPct val="90000"/>
              </a:lnSpc>
              <a:spcBef>
                <a:spcPct val="0"/>
              </a:spcBef>
              <a:buNone/>
              <a:defRPr sz="4399" kern="1200">
                <a:solidFill>
                  <a:schemeClr val="tx1"/>
                </a:solidFill>
                <a:latin typeface="+mj-lt"/>
                <a:ea typeface="+mj-ea"/>
                <a:cs typeface="+mj-cs"/>
              </a:defRPr>
            </a:lvl1pPr>
          </a:lstStyle>
          <a:p>
            <a:endParaRPr lang="en-US" sz="3300" dirty="0"/>
          </a:p>
        </p:txBody>
      </p:sp>
      <p:grpSp>
        <p:nvGrpSpPr>
          <p:cNvPr id="4" name="Group 2">
            <a:extLst>
              <a:ext uri="{FF2B5EF4-FFF2-40B4-BE49-F238E27FC236}">
                <a16:creationId xmlns:a16="http://schemas.microsoft.com/office/drawing/2014/main" id="{C64A0A0A-3C61-49BB-9BCB-7B8106AA618F}"/>
              </a:ext>
            </a:extLst>
          </p:cNvPr>
          <p:cNvGrpSpPr/>
          <p:nvPr/>
        </p:nvGrpSpPr>
        <p:grpSpPr>
          <a:xfrm>
            <a:off x="1084650" y="2929633"/>
            <a:ext cx="2501879" cy="2813046"/>
            <a:chOff x="1663513" y="2795244"/>
            <a:chExt cx="3031790" cy="3408867"/>
          </a:xfrm>
        </p:grpSpPr>
        <p:sp>
          <p:nvSpPr>
            <p:cNvPr id="5" name="Freeform 6">
              <a:extLst>
                <a:ext uri="{FF2B5EF4-FFF2-40B4-BE49-F238E27FC236}">
                  <a16:creationId xmlns:a16="http://schemas.microsoft.com/office/drawing/2014/main" id="{29C9DF75-B72A-42A7-87B4-4B48D6C803C1}"/>
                </a:ext>
              </a:extLst>
            </p:cNvPr>
            <p:cNvSpPr>
              <a:spLocks/>
            </p:cNvSpPr>
            <p:nvPr/>
          </p:nvSpPr>
          <p:spPr bwMode="auto">
            <a:xfrm>
              <a:off x="2797237" y="2795244"/>
              <a:ext cx="1898066" cy="1633086"/>
            </a:xfrm>
            <a:custGeom>
              <a:avLst/>
              <a:gdLst>
                <a:gd name="T0" fmla="*/ 621 w 791"/>
                <a:gd name="T1" fmla="*/ 0 h 778"/>
                <a:gd name="T2" fmla="*/ 170 w 791"/>
                <a:gd name="T3" fmla="*/ 0 h 778"/>
                <a:gd name="T4" fmla="*/ 0 w 791"/>
                <a:gd name="T5" fmla="*/ 141 h 778"/>
                <a:gd name="T6" fmla="*/ 0 w 791"/>
                <a:gd name="T7" fmla="*/ 364 h 778"/>
                <a:gd name="T8" fmla="*/ 0 w 791"/>
                <a:gd name="T9" fmla="*/ 396 h 778"/>
                <a:gd name="T10" fmla="*/ 0 w 791"/>
                <a:gd name="T11" fmla="*/ 515 h 778"/>
                <a:gd name="T12" fmla="*/ 0 w 791"/>
                <a:gd name="T13" fmla="*/ 778 h 778"/>
                <a:gd name="T14" fmla="*/ 161 w 791"/>
                <a:gd name="T15" fmla="*/ 656 h 778"/>
                <a:gd name="T16" fmla="*/ 161 w 791"/>
                <a:gd name="T17" fmla="*/ 655 h 778"/>
                <a:gd name="T18" fmla="*/ 170 w 791"/>
                <a:gd name="T19" fmla="*/ 656 h 778"/>
                <a:gd name="T20" fmla="*/ 621 w 791"/>
                <a:gd name="T21" fmla="*/ 656 h 778"/>
                <a:gd name="T22" fmla="*/ 791 w 791"/>
                <a:gd name="T23" fmla="*/ 515 h 778"/>
                <a:gd name="T24" fmla="*/ 791 w 791"/>
                <a:gd name="T25" fmla="*/ 141 h 778"/>
                <a:gd name="T26" fmla="*/ 621 w 791"/>
                <a:gd name="T27" fmla="*/ 0 h 7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791" h="778">
                  <a:moveTo>
                    <a:pt x="621" y="0"/>
                  </a:moveTo>
                  <a:cubicBezTo>
                    <a:pt x="170" y="0"/>
                    <a:pt x="170" y="0"/>
                    <a:pt x="170" y="0"/>
                  </a:cubicBezTo>
                  <a:cubicBezTo>
                    <a:pt x="76" y="0"/>
                    <a:pt x="0" y="63"/>
                    <a:pt x="0" y="141"/>
                  </a:cubicBezTo>
                  <a:cubicBezTo>
                    <a:pt x="0" y="364"/>
                    <a:pt x="0" y="364"/>
                    <a:pt x="0" y="364"/>
                  </a:cubicBezTo>
                  <a:cubicBezTo>
                    <a:pt x="0" y="396"/>
                    <a:pt x="0" y="396"/>
                    <a:pt x="0" y="396"/>
                  </a:cubicBezTo>
                  <a:cubicBezTo>
                    <a:pt x="0" y="515"/>
                    <a:pt x="0" y="515"/>
                    <a:pt x="0" y="515"/>
                  </a:cubicBezTo>
                  <a:cubicBezTo>
                    <a:pt x="0" y="778"/>
                    <a:pt x="0" y="778"/>
                    <a:pt x="0" y="778"/>
                  </a:cubicBezTo>
                  <a:cubicBezTo>
                    <a:pt x="48" y="674"/>
                    <a:pt x="161" y="656"/>
                    <a:pt x="161" y="656"/>
                  </a:cubicBezTo>
                  <a:cubicBezTo>
                    <a:pt x="161" y="655"/>
                    <a:pt x="161" y="655"/>
                    <a:pt x="161" y="655"/>
                  </a:cubicBezTo>
                  <a:cubicBezTo>
                    <a:pt x="164" y="656"/>
                    <a:pt x="167" y="656"/>
                    <a:pt x="170" y="656"/>
                  </a:cubicBezTo>
                  <a:cubicBezTo>
                    <a:pt x="621" y="656"/>
                    <a:pt x="621" y="656"/>
                    <a:pt x="621" y="656"/>
                  </a:cubicBezTo>
                  <a:cubicBezTo>
                    <a:pt x="715" y="656"/>
                    <a:pt x="791" y="593"/>
                    <a:pt x="791" y="515"/>
                  </a:cubicBezTo>
                  <a:cubicBezTo>
                    <a:pt x="791" y="141"/>
                    <a:pt x="791" y="141"/>
                    <a:pt x="791" y="141"/>
                  </a:cubicBezTo>
                  <a:cubicBezTo>
                    <a:pt x="791" y="63"/>
                    <a:pt x="715" y="0"/>
                    <a:pt x="621" y="0"/>
                  </a:cubicBezTo>
                  <a:close/>
                </a:path>
              </a:pathLst>
            </a:custGeom>
            <a:solidFill>
              <a:schemeClr val="bg1">
                <a:lumMod val="65000"/>
              </a:schemeClr>
            </a:solidFill>
            <a:ln w="9525">
              <a:noFill/>
              <a:round/>
              <a:headEnd/>
              <a:tailEnd/>
            </a:ln>
            <a:effectLst>
              <a:outerShdw blurRad="101600" dist="76200" dir="2700000" algn="tl" rotWithShape="0">
                <a:prstClr val="black">
                  <a:alpha val="25000"/>
                </a:prstClr>
              </a:outerShdw>
            </a:effectLst>
          </p:spPr>
          <p:txBody>
            <a:bodyPr vert="horz" wrap="square" lIns="68598" tIns="34299" rIns="68598" bIns="34299" numCol="1" anchor="t" anchorCtr="0" compatLnSpc="1">
              <a:prstTxWarp prst="textNoShape">
                <a:avLst/>
              </a:prstTxWarp>
            </a:bodyPr>
            <a:lstStyle/>
            <a:p>
              <a:endParaRPr lang="tr-TR" sz="2000" dirty="0">
                <a:latin typeface="Arial" panose="020B0604020202020204" pitchFamily="34" charset="0"/>
                <a:cs typeface="Arial" panose="020B0604020202020204" pitchFamily="34" charset="0"/>
              </a:endParaRPr>
            </a:p>
            <a:p>
              <a:pPr algn="ctr"/>
              <a:r>
                <a:rPr lang="tr-TR" sz="2000" dirty="0">
                  <a:latin typeface="Arial" panose="020B0604020202020204" pitchFamily="34" charset="0"/>
                  <a:cs typeface="Arial" panose="020B0604020202020204" pitchFamily="34" charset="0"/>
                </a:rPr>
                <a:t>Dramatik      Durum</a:t>
              </a:r>
              <a:endParaRPr lang="en-US" sz="2000" dirty="0">
                <a:latin typeface="Arial" panose="020B0604020202020204" pitchFamily="34" charset="0"/>
                <a:cs typeface="Arial" panose="020B0604020202020204" pitchFamily="34" charset="0"/>
              </a:endParaRPr>
            </a:p>
          </p:txBody>
        </p:sp>
        <p:sp>
          <p:nvSpPr>
            <p:cNvPr id="7" name="Freeform 10">
              <a:extLst>
                <a:ext uri="{FF2B5EF4-FFF2-40B4-BE49-F238E27FC236}">
                  <a16:creationId xmlns:a16="http://schemas.microsoft.com/office/drawing/2014/main" id="{7382782C-48FD-4916-A2DF-991986F097AD}"/>
                </a:ext>
              </a:extLst>
            </p:cNvPr>
            <p:cNvSpPr>
              <a:spLocks/>
            </p:cNvSpPr>
            <p:nvPr/>
          </p:nvSpPr>
          <p:spPr bwMode="auto">
            <a:xfrm>
              <a:off x="1663513" y="4571025"/>
              <a:ext cx="2266684" cy="1633086"/>
            </a:xfrm>
            <a:custGeom>
              <a:avLst/>
              <a:gdLst>
                <a:gd name="T0" fmla="*/ 201 w 937"/>
                <a:gd name="T1" fmla="*/ 0 h 836"/>
                <a:gd name="T2" fmla="*/ 736 w 937"/>
                <a:gd name="T3" fmla="*/ 0 h 836"/>
                <a:gd name="T4" fmla="*/ 937 w 937"/>
                <a:gd name="T5" fmla="*/ 151 h 836"/>
                <a:gd name="T6" fmla="*/ 937 w 937"/>
                <a:gd name="T7" fmla="*/ 391 h 836"/>
                <a:gd name="T8" fmla="*/ 937 w 937"/>
                <a:gd name="T9" fmla="*/ 426 h 836"/>
                <a:gd name="T10" fmla="*/ 937 w 937"/>
                <a:gd name="T11" fmla="*/ 553 h 836"/>
                <a:gd name="T12" fmla="*/ 937 w 937"/>
                <a:gd name="T13" fmla="*/ 836 h 836"/>
                <a:gd name="T14" fmla="*/ 747 w 937"/>
                <a:gd name="T15" fmla="*/ 704 h 836"/>
                <a:gd name="T16" fmla="*/ 747 w 937"/>
                <a:gd name="T17" fmla="*/ 704 h 836"/>
                <a:gd name="T18" fmla="*/ 736 w 937"/>
                <a:gd name="T19" fmla="*/ 704 h 836"/>
                <a:gd name="T20" fmla="*/ 201 w 937"/>
                <a:gd name="T21" fmla="*/ 704 h 836"/>
                <a:gd name="T22" fmla="*/ 0 w 937"/>
                <a:gd name="T23" fmla="*/ 553 h 836"/>
                <a:gd name="T24" fmla="*/ 0 w 937"/>
                <a:gd name="T25" fmla="*/ 151 h 836"/>
                <a:gd name="T26" fmla="*/ 201 w 937"/>
                <a:gd name="T27" fmla="*/ 0 h 8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937" h="836">
                  <a:moveTo>
                    <a:pt x="201" y="0"/>
                  </a:moveTo>
                  <a:cubicBezTo>
                    <a:pt x="736" y="0"/>
                    <a:pt x="736" y="0"/>
                    <a:pt x="736" y="0"/>
                  </a:cubicBezTo>
                  <a:cubicBezTo>
                    <a:pt x="847" y="0"/>
                    <a:pt x="937" y="67"/>
                    <a:pt x="937" y="151"/>
                  </a:cubicBezTo>
                  <a:cubicBezTo>
                    <a:pt x="937" y="391"/>
                    <a:pt x="937" y="391"/>
                    <a:pt x="937" y="391"/>
                  </a:cubicBezTo>
                  <a:cubicBezTo>
                    <a:pt x="937" y="426"/>
                    <a:pt x="937" y="426"/>
                    <a:pt x="937" y="426"/>
                  </a:cubicBezTo>
                  <a:cubicBezTo>
                    <a:pt x="937" y="553"/>
                    <a:pt x="937" y="553"/>
                    <a:pt x="937" y="553"/>
                  </a:cubicBezTo>
                  <a:cubicBezTo>
                    <a:pt x="937" y="836"/>
                    <a:pt x="937" y="836"/>
                    <a:pt x="937" y="836"/>
                  </a:cubicBezTo>
                  <a:cubicBezTo>
                    <a:pt x="880" y="724"/>
                    <a:pt x="747" y="704"/>
                    <a:pt x="747" y="704"/>
                  </a:cubicBezTo>
                  <a:cubicBezTo>
                    <a:pt x="747" y="704"/>
                    <a:pt x="747" y="704"/>
                    <a:pt x="747" y="704"/>
                  </a:cubicBezTo>
                  <a:cubicBezTo>
                    <a:pt x="743" y="704"/>
                    <a:pt x="740" y="704"/>
                    <a:pt x="736" y="704"/>
                  </a:cubicBezTo>
                  <a:cubicBezTo>
                    <a:pt x="201" y="704"/>
                    <a:pt x="201" y="704"/>
                    <a:pt x="201" y="704"/>
                  </a:cubicBezTo>
                  <a:cubicBezTo>
                    <a:pt x="90" y="704"/>
                    <a:pt x="0" y="637"/>
                    <a:pt x="0" y="553"/>
                  </a:cubicBezTo>
                  <a:cubicBezTo>
                    <a:pt x="0" y="151"/>
                    <a:pt x="0" y="151"/>
                    <a:pt x="0" y="151"/>
                  </a:cubicBezTo>
                  <a:cubicBezTo>
                    <a:pt x="0" y="67"/>
                    <a:pt x="90" y="0"/>
                    <a:pt x="201" y="0"/>
                  </a:cubicBezTo>
                  <a:close/>
                </a:path>
              </a:pathLst>
            </a:custGeom>
            <a:solidFill>
              <a:schemeClr val="bg1">
                <a:lumMod val="65000"/>
              </a:schemeClr>
            </a:solidFill>
            <a:ln w="9525">
              <a:noFill/>
              <a:round/>
              <a:headEnd/>
              <a:tailEnd/>
            </a:ln>
            <a:effectLst>
              <a:outerShdw blurRad="101600" dist="76200" dir="8100000" algn="tr" rotWithShape="0">
                <a:prstClr val="black">
                  <a:alpha val="25000"/>
                </a:prstClr>
              </a:outerShdw>
            </a:effectLst>
          </p:spPr>
          <p:txBody>
            <a:bodyPr vert="horz" wrap="square" lIns="68598" tIns="34299" rIns="68598" bIns="34299" numCol="1" anchor="t" anchorCtr="0" compatLnSpc="1">
              <a:prstTxWarp prst="textNoShape">
                <a:avLst/>
              </a:prstTxWarp>
            </a:bodyPr>
            <a:lstStyle/>
            <a:p>
              <a:endParaRPr lang="tr-TR" sz="1350" dirty="0">
                <a:latin typeface="Arial" panose="020B0604020202020204" pitchFamily="34" charset="0"/>
                <a:cs typeface="Arial" panose="020B0604020202020204" pitchFamily="34" charset="0"/>
              </a:endParaRPr>
            </a:p>
            <a:p>
              <a:r>
                <a:rPr lang="tr-TR" sz="1350" dirty="0">
                  <a:latin typeface="Arial" panose="020B0604020202020204" pitchFamily="34" charset="0"/>
                  <a:cs typeface="Arial" panose="020B0604020202020204" pitchFamily="34" charset="0"/>
                </a:rPr>
                <a:t> </a:t>
              </a:r>
              <a:r>
                <a:rPr lang="tr-TR" sz="2000" dirty="0" err="1">
                  <a:latin typeface="Arial" panose="020B0604020202020204" pitchFamily="34" charset="0"/>
                  <a:cs typeface="Arial" panose="020B0604020202020204" pitchFamily="34" charset="0"/>
                </a:rPr>
                <a:t>Dramatizasyon</a:t>
              </a:r>
              <a:endParaRPr lang="en-US" sz="2000" dirty="0">
                <a:latin typeface="Arial" panose="020B0604020202020204" pitchFamily="34" charset="0"/>
                <a:cs typeface="Arial" panose="020B0604020202020204" pitchFamily="34" charset="0"/>
              </a:endParaRPr>
            </a:p>
          </p:txBody>
        </p:sp>
      </p:grpSp>
      <p:graphicFrame>
        <p:nvGraphicFramePr>
          <p:cNvPr id="8" name="Table 1">
            <a:extLst>
              <a:ext uri="{FF2B5EF4-FFF2-40B4-BE49-F238E27FC236}">
                <a16:creationId xmlns:a16="http://schemas.microsoft.com/office/drawing/2014/main" id="{14FF3CDB-4A63-4F0C-8B9C-2FC3AB758A69}"/>
              </a:ext>
            </a:extLst>
          </p:cNvPr>
          <p:cNvGraphicFramePr>
            <a:graphicFrameLocks noGrp="1"/>
          </p:cNvGraphicFramePr>
          <p:nvPr>
            <p:extLst/>
          </p:nvPr>
        </p:nvGraphicFramePr>
        <p:xfrm>
          <a:off x="3879706" y="1340768"/>
          <a:ext cx="4691782" cy="4176464"/>
        </p:xfrm>
        <a:graphic>
          <a:graphicData uri="http://schemas.openxmlformats.org/drawingml/2006/table">
            <a:tbl>
              <a:tblPr firstRow="1" bandRow="1">
                <a:tableStyleId>{93296810-A885-4BE3-A3E7-6D5BEEA58F35}</a:tableStyleId>
              </a:tblPr>
              <a:tblGrid>
                <a:gridCol w="4691782">
                  <a:extLst>
                    <a:ext uri="{9D8B030D-6E8A-4147-A177-3AD203B41FA5}">
                      <a16:colId xmlns:a16="http://schemas.microsoft.com/office/drawing/2014/main" val="20000"/>
                    </a:ext>
                  </a:extLst>
                </a:gridCol>
              </a:tblGrid>
              <a:tr h="864014">
                <a:tc>
                  <a:txBody>
                    <a:bodyPr/>
                    <a:lstStyle/>
                    <a:p>
                      <a:pPr algn="ctr"/>
                      <a:r>
                        <a:rPr lang="tr-TR" sz="3200" b="1" i="0" dirty="0">
                          <a:latin typeface="Calibri Light" charset="0"/>
                          <a:ea typeface="Calibri Light" charset="0"/>
                          <a:cs typeface="Calibri Light" charset="0"/>
                        </a:rPr>
                        <a:t>Dramatik</a:t>
                      </a:r>
                      <a:endParaRPr lang="en-US" sz="3200" b="1" i="0" dirty="0">
                        <a:latin typeface="Calibri Light" charset="0"/>
                        <a:ea typeface="Calibri Light" charset="0"/>
                        <a:cs typeface="Calibri Light" charset="0"/>
                      </a:endParaRPr>
                    </a:p>
                  </a:txBody>
                  <a:tcPr marL="68598" marR="68598" marT="34299" marB="34299" anchor="ctr">
                    <a:solidFill>
                      <a:srgbClr val="3A8E74"/>
                    </a:solidFill>
                  </a:tcPr>
                </a:tc>
                <a:extLst>
                  <a:ext uri="{0D108BD9-81ED-4DB2-BD59-A6C34878D82A}">
                    <a16:rowId xmlns:a16="http://schemas.microsoft.com/office/drawing/2014/main" val="10000"/>
                  </a:ext>
                </a:extLst>
              </a:tr>
              <a:tr h="3312450">
                <a:tc>
                  <a:txBody>
                    <a:bodyPr/>
                    <a:lstStyle/>
                    <a:p>
                      <a:r>
                        <a:rPr lang="tr-TR" sz="2000" kern="1200" dirty="0">
                          <a:solidFill>
                            <a:schemeClr val="dk1"/>
                          </a:solidFill>
                          <a:effectLst/>
                          <a:latin typeface="+mn-lt"/>
                          <a:ea typeface="+mn-ea"/>
                          <a:cs typeface="+mn-cs"/>
                        </a:rPr>
                        <a:t>Dramatik etkileyici, ani birden bire olan ve genellikle sürpriz hissi veren, heyecanlı an; insanla ve insan ilişkileri ile gelişen, içinde gerilim çatışma karşıtlıklar bulunan mecazi olarak da duyguları kamçılayan, coşku verici, gerilim yaratıcı olaylardır (</a:t>
                      </a:r>
                      <a:r>
                        <a:rPr lang="tr-TR" sz="2000" kern="1200" dirty="0" err="1">
                          <a:solidFill>
                            <a:schemeClr val="dk1"/>
                          </a:solidFill>
                          <a:effectLst/>
                          <a:latin typeface="+mn-lt"/>
                          <a:ea typeface="+mn-ea"/>
                          <a:cs typeface="+mn-cs"/>
                        </a:rPr>
                        <a:t>Püsküllüoğlu</a:t>
                      </a:r>
                      <a:r>
                        <a:rPr lang="tr-TR" sz="2000" kern="1200" dirty="0">
                          <a:solidFill>
                            <a:schemeClr val="dk1"/>
                          </a:solidFill>
                          <a:effectLst/>
                          <a:latin typeface="+mn-lt"/>
                          <a:ea typeface="+mn-ea"/>
                          <a:cs typeface="+mn-cs"/>
                        </a:rPr>
                        <a:t>, 2004).</a:t>
                      </a:r>
                    </a:p>
                  </a:txBody>
                  <a:tcPr marL="68598" marR="68598" marT="34299" marB="34299"/>
                </a:tc>
                <a:extLst>
                  <a:ext uri="{0D108BD9-81ED-4DB2-BD59-A6C34878D82A}">
                    <a16:rowId xmlns:a16="http://schemas.microsoft.com/office/drawing/2014/main" val="10001"/>
                  </a:ext>
                </a:extLst>
              </a:tr>
            </a:tbl>
          </a:graphicData>
        </a:graphic>
      </p:graphicFrame>
      <p:sp>
        <p:nvSpPr>
          <p:cNvPr id="11" name="Freeform 9">
            <a:extLst>
              <a:ext uri="{FF2B5EF4-FFF2-40B4-BE49-F238E27FC236}">
                <a16:creationId xmlns:a16="http://schemas.microsoft.com/office/drawing/2014/main" id="{9D424A1B-A105-4D0F-A9AF-43933B7FB64B}"/>
              </a:ext>
            </a:extLst>
          </p:cNvPr>
          <p:cNvSpPr>
            <a:spLocks/>
          </p:cNvSpPr>
          <p:nvPr/>
        </p:nvSpPr>
        <p:spPr bwMode="auto">
          <a:xfrm>
            <a:off x="761294" y="1972150"/>
            <a:ext cx="1082841" cy="1028016"/>
          </a:xfrm>
          <a:custGeom>
            <a:avLst/>
            <a:gdLst>
              <a:gd name="T0" fmla="*/ 105 w 487"/>
              <a:gd name="T1" fmla="*/ 0 h 578"/>
              <a:gd name="T2" fmla="*/ 383 w 487"/>
              <a:gd name="T3" fmla="*/ 0 h 578"/>
              <a:gd name="T4" fmla="*/ 487 w 487"/>
              <a:gd name="T5" fmla="*/ 104 h 578"/>
              <a:gd name="T6" fmla="*/ 487 w 487"/>
              <a:gd name="T7" fmla="*/ 270 h 578"/>
              <a:gd name="T8" fmla="*/ 487 w 487"/>
              <a:gd name="T9" fmla="*/ 294 h 578"/>
              <a:gd name="T10" fmla="*/ 487 w 487"/>
              <a:gd name="T11" fmla="*/ 383 h 578"/>
              <a:gd name="T12" fmla="*/ 487 w 487"/>
              <a:gd name="T13" fmla="*/ 578 h 578"/>
              <a:gd name="T14" fmla="*/ 388 w 487"/>
              <a:gd name="T15" fmla="*/ 487 h 578"/>
              <a:gd name="T16" fmla="*/ 388 w 487"/>
              <a:gd name="T17" fmla="*/ 487 h 578"/>
              <a:gd name="T18" fmla="*/ 383 w 487"/>
              <a:gd name="T19" fmla="*/ 487 h 578"/>
              <a:gd name="T20" fmla="*/ 105 w 487"/>
              <a:gd name="T21" fmla="*/ 487 h 578"/>
              <a:gd name="T22" fmla="*/ 0 w 487"/>
              <a:gd name="T23" fmla="*/ 383 h 578"/>
              <a:gd name="T24" fmla="*/ 0 w 487"/>
              <a:gd name="T25" fmla="*/ 104 h 578"/>
              <a:gd name="T26" fmla="*/ 105 w 487"/>
              <a:gd name="T27" fmla="*/ 0 h 5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487" h="578">
                <a:moveTo>
                  <a:pt x="105" y="0"/>
                </a:moveTo>
                <a:cubicBezTo>
                  <a:pt x="383" y="0"/>
                  <a:pt x="383" y="0"/>
                  <a:pt x="383" y="0"/>
                </a:cubicBezTo>
                <a:cubicBezTo>
                  <a:pt x="440" y="0"/>
                  <a:pt x="487" y="47"/>
                  <a:pt x="487" y="104"/>
                </a:cubicBezTo>
                <a:cubicBezTo>
                  <a:pt x="487" y="270"/>
                  <a:pt x="487" y="270"/>
                  <a:pt x="487" y="270"/>
                </a:cubicBezTo>
                <a:cubicBezTo>
                  <a:pt x="487" y="294"/>
                  <a:pt x="487" y="294"/>
                  <a:pt x="487" y="294"/>
                </a:cubicBezTo>
                <a:cubicBezTo>
                  <a:pt x="487" y="383"/>
                  <a:pt x="487" y="383"/>
                  <a:pt x="487" y="383"/>
                </a:cubicBezTo>
                <a:cubicBezTo>
                  <a:pt x="487" y="578"/>
                  <a:pt x="487" y="578"/>
                  <a:pt x="487" y="578"/>
                </a:cubicBezTo>
                <a:cubicBezTo>
                  <a:pt x="458" y="500"/>
                  <a:pt x="388" y="487"/>
                  <a:pt x="388" y="487"/>
                </a:cubicBezTo>
                <a:cubicBezTo>
                  <a:pt x="388" y="487"/>
                  <a:pt x="388" y="487"/>
                  <a:pt x="388" y="487"/>
                </a:cubicBezTo>
                <a:cubicBezTo>
                  <a:pt x="386" y="487"/>
                  <a:pt x="385" y="487"/>
                  <a:pt x="383" y="487"/>
                </a:cubicBezTo>
                <a:cubicBezTo>
                  <a:pt x="105" y="487"/>
                  <a:pt x="105" y="487"/>
                  <a:pt x="105" y="487"/>
                </a:cubicBezTo>
                <a:cubicBezTo>
                  <a:pt x="47" y="487"/>
                  <a:pt x="0" y="440"/>
                  <a:pt x="0" y="383"/>
                </a:cubicBezTo>
                <a:cubicBezTo>
                  <a:pt x="0" y="104"/>
                  <a:pt x="0" y="104"/>
                  <a:pt x="0" y="104"/>
                </a:cubicBezTo>
                <a:cubicBezTo>
                  <a:pt x="0" y="47"/>
                  <a:pt x="47" y="0"/>
                  <a:pt x="105" y="0"/>
                </a:cubicBezTo>
                <a:close/>
              </a:path>
            </a:pathLst>
          </a:custGeom>
          <a:solidFill>
            <a:schemeClr val="bg1">
              <a:lumMod val="65000"/>
            </a:schemeClr>
          </a:solidFill>
          <a:ln w="9525">
            <a:noFill/>
            <a:round/>
            <a:headEnd/>
            <a:tailEnd/>
          </a:ln>
          <a:effectLst>
            <a:outerShdw blurRad="101600" dist="76200" dir="8100000" algn="tr" rotWithShape="0">
              <a:prstClr val="black">
                <a:alpha val="25000"/>
              </a:prstClr>
            </a:outerShdw>
          </a:effectLst>
        </p:spPr>
        <p:txBody>
          <a:bodyPr vert="horz" wrap="square" lIns="68598" tIns="34299" rIns="68598" bIns="34299" numCol="1" anchor="t" anchorCtr="0" compatLnSpc="1">
            <a:prstTxWarp prst="textNoShape">
              <a:avLst/>
            </a:prstTxWarp>
          </a:bodyPr>
          <a:lstStyle/>
          <a:p>
            <a:endParaRPr lang="tr-TR" sz="1350" dirty="0">
              <a:latin typeface="Arial" panose="020B0604020202020204" pitchFamily="34" charset="0"/>
              <a:cs typeface="Arial" panose="020B0604020202020204" pitchFamily="34" charset="0"/>
            </a:endParaRPr>
          </a:p>
          <a:p>
            <a:pPr algn="ctr"/>
            <a:r>
              <a:rPr lang="tr-TR" sz="1350" dirty="0">
                <a:latin typeface="Arial" panose="020B0604020202020204" pitchFamily="34" charset="0"/>
                <a:cs typeface="Arial" panose="020B0604020202020204" pitchFamily="34" charset="0"/>
              </a:rPr>
              <a:t>  </a:t>
            </a:r>
            <a:r>
              <a:rPr lang="tr-TR" sz="2000" dirty="0">
                <a:latin typeface="Arial" panose="020B0604020202020204" pitchFamily="34" charset="0"/>
                <a:cs typeface="Arial" panose="020B0604020202020204" pitchFamily="34" charset="0"/>
              </a:rPr>
              <a:t>Dram</a:t>
            </a:r>
            <a:endParaRPr lang="en-US" sz="2000" dirty="0">
              <a:latin typeface="Arial" panose="020B0604020202020204" pitchFamily="34" charset="0"/>
              <a:cs typeface="Arial" panose="020B0604020202020204" pitchFamily="34" charset="0"/>
            </a:endParaRPr>
          </a:p>
        </p:txBody>
      </p:sp>
      <p:sp>
        <p:nvSpPr>
          <p:cNvPr id="12" name="Freeform 6">
            <a:extLst>
              <a:ext uri="{FF2B5EF4-FFF2-40B4-BE49-F238E27FC236}">
                <a16:creationId xmlns:a16="http://schemas.microsoft.com/office/drawing/2014/main" id="{4CE13BF0-717D-41B3-8A34-CFCC9DE61600}"/>
              </a:ext>
            </a:extLst>
          </p:cNvPr>
          <p:cNvSpPr>
            <a:spLocks/>
          </p:cNvSpPr>
          <p:nvPr/>
        </p:nvSpPr>
        <p:spPr bwMode="auto">
          <a:xfrm>
            <a:off x="2019901" y="1937348"/>
            <a:ext cx="1082841" cy="1062823"/>
          </a:xfrm>
          <a:custGeom>
            <a:avLst/>
            <a:gdLst>
              <a:gd name="T0" fmla="*/ 621 w 791"/>
              <a:gd name="T1" fmla="*/ 0 h 778"/>
              <a:gd name="T2" fmla="*/ 170 w 791"/>
              <a:gd name="T3" fmla="*/ 0 h 778"/>
              <a:gd name="T4" fmla="*/ 0 w 791"/>
              <a:gd name="T5" fmla="*/ 141 h 778"/>
              <a:gd name="T6" fmla="*/ 0 w 791"/>
              <a:gd name="T7" fmla="*/ 364 h 778"/>
              <a:gd name="T8" fmla="*/ 0 w 791"/>
              <a:gd name="T9" fmla="*/ 396 h 778"/>
              <a:gd name="T10" fmla="*/ 0 w 791"/>
              <a:gd name="T11" fmla="*/ 515 h 778"/>
              <a:gd name="T12" fmla="*/ 0 w 791"/>
              <a:gd name="T13" fmla="*/ 778 h 778"/>
              <a:gd name="T14" fmla="*/ 161 w 791"/>
              <a:gd name="T15" fmla="*/ 656 h 778"/>
              <a:gd name="T16" fmla="*/ 161 w 791"/>
              <a:gd name="T17" fmla="*/ 655 h 778"/>
              <a:gd name="T18" fmla="*/ 170 w 791"/>
              <a:gd name="T19" fmla="*/ 656 h 778"/>
              <a:gd name="T20" fmla="*/ 621 w 791"/>
              <a:gd name="T21" fmla="*/ 656 h 778"/>
              <a:gd name="T22" fmla="*/ 791 w 791"/>
              <a:gd name="T23" fmla="*/ 515 h 778"/>
              <a:gd name="T24" fmla="*/ 791 w 791"/>
              <a:gd name="T25" fmla="*/ 141 h 778"/>
              <a:gd name="T26" fmla="*/ 621 w 791"/>
              <a:gd name="T27" fmla="*/ 0 h 7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791" h="778">
                <a:moveTo>
                  <a:pt x="621" y="0"/>
                </a:moveTo>
                <a:cubicBezTo>
                  <a:pt x="170" y="0"/>
                  <a:pt x="170" y="0"/>
                  <a:pt x="170" y="0"/>
                </a:cubicBezTo>
                <a:cubicBezTo>
                  <a:pt x="76" y="0"/>
                  <a:pt x="0" y="63"/>
                  <a:pt x="0" y="141"/>
                </a:cubicBezTo>
                <a:cubicBezTo>
                  <a:pt x="0" y="364"/>
                  <a:pt x="0" y="364"/>
                  <a:pt x="0" y="364"/>
                </a:cubicBezTo>
                <a:cubicBezTo>
                  <a:pt x="0" y="396"/>
                  <a:pt x="0" y="396"/>
                  <a:pt x="0" y="396"/>
                </a:cubicBezTo>
                <a:cubicBezTo>
                  <a:pt x="0" y="515"/>
                  <a:pt x="0" y="515"/>
                  <a:pt x="0" y="515"/>
                </a:cubicBezTo>
                <a:cubicBezTo>
                  <a:pt x="0" y="778"/>
                  <a:pt x="0" y="778"/>
                  <a:pt x="0" y="778"/>
                </a:cubicBezTo>
                <a:cubicBezTo>
                  <a:pt x="48" y="674"/>
                  <a:pt x="161" y="656"/>
                  <a:pt x="161" y="656"/>
                </a:cubicBezTo>
                <a:cubicBezTo>
                  <a:pt x="161" y="655"/>
                  <a:pt x="161" y="655"/>
                  <a:pt x="161" y="655"/>
                </a:cubicBezTo>
                <a:cubicBezTo>
                  <a:pt x="164" y="656"/>
                  <a:pt x="167" y="656"/>
                  <a:pt x="170" y="656"/>
                </a:cubicBezTo>
                <a:cubicBezTo>
                  <a:pt x="621" y="656"/>
                  <a:pt x="621" y="656"/>
                  <a:pt x="621" y="656"/>
                </a:cubicBezTo>
                <a:cubicBezTo>
                  <a:pt x="715" y="656"/>
                  <a:pt x="791" y="593"/>
                  <a:pt x="791" y="515"/>
                </a:cubicBezTo>
                <a:cubicBezTo>
                  <a:pt x="791" y="141"/>
                  <a:pt x="791" y="141"/>
                  <a:pt x="791" y="141"/>
                </a:cubicBezTo>
                <a:cubicBezTo>
                  <a:pt x="791" y="63"/>
                  <a:pt x="715" y="0"/>
                  <a:pt x="621" y="0"/>
                </a:cubicBezTo>
                <a:close/>
              </a:path>
            </a:pathLst>
          </a:custGeom>
          <a:solidFill>
            <a:schemeClr val="bg1">
              <a:lumMod val="65000"/>
            </a:schemeClr>
          </a:solidFill>
          <a:ln w="9525">
            <a:noFill/>
            <a:round/>
            <a:headEnd/>
            <a:tailEnd/>
          </a:ln>
          <a:effectLst>
            <a:outerShdw blurRad="101600" dist="76200" dir="2700000" algn="tl" rotWithShape="0">
              <a:prstClr val="black">
                <a:alpha val="25000"/>
              </a:prstClr>
            </a:outerShdw>
          </a:effectLst>
        </p:spPr>
        <p:txBody>
          <a:bodyPr vert="horz" wrap="square" lIns="68598" tIns="34299" rIns="68598" bIns="34299" numCol="1" anchor="t" anchorCtr="0" compatLnSpc="1">
            <a:prstTxWarp prst="textNoShape">
              <a:avLst/>
            </a:prstTxWarp>
          </a:bodyPr>
          <a:lstStyle/>
          <a:p>
            <a:r>
              <a:rPr lang="tr-TR" sz="1350" dirty="0">
                <a:latin typeface="Arial" panose="020B0604020202020204" pitchFamily="34" charset="0"/>
                <a:cs typeface="Arial" panose="020B0604020202020204" pitchFamily="34" charset="0"/>
              </a:rPr>
              <a:t> </a:t>
            </a:r>
          </a:p>
          <a:p>
            <a:pPr algn="ctr"/>
            <a:r>
              <a:rPr lang="tr-TR" sz="2000" dirty="0">
                <a:latin typeface="Arial" panose="020B0604020202020204" pitchFamily="34" charset="0"/>
                <a:cs typeface="Arial" panose="020B0604020202020204" pitchFamily="34" charset="0"/>
              </a:rPr>
              <a:t>Drama</a:t>
            </a:r>
          </a:p>
        </p:txBody>
      </p:sp>
      <p:sp>
        <p:nvSpPr>
          <p:cNvPr id="13" name="Freeform 7">
            <a:extLst>
              <a:ext uri="{FF2B5EF4-FFF2-40B4-BE49-F238E27FC236}">
                <a16:creationId xmlns:a16="http://schemas.microsoft.com/office/drawing/2014/main" id="{879FE24C-E66C-4EAD-92C9-63E9605A26C0}"/>
              </a:ext>
            </a:extLst>
          </p:cNvPr>
          <p:cNvSpPr>
            <a:spLocks/>
          </p:cNvSpPr>
          <p:nvPr/>
        </p:nvSpPr>
        <p:spPr bwMode="auto">
          <a:xfrm>
            <a:off x="312507" y="2970548"/>
            <a:ext cx="1566312" cy="1272424"/>
          </a:xfrm>
          <a:custGeom>
            <a:avLst/>
            <a:gdLst>
              <a:gd name="T0" fmla="*/ 170 w 790"/>
              <a:gd name="T1" fmla="*/ 0 h 778"/>
              <a:gd name="T2" fmla="*/ 621 w 790"/>
              <a:gd name="T3" fmla="*/ 0 h 778"/>
              <a:gd name="T4" fmla="*/ 790 w 790"/>
              <a:gd name="T5" fmla="*/ 141 h 778"/>
              <a:gd name="T6" fmla="*/ 790 w 790"/>
              <a:gd name="T7" fmla="*/ 364 h 778"/>
              <a:gd name="T8" fmla="*/ 790 w 790"/>
              <a:gd name="T9" fmla="*/ 396 h 778"/>
              <a:gd name="T10" fmla="*/ 790 w 790"/>
              <a:gd name="T11" fmla="*/ 515 h 778"/>
              <a:gd name="T12" fmla="*/ 790 w 790"/>
              <a:gd name="T13" fmla="*/ 778 h 778"/>
              <a:gd name="T14" fmla="*/ 630 w 790"/>
              <a:gd name="T15" fmla="*/ 656 h 778"/>
              <a:gd name="T16" fmla="*/ 630 w 790"/>
              <a:gd name="T17" fmla="*/ 655 h 778"/>
              <a:gd name="T18" fmla="*/ 621 w 790"/>
              <a:gd name="T19" fmla="*/ 656 h 778"/>
              <a:gd name="T20" fmla="*/ 170 w 790"/>
              <a:gd name="T21" fmla="*/ 656 h 778"/>
              <a:gd name="T22" fmla="*/ 0 w 790"/>
              <a:gd name="T23" fmla="*/ 515 h 778"/>
              <a:gd name="T24" fmla="*/ 0 w 790"/>
              <a:gd name="T25" fmla="*/ 141 h 778"/>
              <a:gd name="T26" fmla="*/ 170 w 790"/>
              <a:gd name="T27" fmla="*/ 0 h 7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790" h="778">
                <a:moveTo>
                  <a:pt x="170" y="0"/>
                </a:moveTo>
                <a:cubicBezTo>
                  <a:pt x="621" y="0"/>
                  <a:pt x="621" y="0"/>
                  <a:pt x="621" y="0"/>
                </a:cubicBezTo>
                <a:cubicBezTo>
                  <a:pt x="715" y="0"/>
                  <a:pt x="790" y="63"/>
                  <a:pt x="790" y="141"/>
                </a:cubicBezTo>
                <a:cubicBezTo>
                  <a:pt x="790" y="364"/>
                  <a:pt x="790" y="364"/>
                  <a:pt x="790" y="364"/>
                </a:cubicBezTo>
                <a:cubicBezTo>
                  <a:pt x="790" y="396"/>
                  <a:pt x="790" y="396"/>
                  <a:pt x="790" y="396"/>
                </a:cubicBezTo>
                <a:cubicBezTo>
                  <a:pt x="790" y="515"/>
                  <a:pt x="790" y="515"/>
                  <a:pt x="790" y="515"/>
                </a:cubicBezTo>
                <a:cubicBezTo>
                  <a:pt x="790" y="778"/>
                  <a:pt x="790" y="778"/>
                  <a:pt x="790" y="778"/>
                </a:cubicBezTo>
                <a:cubicBezTo>
                  <a:pt x="743" y="674"/>
                  <a:pt x="630" y="656"/>
                  <a:pt x="630" y="656"/>
                </a:cubicBezTo>
                <a:cubicBezTo>
                  <a:pt x="630" y="655"/>
                  <a:pt x="630" y="655"/>
                  <a:pt x="630" y="655"/>
                </a:cubicBezTo>
                <a:cubicBezTo>
                  <a:pt x="627" y="656"/>
                  <a:pt x="624" y="656"/>
                  <a:pt x="621" y="656"/>
                </a:cubicBezTo>
                <a:cubicBezTo>
                  <a:pt x="170" y="656"/>
                  <a:pt x="170" y="656"/>
                  <a:pt x="170" y="656"/>
                </a:cubicBezTo>
                <a:cubicBezTo>
                  <a:pt x="76" y="656"/>
                  <a:pt x="0" y="593"/>
                  <a:pt x="0" y="515"/>
                </a:cubicBezTo>
                <a:cubicBezTo>
                  <a:pt x="0" y="141"/>
                  <a:pt x="0" y="141"/>
                  <a:pt x="0" y="141"/>
                </a:cubicBezTo>
                <a:cubicBezTo>
                  <a:pt x="0" y="63"/>
                  <a:pt x="76" y="0"/>
                  <a:pt x="170" y="0"/>
                </a:cubicBezTo>
                <a:close/>
              </a:path>
            </a:pathLst>
          </a:custGeom>
          <a:solidFill>
            <a:srgbClr val="3A8E74"/>
          </a:solidFill>
          <a:ln w="9525">
            <a:noFill/>
            <a:round/>
            <a:headEnd/>
            <a:tailEnd/>
          </a:ln>
          <a:effectLst>
            <a:outerShdw blurRad="101600" dist="76200" dir="8100000" algn="tr" rotWithShape="0">
              <a:prstClr val="black">
                <a:alpha val="25000"/>
              </a:prstClr>
            </a:outerShdw>
          </a:effectLst>
        </p:spPr>
        <p:txBody>
          <a:bodyPr vert="horz" wrap="square" lIns="68598" tIns="34299" rIns="68598" bIns="34299" numCol="1" anchor="t" anchorCtr="0" compatLnSpc="1">
            <a:prstTxWarp prst="textNoShape">
              <a:avLst/>
            </a:prstTxWarp>
          </a:bodyPr>
          <a:lstStyle/>
          <a:p>
            <a:endParaRPr lang="tr-TR" sz="1350" dirty="0">
              <a:latin typeface="Arial" panose="020B0604020202020204" pitchFamily="34" charset="0"/>
              <a:cs typeface="Arial" panose="020B0604020202020204" pitchFamily="34" charset="0"/>
            </a:endParaRPr>
          </a:p>
          <a:p>
            <a:r>
              <a:rPr lang="tr-TR" sz="1350" dirty="0">
                <a:latin typeface="Arial" panose="020B0604020202020204" pitchFamily="34" charset="0"/>
                <a:cs typeface="Arial" panose="020B0604020202020204" pitchFamily="34" charset="0"/>
              </a:rPr>
              <a:t>   </a:t>
            </a:r>
            <a:endParaRPr lang="en-US" sz="1350" dirty="0">
              <a:latin typeface="Arial" panose="020B0604020202020204" pitchFamily="34" charset="0"/>
              <a:cs typeface="Arial" panose="020B0604020202020204" pitchFamily="34" charset="0"/>
            </a:endParaRPr>
          </a:p>
        </p:txBody>
      </p:sp>
      <p:sp>
        <p:nvSpPr>
          <p:cNvPr id="14" name="Freeform 33">
            <a:extLst>
              <a:ext uri="{FF2B5EF4-FFF2-40B4-BE49-F238E27FC236}">
                <a16:creationId xmlns:a16="http://schemas.microsoft.com/office/drawing/2014/main" id="{3E9D064B-1DB3-474F-A851-462FE296AE5B}"/>
              </a:ext>
            </a:extLst>
          </p:cNvPr>
          <p:cNvSpPr>
            <a:spLocks noEditPoints="1"/>
          </p:cNvSpPr>
          <p:nvPr/>
        </p:nvSpPr>
        <p:spPr bwMode="auto">
          <a:xfrm>
            <a:off x="997504" y="3254238"/>
            <a:ext cx="349722" cy="416935"/>
          </a:xfrm>
          <a:custGeom>
            <a:avLst/>
            <a:gdLst>
              <a:gd name="T0" fmla="*/ 813 w 2197"/>
              <a:gd name="T1" fmla="*/ 324 h 3032"/>
              <a:gd name="T2" fmla="*/ 519 w 2197"/>
              <a:gd name="T3" fmla="*/ 505 h 3032"/>
              <a:gd name="T4" fmla="*/ 329 w 2197"/>
              <a:gd name="T5" fmla="*/ 783 h 3032"/>
              <a:gd name="T6" fmla="*/ 281 w 2197"/>
              <a:gd name="T7" fmla="*/ 1120 h 3032"/>
              <a:gd name="T8" fmla="*/ 340 w 2197"/>
              <a:gd name="T9" fmla="*/ 1390 h 3032"/>
              <a:gd name="T10" fmla="*/ 449 w 2197"/>
              <a:gd name="T11" fmla="*/ 1594 h 3032"/>
              <a:gd name="T12" fmla="*/ 575 w 2197"/>
              <a:gd name="T13" fmla="*/ 1783 h 3032"/>
              <a:gd name="T14" fmla="*/ 653 w 2197"/>
              <a:gd name="T15" fmla="*/ 1996 h 3032"/>
              <a:gd name="T16" fmla="*/ 700 w 2197"/>
              <a:gd name="T17" fmla="*/ 2142 h 3032"/>
              <a:gd name="T18" fmla="*/ 1457 w 2197"/>
              <a:gd name="T19" fmla="*/ 2178 h 3032"/>
              <a:gd name="T20" fmla="*/ 1539 w 2197"/>
              <a:gd name="T21" fmla="*/ 2071 h 3032"/>
              <a:gd name="T22" fmla="*/ 1581 w 2197"/>
              <a:gd name="T23" fmla="*/ 1864 h 3032"/>
              <a:gd name="T24" fmla="*/ 1700 w 2197"/>
              <a:gd name="T25" fmla="*/ 1666 h 3032"/>
              <a:gd name="T26" fmla="*/ 1817 w 2197"/>
              <a:gd name="T27" fmla="*/ 1478 h 3032"/>
              <a:gd name="T28" fmla="*/ 1902 w 2197"/>
              <a:gd name="T29" fmla="*/ 1238 h 3032"/>
              <a:gd name="T30" fmla="*/ 1907 w 2197"/>
              <a:gd name="T31" fmla="*/ 915 h 3032"/>
              <a:gd name="T32" fmla="*/ 1769 w 2197"/>
              <a:gd name="T33" fmla="*/ 606 h 3032"/>
              <a:gd name="T34" fmla="*/ 1513 w 2197"/>
              <a:gd name="T35" fmla="*/ 382 h 3032"/>
              <a:gd name="T36" fmla="*/ 1174 w 2197"/>
              <a:gd name="T37" fmla="*/ 279 h 3032"/>
              <a:gd name="T38" fmla="*/ 1362 w 2197"/>
              <a:gd name="T39" fmla="*/ 32 h 3032"/>
              <a:gd name="T40" fmla="*/ 1747 w 2197"/>
              <a:gd name="T41" fmla="*/ 204 h 3032"/>
              <a:gd name="T42" fmla="*/ 2033 w 2197"/>
              <a:gd name="T43" fmla="*/ 499 h 3032"/>
              <a:gd name="T44" fmla="*/ 2182 w 2197"/>
              <a:gd name="T45" fmla="*/ 883 h 3032"/>
              <a:gd name="T46" fmla="*/ 2180 w 2197"/>
              <a:gd name="T47" fmla="*/ 1263 h 3032"/>
              <a:gd name="T48" fmla="*/ 2095 w 2197"/>
              <a:gd name="T49" fmla="*/ 1542 h 3032"/>
              <a:gd name="T50" fmla="*/ 1977 w 2197"/>
              <a:gd name="T51" fmla="*/ 1752 h 3032"/>
              <a:gd name="T52" fmla="*/ 1857 w 2197"/>
              <a:gd name="T53" fmla="*/ 1933 h 3032"/>
              <a:gd name="T54" fmla="*/ 1816 w 2197"/>
              <a:gd name="T55" fmla="*/ 2095 h 3032"/>
              <a:gd name="T56" fmla="*/ 1702 w 2197"/>
              <a:gd name="T57" fmla="*/ 2328 h 3032"/>
              <a:gd name="T58" fmla="*/ 1611 w 2197"/>
              <a:gd name="T59" fmla="*/ 2485 h 3032"/>
              <a:gd name="T60" fmla="*/ 1603 w 2197"/>
              <a:gd name="T61" fmla="*/ 2631 h 3032"/>
              <a:gd name="T62" fmla="*/ 1599 w 2197"/>
              <a:gd name="T63" fmla="*/ 2699 h 3032"/>
              <a:gd name="T64" fmla="*/ 1566 w 2197"/>
              <a:gd name="T65" fmla="*/ 2789 h 3032"/>
              <a:gd name="T66" fmla="*/ 1452 w 2197"/>
              <a:gd name="T67" fmla="*/ 2888 h 3032"/>
              <a:gd name="T68" fmla="*/ 1283 w 2197"/>
              <a:gd name="T69" fmla="*/ 3010 h 3032"/>
              <a:gd name="T70" fmla="*/ 965 w 2197"/>
              <a:gd name="T71" fmla="*/ 3030 h 3032"/>
              <a:gd name="T72" fmla="*/ 825 w 2197"/>
              <a:gd name="T73" fmla="*/ 2922 h 3032"/>
              <a:gd name="T74" fmla="*/ 657 w 2197"/>
              <a:gd name="T75" fmla="*/ 2823 h 3032"/>
              <a:gd name="T76" fmla="*/ 602 w 2197"/>
              <a:gd name="T77" fmla="*/ 2718 h 3032"/>
              <a:gd name="T78" fmla="*/ 597 w 2197"/>
              <a:gd name="T79" fmla="*/ 2671 h 3032"/>
              <a:gd name="T80" fmla="*/ 590 w 2197"/>
              <a:gd name="T81" fmla="*/ 2546 h 3032"/>
              <a:gd name="T82" fmla="*/ 582 w 2197"/>
              <a:gd name="T83" fmla="*/ 2406 h 3032"/>
              <a:gd name="T84" fmla="*/ 408 w 2197"/>
              <a:gd name="T85" fmla="*/ 2193 h 3032"/>
              <a:gd name="T86" fmla="*/ 368 w 2197"/>
              <a:gd name="T87" fmla="*/ 1991 h 3032"/>
              <a:gd name="T88" fmla="*/ 268 w 2197"/>
              <a:gd name="T89" fmla="*/ 1821 h 3032"/>
              <a:gd name="T90" fmla="*/ 149 w 2197"/>
              <a:gd name="T91" fmla="*/ 1633 h 3032"/>
              <a:gd name="T92" fmla="*/ 45 w 2197"/>
              <a:gd name="T93" fmla="*/ 1384 h 3032"/>
              <a:gd name="T94" fmla="*/ 0 w 2197"/>
              <a:gd name="T95" fmla="*/ 1054 h 3032"/>
              <a:gd name="T96" fmla="*/ 87 w 2197"/>
              <a:gd name="T97" fmla="*/ 644 h 3032"/>
              <a:gd name="T98" fmla="*/ 323 w 2197"/>
              <a:gd name="T99" fmla="*/ 310 h 3032"/>
              <a:gd name="T100" fmla="*/ 672 w 2197"/>
              <a:gd name="T101" fmla="*/ 83 h 3032"/>
              <a:gd name="T102" fmla="*/ 1099 w 2197"/>
              <a:gd name="T103" fmla="*/ 0 h 30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2197" h="3032">
                <a:moveTo>
                  <a:pt x="1099" y="276"/>
                </a:moveTo>
                <a:lnTo>
                  <a:pt x="1024" y="279"/>
                </a:lnTo>
                <a:lnTo>
                  <a:pt x="951" y="288"/>
                </a:lnTo>
                <a:lnTo>
                  <a:pt x="881" y="304"/>
                </a:lnTo>
                <a:lnTo>
                  <a:pt x="813" y="324"/>
                </a:lnTo>
                <a:lnTo>
                  <a:pt x="747" y="352"/>
                </a:lnTo>
                <a:lnTo>
                  <a:pt x="685" y="383"/>
                </a:lnTo>
                <a:lnTo>
                  <a:pt x="626" y="419"/>
                </a:lnTo>
                <a:lnTo>
                  <a:pt x="571" y="460"/>
                </a:lnTo>
                <a:lnTo>
                  <a:pt x="519" y="505"/>
                </a:lnTo>
                <a:lnTo>
                  <a:pt x="471" y="553"/>
                </a:lnTo>
                <a:lnTo>
                  <a:pt x="429" y="606"/>
                </a:lnTo>
                <a:lnTo>
                  <a:pt x="391" y="662"/>
                </a:lnTo>
                <a:lnTo>
                  <a:pt x="358" y="721"/>
                </a:lnTo>
                <a:lnTo>
                  <a:pt x="329" y="783"/>
                </a:lnTo>
                <a:lnTo>
                  <a:pt x="308" y="848"/>
                </a:lnTo>
                <a:lnTo>
                  <a:pt x="292" y="915"/>
                </a:lnTo>
                <a:lnTo>
                  <a:pt x="282" y="983"/>
                </a:lnTo>
                <a:lnTo>
                  <a:pt x="278" y="1054"/>
                </a:lnTo>
                <a:lnTo>
                  <a:pt x="281" y="1120"/>
                </a:lnTo>
                <a:lnTo>
                  <a:pt x="286" y="1181"/>
                </a:lnTo>
                <a:lnTo>
                  <a:pt x="295" y="1238"/>
                </a:lnTo>
                <a:lnTo>
                  <a:pt x="308" y="1292"/>
                </a:lnTo>
                <a:lnTo>
                  <a:pt x="323" y="1343"/>
                </a:lnTo>
                <a:lnTo>
                  <a:pt x="340" y="1390"/>
                </a:lnTo>
                <a:lnTo>
                  <a:pt x="359" y="1435"/>
                </a:lnTo>
                <a:lnTo>
                  <a:pt x="380" y="1478"/>
                </a:lnTo>
                <a:lnTo>
                  <a:pt x="402" y="1518"/>
                </a:lnTo>
                <a:lnTo>
                  <a:pt x="426" y="1557"/>
                </a:lnTo>
                <a:lnTo>
                  <a:pt x="449" y="1594"/>
                </a:lnTo>
                <a:lnTo>
                  <a:pt x="474" y="1630"/>
                </a:lnTo>
                <a:lnTo>
                  <a:pt x="496" y="1665"/>
                </a:lnTo>
                <a:lnTo>
                  <a:pt x="523" y="1704"/>
                </a:lnTo>
                <a:lnTo>
                  <a:pt x="550" y="1744"/>
                </a:lnTo>
                <a:lnTo>
                  <a:pt x="575" y="1783"/>
                </a:lnTo>
                <a:lnTo>
                  <a:pt x="597" y="1823"/>
                </a:lnTo>
                <a:lnTo>
                  <a:pt x="617" y="1864"/>
                </a:lnTo>
                <a:lnTo>
                  <a:pt x="632" y="1906"/>
                </a:lnTo>
                <a:lnTo>
                  <a:pt x="645" y="1950"/>
                </a:lnTo>
                <a:lnTo>
                  <a:pt x="653" y="1996"/>
                </a:lnTo>
                <a:lnTo>
                  <a:pt x="655" y="2044"/>
                </a:lnTo>
                <a:lnTo>
                  <a:pt x="658" y="2071"/>
                </a:lnTo>
                <a:lnTo>
                  <a:pt x="669" y="2097"/>
                </a:lnTo>
                <a:lnTo>
                  <a:pt x="682" y="2121"/>
                </a:lnTo>
                <a:lnTo>
                  <a:pt x="700" y="2142"/>
                </a:lnTo>
                <a:lnTo>
                  <a:pt x="720" y="2162"/>
                </a:lnTo>
                <a:lnTo>
                  <a:pt x="740" y="2178"/>
                </a:lnTo>
                <a:lnTo>
                  <a:pt x="759" y="2193"/>
                </a:lnTo>
                <a:lnTo>
                  <a:pt x="1438" y="2193"/>
                </a:lnTo>
                <a:lnTo>
                  <a:pt x="1457" y="2178"/>
                </a:lnTo>
                <a:lnTo>
                  <a:pt x="1478" y="2162"/>
                </a:lnTo>
                <a:lnTo>
                  <a:pt x="1498" y="2142"/>
                </a:lnTo>
                <a:lnTo>
                  <a:pt x="1515" y="2121"/>
                </a:lnTo>
                <a:lnTo>
                  <a:pt x="1529" y="2097"/>
                </a:lnTo>
                <a:lnTo>
                  <a:pt x="1539" y="2071"/>
                </a:lnTo>
                <a:lnTo>
                  <a:pt x="1542" y="2044"/>
                </a:lnTo>
                <a:lnTo>
                  <a:pt x="1545" y="1996"/>
                </a:lnTo>
                <a:lnTo>
                  <a:pt x="1553" y="1950"/>
                </a:lnTo>
                <a:lnTo>
                  <a:pt x="1565" y="1906"/>
                </a:lnTo>
                <a:lnTo>
                  <a:pt x="1581" y="1864"/>
                </a:lnTo>
                <a:lnTo>
                  <a:pt x="1600" y="1824"/>
                </a:lnTo>
                <a:lnTo>
                  <a:pt x="1623" y="1783"/>
                </a:lnTo>
                <a:lnTo>
                  <a:pt x="1647" y="1744"/>
                </a:lnTo>
                <a:lnTo>
                  <a:pt x="1673" y="1705"/>
                </a:lnTo>
                <a:lnTo>
                  <a:pt x="1700" y="1666"/>
                </a:lnTo>
                <a:lnTo>
                  <a:pt x="1724" y="1631"/>
                </a:lnTo>
                <a:lnTo>
                  <a:pt x="1748" y="1595"/>
                </a:lnTo>
                <a:lnTo>
                  <a:pt x="1772" y="1558"/>
                </a:lnTo>
                <a:lnTo>
                  <a:pt x="1796" y="1518"/>
                </a:lnTo>
                <a:lnTo>
                  <a:pt x="1817" y="1478"/>
                </a:lnTo>
                <a:lnTo>
                  <a:pt x="1839" y="1435"/>
                </a:lnTo>
                <a:lnTo>
                  <a:pt x="1858" y="1390"/>
                </a:lnTo>
                <a:lnTo>
                  <a:pt x="1875" y="1343"/>
                </a:lnTo>
                <a:lnTo>
                  <a:pt x="1890" y="1292"/>
                </a:lnTo>
                <a:lnTo>
                  <a:pt x="1902" y="1238"/>
                </a:lnTo>
                <a:lnTo>
                  <a:pt x="1911" y="1181"/>
                </a:lnTo>
                <a:lnTo>
                  <a:pt x="1917" y="1120"/>
                </a:lnTo>
                <a:lnTo>
                  <a:pt x="1919" y="1054"/>
                </a:lnTo>
                <a:lnTo>
                  <a:pt x="1916" y="983"/>
                </a:lnTo>
                <a:lnTo>
                  <a:pt x="1907" y="915"/>
                </a:lnTo>
                <a:lnTo>
                  <a:pt x="1890" y="847"/>
                </a:lnTo>
                <a:lnTo>
                  <a:pt x="1868" y="783"/>
                </a:lnTo>
                <a:lnTo>
                  <a:pt x="1841" y="721"/>
                </a:lnTo>
                <a:lnTo>
                  <a:pt x="1807" y="661"/>
                </a:lnTo>
                <a:lnTo>
                  <a:pt x="1769" y="606"/>
                </a:lnTo>
                <a:lnTo>
                  <a:pt x="1726" y="553"/>
                </a:lnTo>
                <a:lnTo>
                  <a:pt x="1679" y="505"/>
                </a:lnTo>
                <a:lnTo>
                  <a:pt x="1628" y="460"/>
                </a:lnTo>
                <a:lnTo>
                  <a:pt x="1572" y="418"/>
                </a:lnTo>
                <a:lnTo>
                  <a:pt x="1513" y="382"/>
                </a:lnTo>
                <a:lnTo>
                  <a:pt x="1451" y="352"/>
                </a:lnTo>
                <a:lnTo>
                  <a:pt x="1385" y="324"/>
                </a:lnTo>
                <a:lnTo>
                  <a:pt x="1317" y="304"/>
                </a:lnTo>
                <a:lnTo>
                  <a:pt x="1246" y="288"/>
                </a:lnTo>
                <a:lnTo>
                  <a:pt x="1174" y="279"/>
                </a:lnTo>
                <a:lnTo>
                  <a:pt x="1099" y="276"/>
                </a:lnTo>
                <a:close/>
                <a:moveTo>
                  <a:pt x="1099" y="0"/>
                </a:moveTo>
                <a:lnTo>
                  <a:pt x="1188" y="3"/>
                </a:lnTo>
                <a:lnTo>
                  <a:pt x="1277" y="15"/>
                </a:lnTo>
                <a:lnTo>
                  <a:pt x="1362" y="32"/>
                </a:lnTo>
                <a:lnTo>
                  <a:pt x="1446" y="54"/>
                </a:lnTo>
                <a:lnTo>
                  <a:pt x="1525" y="83"/>
                </a:lnTo>
                <a:lnTo>
                  <a:pt x="1603" y="118"/>
                </a:lnTo>
                <a:lnTo>
                  <a:pt x="1676" y="159"/>
                </a:lnTo>
                <a:lnTo>
                  <a:pt x="1747" y="204"/>
                </a:lnTo>
                <a:lnTo>
                  <a:pt x="1813" y="255"/>
                </a:lnTo>
                <a:lnTo>
                  <a:pt x="1875" y="310"/>
                </a:lnTo>
                <a:lnTo>
                  <a:pt x="1932" y="368"/>
                </a:lnTo>
                <a:lnTo>
                  <a:pt x="1985" y="433"/>
                </a:lnTo>
                <a:lnTo>
                  <a:pt x="2033" y="499"/>
                </a:lnTo>
                <a:lnTo>
                  <a:pt x="2075" y="570"/>
                </a:lnTo>
                <a:lnTo>
                  <a:pt x="2111" y="644"/>
                </a:lnTo>
                <a:lnTo>
                  <a:pt x="2140" y="722"/>
                </a:lnTo>
                <a:lnTo>
                  <a:pt x="2165" y="801"/>
                </a:lnTo>
                <a:lnTo>
                  <a:pt x="2182" y="883"/>
                </a:lnTo>
                <a:lnTo>
                  <a:pt x="2194" y="968"/>
                </a:lnTo>
                <a:lnTo>
                  <a:pt x="2197" y="1054"/>
                </a:lnTo>
                <a:lnTo>
                  <a:pt x="2195" y="1128"/>
                </a:lnTo>
                <a:lnTo>
                  <a:pt x="2189" y="1197"/>
                </a:lnTo>
                <a:lnTo>
                  <a:pt x="2180" y="1263"/>
                </a:lnTo>
                <a:lnTo>
                  <a:pt x="2168" y="1326"/>
                </a:lnTo>
                <a:lnTo>
                  <a:pt x="2153" y="1384"/>
                </a:lnTo>
                <a:lnTo>
                  <a:pt x="2136" y="1440"/>
                </a:lnTo>
                <a:lnTo>
                  <a:pt x="2116" y="1493"/>
                </a:lnTo>
                <a:lnTo>
                  <a:pt x="2095" y="1542"/>
                </a:lnTo>
                <a:lnTo>
                  <a:pt x="2072" y="1588"/>
                </a:lnTo>
                <a:lnTo>
                  <a:pt x="2050" y="1632"/>
                </a:lnTo>
                <a:lnTo>
                  <a:pt x="2025" y="1675"/>
                </a:lnTo>
                <a:lnTo>
                  <a:pt x="2001" y="1714"/>
                </a:lnTo>
                <a:lnTo>
                  <a:pt x="1977" y="1752"/>
                </a:lnTo>
                <a:lnTo>
                  <a:pt x="1953" y="1787"/>
                </a:lnTo>
                <a:lnTo>
                  <a:pt x="1929" y="1820"/>
                </a:lnTo>
                <a:lnTo>
                  <a:pt x="1902" y="1862"/>
                </a:lnTo>
                <a:lnTo>
                  <a:pt x="1877" y="1899"/>
                </a:lnTo>
                <a:lnTo>
                  <a:pt x="1857" y="1933"/>
                </a:lnTo>
                <a:lnTo>
                  <a:pt x="1841" y="1963"/>
                </a:lnTo>
                <a:lnTo>
                  <a:pt x="1830" y="1991"/>
                </a:lnTo>
                <a:lnTo>
                  <a:pt x="1822" y="2019"/>
                </a:lnTo>
                <a:lnTo>
                  <a:pt x="1819" y="2044"/>
                </a:lnTo>
                <a:lnTo>
                  <a:pt x="1816" y="2095"/>
                </a:lnTo>
                <a:lnTo>
                  <a:pt x="1806" y="2145"/>
                </a:lnTo>
                <a:lnTo>
                  <a:pt x="1790" y="2193"/>
                </a:lnTo>
                <a:lnTo>
                  <a:pt x="1766" y="2240"/>
                </a:lnTo>
                <a:lnTo>
                  <a:pt x="1738" y="2285"/>
                </a:lnTo>
                <a:lnTo>
                  <a:pt x="1702" y="2328"/>
                </a:lnTo>
                <a:lnTo>
                  <a:pt x="1662" y="2369"/>
                </a:lnTo>
                <a:lnTo>
                  <a:pt x="1615" y="2406"/>
                </a:lnTo>
                <a:lnTo>
                  <a:pt x="1614" y="2429"/>
                </a:lnTo>
                <a:lnTo>
                  <a:pt x="1613" y="2456"/>
                </a:lnTo>
                <a:lnTo>
                  <a:pt x="1611" y="2485"/>
                </a:lnTo>
                <a:lnTo>
                  <a:pt x="1609" y="2515"/>
                </a:lnTo>
                <a:lnTo>
                  <a:pt x="1607" y="2546"/>
                </a:lnTo>
                <a:lnTo>
                  <a:pt x="1606" y="2576"/>
                </a:lnTo>
                <a:lnTo>
                  <a:pt x="1604" y="2605"/>
                </a:lnTo>
                <a:lnTo>
                  <a:pt x="1603" y="2631"/>
                </a:lnTo>
                <a:lnTo>
                  <a:pt x="1601" y="2653"/>
                </a:lnTo>
                <a:lnTo>
                  <a:pt x="1600" y="2671"/>
                </a:lnTo>
                <a:lnTo>
                  <a:pt x="1600" y="2682"/>
                </a:lnTo>
                <a:lnTo>
                  <a:pt x="1599" y="2685"/>
                </a:lnTo>
                <a:lnTo>
                  <a:pt x="1599" y="2699"/>
                </a:lnTo>
                <a:lnTo>
                  <a:pt x="1597" y="2715"/>
                </a:lnTo>
                <a:lnTo>
                  <a:pt x="1592" y="2732"/>
                </a:lnTo>
                <a:lnTo>
                  <a:pt x="1587" y="2750"/>
                </a:lnTo>
                <a:lnTo>
                  <a:pt x="1578" y="2770"/>
                </a:lnTo>
                <a:lnTo>
                  <a:pt x="1566" y="2789"/>
                </a:lnTo>
                <a:lnTo>
                  <a:pt x="1552" y="2809"/>
                </a:lnTo>
                <a:lnTo>
                  <a:pt x="1533" y="2831"/>
                </a:lnTo>
                <a:lnTo>
                  <a:pt x="1511" y="2850"/>
                </a:lnTo>
                <a:lnTo>
                  <a:pt x="1483" y="2870"/>
                </a:lnTo>
                <a:lnTo>
                  <a:pt x="1452" y="2888"/>
                </a:lnTo>
                <a:lnTo>
                  <a:pt x="1415" y="2906"/>
                </a:lnTo>
                <a:lnTo>
                  <a:pt x="1372" y="2922"/>
                </a:lnTo>
                <a:lnTo>
                  <a:pt x="1347" y="2953"/>
                </a:lnTo>
                <a:lnTo>
                  <a:pt x="1317" y="2983"/>
                </a:lnTo>
                <a:lnTo>
                  <a:pt x="1283" y="3010"/>
                </a:lnTo>
                <a:lnTo>
                  <a:pt x="1259" y="3022"/>
                </a:lnTo>
                <a:lnTo>
                  <a:pt x="1233" y="3030"/>
                </a:lnTo>
                <a:lnTo>
                  <a:pt x="1205" y="3032"/>
                </a:lnTo>
                <a:lnTo>
                  <a:pt x="992" y="3032"/>
                </a:lnTo>
                <a:lnTo>
                  <a:pt x="965" y="3030"/>
                </a:lnTo>
                <a:lnTo>
                  <a:pt x="939" y="3022"/>
                </a:lnTo>
                <a:lnTo>
                  <a:pt x="915" y="3010"/>
                </a:lnTo>
                <a:lnTo>
                  <a:pt x="881" y="2983"/>
                </a:lnTo>
                <a:lnTo>
                  <a:pt x="850" y="2953"/>
                </a:lnTo>
                <a:lnTo>
                  <a:pt x="825" y="2922"/>
                </a:lnTo>
                <a:lnTo>
                  <a:pt x="780" y="2904"/>
                </a:lnTo>
                <a:lnTo>
                  <a:pt x="741" y="2886"/>
                </a:lnTo>
                <a:lnTo>
                  <a:pt x="707" y="2866"/>
                </a:lnTo>
                <a:lnTo>
                  <a:pt x="680" y="2844"/>
                </a:lnTo>
                <a:lnTo>
                  <a:pt x="657" y="2823"/>
                </a:lnTo>
                <a:lnTo>
                  <a:pt x="639" y="2800"/>
                </a:lnTo>
                <a:lnTo>
                  <a:pt x="626" y="2779"/>
                </a:lnTo>
                <a:lnTo>
                  <a:pt x="614" y="2757"/>
                </a:lnTo>
                <a:lnTo>
                  <a:pt x="607" y="2737"/>
                </a:lnTo>
                <a:lnTo>
                  <a:pt x="602" y="2718"/>
                </a:lnTo>
                <a:lnTo>
                  <a:pt x="599" y="2701"/>
                </a:lnTo>
                <a:lnTo>
                  <a:pt x="598" y="2685"/>
                </a:lnTo>
                <a:lnTo>
                  <a:pt x="598" y="2685"/>
                </a:lnTo>
                <a:lnTo>
                  <a:pt x="598" y="2682"/>
                </a:lnTo>
                <a:lnTo>
                  <a:pt x="597" y="2671"/>
                </a:lnTo>
                <a:lnTo>
                  <a:pt x="596" y="2653"/>
                </a:lnTo>
                <a:lnTo>
                  <a:pt x="595" y="2631"/>
                </a:lnTo>
                <a:lnTo>
                  <a:pt x="594" y="2605"/>
                </a:lnTo>
                <a:lnTo>
                  <a:pt x="592" y="2576"/>
                </a:lnTo>
                <a:lnTo>
                  <a:pt x="590" y="2546"/>
                </a:lnTo>
                <a:lnTo>
                  <a:pt x="588" y="2515"/>
                </a:lnTo>
                <a:lnTo>
                  <a:pt x="587" y="2485"/>
                </a:lnTo>
                <a:lnTo>
                  <a:pt x="585" y="2456"/>
                </a:lnTo>
                <a:lnTo>
                  <a:pt x="584" y="2429"/>
                </a:lnTo>
                <a:lnTo>
                  <a:pt x="582" y="2406"/>
                </a:lnTo>
                <a:lnTo>
                  <a:pt x="536" y="2369"/>
                </a:lnTo>
                <a:lnTo>
                  <a:pt x="495" y="2328"/>
                </a:lnTo>
                <a:lnTo>
                  <a:pt x="460" y="2285"/>
                </a:lnTo>
                <a:lnTo>
                  <a:pt x="432" y="2240"/>
                </a:lnTo>
                <a:lnTo>
                  <a:pt x="408" y="2193"/>
                </a:lnTo>
                <a:lnTo>
                  <a:pt x="392" y="2145"/>
                </a:lnTo>
                <a:lnTo>
                  <a:pt x="382" y="2095"/>
                </a:lnTo>
                <a:lnTo>
                  <a:pt x="378" y="2044"/>
                </a:lnTo>
                <a:lnTo>
                  <a:pt x="376" y="2019"/>
                </a:lnTo>
                <a:lnTo>
                  <a:pt x="368" y="1991"/>
                </a:lnTo>
                <a:lnTo>
                  <a:pt x="357" y="1963"/>
                </a:lnTo>
                <a:lnTo>
                  <a:pt x="341" y="1933"/>
                </a:lnTo>
                <a:lnTo>
                  <a:pt x="320" y="1899"/>
                </a:lnTo>
                <a:lnTo>
                  <a:pt x="297" y="1862"/>
                </a:lnTo>
                <a:lnTo>
                  <a:pt x="268" y="1821"/>
                </a:lnTo>
                <a:lnTo>
                  <a:pt x="245" y="1788"/>
                </a:lnTo>
                <a:lnTo>
                  <a:pt x="222" y="1752"/>
                </a:lnTo>
                <a:lnTo>
                  <a:pt x="197" y="1714"/>
                </a:lnTo>
                <a:lnTo>
                  <a:pt x="173" y="1675"/>
                </a:lnTo>
                <a:lnTo>
                  <a:pt x="149" y="1633"/>
                </a:lnTo>
                <a:lnTo>
                  <a:pt x="125" y="1588"/>
                </a:lnTo>
                <a:lnTo>
                  <a:pt x="102" y="1542"/>
                </a:lnTo>
                <a:lnTo>
                  <a:pt x="82" y="1493"/>
                </a:lnTo>
                <a:lnTo>
                  <a:pt x="62" y="1440"/>
                </a:lnTo>
                <a:lnTo>
                  <a:pt x="45" y="1384"/>
                </a:lnTo>
                <a:lnTo>
                  <a:pt x="30" y="1326"/>
                </a:lnTo>
                <a:lnTo>
                  <a:pt x="17" y="1263"/>
                </a:lnTo>
                <a:lnTo>
                  <a:pt x="8" y="1197"/>
                </a:lnTo>
                <a:lnTo>
                  <a:pt x="3" y="1128"/>
                </a:lnTo>
                <a:lnTo>
                  <a:pt x="0" y="1054"/>
                </a:lnTo>
                <a:lnTo>
                  <a:pt x="4" y="968"/>
                </a:lnTo>
                <a:lnTo>
                  <a:pt x="15" y="883"/>
                </a:lnTo>
                <a:lnTo>
                  <a:pt x="32" y="801"/>
                </a:lnTo>
                <a:lnTo>
                  <a:pt x="57" y="722"/>
                </a:lnTo>
                <a:lnTo>
                  <a:pt x="87" y="644"/>
                </a:lnTo>
                <a:lnTo>
                  <a:pt x="123" y="570"/>
                </a:lnTo>
                <a:lnTo>
                  <a:pt x="165" y="499"/>
                </a:lnTo>
                <a:lnTo>
                  <a:pt x="213" y="433"/>
                </a:lnTo>
                <a:lnTo>
                  <a:pt x="266" y="368"/>
                </a:lnTo>
                <a:lnTo>
                  <a:pt x="323" y="310"/>
                </a:lnTo>
                <a:lnTo>
                  <a:pt x="385" y="255"/>
                </a:lnTo>
                <a:lnTo>
                  <a:pt x="451" y="204"/>
                </a:lnTo>
                <a:lnTo>
                  <a:pt x="521" y="159"/>
                </a:lnTo>
                <a:lnTo>
                  <a:pt x="595" y="118"/>
                </a:lnTo>
                <a:lnTo>
                  <a:pt x="672" y="83"/>
                </a:lnTo>
                <a:lnTo>
                  <a:pt x="753" y="54"/>
                </a:lnTo>
                <a:lnTo>
                  <a:pt x="836" y="32"/>
                </a:lnTo>
                <a:lnTo>
                  <a:pt x="921" y="15"/>
                </a:lnTo>
                <a:lnTo>
                  <a:pt x="1009" y="3"/>
                </a:lnTo>
                <a:lnTo>
                  <a:pt x="1099" y="0"/>
                </a:lnTo>
                <a:close/>
              </a:path>
            </a:pathLst>
          </a:custGeom>
          <a:solidFill>
            <a:schemeClr val="bg1"/>
          </a:solidFill>
          <a:ln w="0">
            <a:noFill/>
            <a:prstDash val="solid"/>
            <a:round/>
            <a:headEnd/>
            <a:tailEnd/>
          </a:ln>
        </p:spPr>
        <p:txBody>
          <a:bodyPr vert="horz" wrap="square" lIns="68598" tIns="34299" rIns="68598" bIns="34299" numCol="1" anchor="t" anchorCtr="0" compatLnSpc="1">
            <a:prstTxWarp prst="textNoShape">
              <a:avLst/>
            </a:prstTxWarp>
          </a:bodyPr>
          <a:lstStyle/>
          <a:p>
            <a:endParaRPr lang="en-US" sz="135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737255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3">
            <a:extLst>
              <a:ext uri="{FF2B5EF4-FFF2-40B4-BE49-F238E27FC236}">
                <a16:creationId xmlns:a16="http://schemas.microsoft.com/office/drawing/2014/main" id="{4374756F-C841-4B53-8074-49CBEA53A79E}"/>
              </a:ext>
            </a:extLst>
          </p:cNvPr>
          <p:cNvSpPr txBox="1">
            <a:spLocks/>
          </p:cNvSpPr>
          <p:nvPr/>
        </p:nvSpPr>
        <p:spPr>
          <a:xfrm>
            <a:off x="684788" y="942918"/>
            <a:ext cx="7886700" cy="994431"/>
          </a:xfrm>
          <a:prstGeom prst="rect">
            <a:avLst/>
          </a:prstGeom>
        </p:spPr>
        <p:txBody>
          <a:bodyPr vert="horz" lIns="68598" tIns="34299" rIns="68598" bIns="34299" rtlCol="0" anchor="ctr">
            <a:normAutofit/>
          </a:bodyPr>
          <a:lstStyle>
            <a:lvl1pPr algn="l" defTabSz="914126" rtl="0" eaLnBrk="1" latinLnBrk="0" hangingPunct="1">
              <a:lnSpc>
                <a:spcPct val="90000"/>
              </a:lnSpc>
              <a:spcBef>
                <a:spcPct val="0"/>
              </a:spcBef>
              <a:buNone/>
              <a:defRPr sz="4399" kern="1200">
                <a:solidFill>
                  <a:schemeClr val="tx1"/>
                </a:solidFill>
                <a:latin typeface="+mj-lt"/>
                <a:ea typeface="+mj-ea"/>
                <a:cs typeface="+mj-cs"/>
              </a:defRPr>
            </a:lvl1pPr>
          </a:lstStyle>
          <a:p>
            <a:endParaRPr lang="en-US" sz="3300" dirty="0"/>
          </a:p>
        </p:txBody>
      </p:sp>
      <p:sp>
        <p:nvSpPr>
          <p:cNvPr id="6" name="Freeform 10">
            <a:extLst>
              <a:ext uri="{FF2B5EF4-FFF2-40B4-BE49-F238E27FC236}">
                <a16:creationId xmlns:a16="http://schemas.microsoft.com/office/drawing/2014/main" id="{E5DABE79-9859-4450-9BFA-C067B9343F4B}"/>
              </a:ext>
            </a:extLst>
          </p:cNvPr>
          <p:cNvSpPr>
            <a:spLocks/>
          </p:cNvSpPr>
          <p:nvPr/>
        </p:nvSpPr>
        <p:spPr bwMode="auto">
          <a:xfrm>
            <a:off x="1199505" y="4176874"/>
            <a:ext cx="2004343" cy="1324512"/>
          </a:xfrm>
          <a:custGeom>
            <a:avLst/>
            <a:gdLst>
              <a:gd name="T0" fmla="*/ 201 w 937"/>
              <a:gd name="T1" fmla="*/ 0 h 836"/>
              <a:gd name="T2" fmla="*/ 736 w 937"/>
              <a:gd name="T3" fmla="*/ 0 h 836"/>
              <a:gd name="T4" fmla="*/ 937 w 937"/>
              <a:gd name="T5" fmla="*/ 151 h 836"/>
              <a:gd name="T6" fmla="*/ 937 w 937"/>
              <a:gd name="T7" fmla="*/ 391 h 836"/>
              <a:gd name="T8" fmla="*/ 937 w 937"/>
              <a:gd name="T9" fmla="*/ 426 h 836"/>
              <a:gd name="T10" fmla="*/ 937 w 937"/>
              <a:gd name="T11" fmla="*/ 553 h 836"/>
              <a:gd name="T12" fmla="*/ 937 w 937"/>
              <a:gd name="T13" fmla="*/ 836 h 836"/>
              <a:gd name="T14" fmla="*/ 747 w 937"/>
              <a:gd name="T15" fmla="*/ 704 h 836"/>
              <a:gd name="T16" fmla="*/ 747 w 937"/>
              <a:gd name="T17" fmla="*/ 704 h 836"/>
              <a:gd name="T18" fmla="*/ 736 w 937"/>
              <a:gd name="T19" fmla="*/ 704 h 836"/>
              <a:gd name="T20" fmla="*/ 201 w 937"/>
              <a:gd name="T21" fmla="*/ 704 h 836"/>
              <a:gd name="T22" fmla="*/ 0 w 937"/>
              <a:gd name="T23" fmla="*/ 553 h 836"/>
              <a:gd name="T24" fmla="*/ 0 w 937"/>
              <a:gd name="T25" fmla="*/ 151 h 836"/>
              <a:gd name="T26" fmla="*/ 201 w 937"/>
              <a:gd name="T27" fmla="*/ 0 h 8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937" h="836">
                <a:moveTo>
                  <a:pt x="201" y="0"/>
                </a:moveTo>
                <a:cubicBezTo>
                  <a:pt x="736" y="0"/>
                  <a:pt x="736" y="0"/>
                  <a:pt x="736" y="0"/>
                </a:cubicBezTo>
                <a:cubicBezTo>
                  <a:pt x="847" y="0"/>
                  <a:pt x="937" y="67"/>
                  <a:pt x="937" y="151"/>
                </a:cubicBezTo>
                <a:cubicBezTo>
                  <a:pt x="937" y="391"/>
                  <a:pt x="937" y="391"/>
                  <a:pt x="937" y="391"/>
                </a:cubicBezTo>
                <a:cubicBezTo>
                  <a:pt x="937" y="426"/>
                  <a:pt x="937" y="426"/>
                  <a:pt x="937" y="426"/>
                </a:cubicBezTo>
                <a:cubicBezTo>
                  <a:pt x="937" y="553"/>
                  <a:pt x="937" y="553"/>
                  <a:pt x="937" y="553"/>
                </a:cubicBezTo>
                <a:cubicBezTo>
                  <a:pt x="937" y="836"/>
                  <a:pt x="937" y="836"/>
                  <a:pt x="937" y="836"/>
                </a:cubicBezTo>
                <a:cubicBezTo>
                  <a:pt x="880" y="724"/>
                  <a:pt x="747" y="704"/>
                  <a:pt x="747" y="704"/>
                </a:cubicBezTo>
                <a:cubicBezTo>
                  <a:pt x="747" y="704"/>
                  <a:pt x="747" y="704"/>
                  <a:pt x="747" y="704"/>
                </a:cubicBezTo>
                <a:cubicBezTo>
                  <a:pt x="743" y="704"/>
                  <a:pt x="740" y="704"/>
                  <a:pt x="736" y="704"/>
                </a:cubicBezTo>
                <a:cubicBezTo>
                  <a:pt x="201" y="704"/>
                  <a:pt x="201" y="704"/>
                  <a:pt x="201" y="704"/>
                </a:cubicBezTo>
                <a:cubicBezTo>
                  <a:pt x="90" y="704"/>
                  <a:pt x="0" y="637"/>
                  <a:pt x="0" y="553"/>
                </a:cubicBezTo>
                <a:cubicBezTo>
                  <a:pt x="0" y="151"/>
                  <a:pt x="0" y="151"/>
                  <a:pt x="0" y="151"/>
                </a:cubicBezTo>
                <a:cubicBezTo>
                  <a:pt x="0" y="67"/>
                  <a:pt x="90" y="0"/>
                  <a:pt x="201" y="0"/>
                </a:cubicBezTo>
                <a:close/>
              </a:path>
            </a:pathLst>
          </a:custGeom>
          <a:solidFill>
            <a:schemeClr val="bg1">
              <a:lumMod val="65000"/>
            </a:schemeClr>
          </a:solidFill>
          <a:ln w="9525">
            <a:noFill/>
            <a:round/>
            <a:headEnd/>
            <a:tailEnd/>
          </a:ln>
          <a:effectLst>
            <a:outerShdw blurRad="101600" dist="76200" dir="8100000" algn="tr" rotWithShape="0">
              <a:prstClr val="black">
                <a:alpha val="25000"/>
              </a:prstClr>
            </a:outerShdw>
          </a:effectLst>
        </p:spPr>
        <p:txBody>
          <a:bodyPr vert="horz" wrap="square" lIns="68598" tIns="34299" rIns="68598" bIns="34299" numCol="1" anchor="t" anchorCtr="0" compatLnSpc="1">
            <a:prstTxWarp prst="textNoShape">
              <a:avLst/>
            </a:prstTxWarp>
          </a:bodyPr>
          <a:lstStyle/>
          <a:p>
            <a:r>
              <a:rPr lang="tr-TR" sz="1350" dirty="0">
                <a:latin typeface="Arial" panose="020B0604020202020204" pitchFamily="34" charset="0"/>
                <a:cs typeface="Arial" panose="020B0604020202020204" pitchFamily="34" charset="0"/>
              </a:rPr>
              <a:t> </a:t>
            </a:r>
          </a:p>
          <a:p>
            <a:r>
              <a:rPr lang="tr-TR" sz="2000" dirty="0" err="1">
                <a:latin typeface="Arial" panose="020B0604020202020204" pitchFamily="34" charset="0"/>
                <a:cs typeface="Arial" panose="020B0604020202020204" pitchFamily="34" charset="0"/>
              </a:rPr>
              <a:t>Dramatizasyon</a:t>
            </a:r>
            <a:endParaRPr lang="en-US" sz="2000" dirty="0">
              <a:latin typeface="Arial" panose="020B0604020202020204" pitchFamily="34" charset="0"/>
              <a:cs typeface="Arial" panose="020B0604020202020204" pitchFamily="34" charset="0"/>
            </a:endParaRPr>
          </a:p>
        </p:txBody>
      </p:sp>
      <p:graphicFrame>
        <p:nvGraphicFramePr>
          <p:cNvPr id="7" name="Table 1">
            <a:extLst>
              <a:ext uri="{FF2B5EF4-FFF2-40B4-BE49-F238E27FC236}">
                <a16:creationId xmlns:a16="http://schemas.microsoft.com/office/drawing/2014/main" id="{CFC02CD8-628E-4766-8191-3F8AB5C9C857}"/>
              </a:ext>
            </a:extLst>
          </p:cNvPr>
          <p:cNvGraphicFramePr>
            <a:graphicFrameLocks noGrp="1"/>
          </p:cNvGraphicFramePr>
          <p:nvPr>
            <p:extLst>
              <p:ext uri="{D42A27DB-BD31-4B8C-83A1-F6EECF244321}">
                <p14:modId xmlns:p14="http://schemas.microsoft.com/office/powerpoint/2010/main" val="2588276949"/>
              </p:ext>
            </p:extLst>
          </p:nvPr>
        </p:nvGraphicFramePr>
        <p:xfrm>
          <a:off x="3453773" y="1196752"/>
          <a:ext cx="5311181" cy="4304634"/>
        </p:xfrm>
        <a:graphic>
          <a:graphicData uri="http://schemas.openxmlformats.org/drawingml/2006/table">
            <a:tbl>
              <a:tblPr firstRow="1" bandRow="1">
                <a:tableStyleId>{93296810-A885-4BE3-A3E7-6D5BEEA58F35}</a:tableStyleId>
              </a:tblPr>
              <a:tblGrid>
                <a:gridCol w="5311181">
                  <a:extLst>
                    <a:ext uri="{9D8B030D-6E8A-4147-A177-3AD203B41FA5}">
                      <a16:colId xmlns:a16="http://schemas.microsoft.com/office/drawing/2014/main" val="20000"/>
                    </a:ext>
                  </a:extLst>
                </a:gridCol>
              </a:tblGrid>
              <a:tr h="890529">
                <a:tc>
                  <a:txBody>
                    <a:bodyPr/>
                    <a:lstStyle/>
                    <a:p>
                      <a:pPr algn="ctr"/>
                      <a:r>
                        <a:rPr lang="tr-TR" sz="3200" b="1" i="0" dirty="0">
                          <a:latin typeface="Calibri Light" charset="0"/>
                          <a:ea typeface="Calibri Light" charset="0"/>
                          <a:cs typeface="Calibri Light" charset="0"/>
                        </a:rPr>
                        <a:t>Dramatik Durum</a:t>
                      </a:r>
                      <a:endParaRPr lang="en-US" sz="3200" b="1" i="0" dirty="0">
                        <a:latin typeface="Calibri Light" charset="0"/>
                        <a:ea typeface="Calibri Light" charset="0"/>
                        <a:cs typeface="Calibri Light" charset="0"/>
                      </a:endParaRPr>
                    </a:p>
                  </a:txBody>
                  <a:tcPr marL="68598" marR="68598" marT="34299" marB="34299" anchor="ctr">
                    <a:solidFill>
                      <a:srgbClr val="51478B"/>
                    </a:solidFill>
                  </a:tcPr>
                </a:tc>
                <a:extLst>
                  <a:ext uri="{0D108BD9-81ED-4DB2-BD59-A6C34878D82A}">
                    <a16:rowId xmlns:a16="http://schemas.microsoft.com/office/drawing/2014/main" val="10000"/>
                  </a:ext>
                </a:extLst>
              </a:tr>
              <a:tr h="3414105">
                <a:tc>
                  <a:txBody>
                    <a:bodyPr/>
                    <a:lstStyle/>
                    <a:p>
                      <a:r>
                        <a:rPr lang="tr-TR" sz="2000" kern="1200" dirty="0">
                          <a:solidFill>
                            <a:schemeClr val="dk1"/>
                          </a:solidFill>
                          <a:effectLst/>
                          <a:latin typeface="+mn-lt"/>
                          <a:ea typeface="+mn-ea"/>
                          <a:cs typeface="+mn-cs"/>
                        </a:rPr>
                        <a:t>Şener'e göre (1997) dramatik durum, düşündürücü bir insanlık gerçeğini içerir. Bu gerçek, insanın kendi eylemi, davranışı, tavrı, tutumu ile ortaya çıkmıştır. İnsanın yaşayacağı her türlü çatışma, arada oluşan en az düzeyde bir etkileşim, her türlü dolaysız doğrudan ilişki, etki-tepki alışverişi </a:t>
                      </a:r>
                      <a:r>
                        <a:rPr lang="tr-TR" sz="2000" kern="1200" dirty="0" smtClean="0">
                          <a:solidFill>
                            <a:schemeClr val="dk1"/>
                          </a:solidFill>
                          <a:effectLst/>
                          <a:latin typeface="+mn-lt"/>
                          <a:ea typeface="+mn-ea"/>
                          <a:cs typeface="+mn-cs"/>
                        </a:rPr>
                        <a:t>dramatik </a:t>
                      </a:r>
                      <a:r>
                        <a:rPr lang="tr-TR" sz="2000" kern="1200" dirty="0">
                          <a:solidFill>
                            <a:schemeClr val="dk1"/>
                          </a:solidFill>
                          <a:effectLst/>
                          <a:latin typeface="+mn-lt"/>
                          <a:ea typeface="+mn-ea"/>
                          <a:cs typeface="+mn-cs"/>
                        </a:rPr>
                        <a:t>durumun kendisidir ve bir sorunu içermelidir. </a:t>
                      </a:r>
                    </a:p>
                  </a:txBody>
                  <a:tcPr marL="68598" marR="68598" marT="34299" marB="34299"/>
                </a:tc>
                <a:extLst>
                  <a:ext uri="{0D108BD9-81ED-4DB2-BD59-A6C34878D82A}">
                    <a16:rowId xmlns:a16="http://schemas.microsoft.com/office/drawing/2014/main" val="10001"/>
                  </a:ext>
                </a:extLst>
              </a:tr>
            </a:tbl>
          </a:graphicData>
        </a:graphic>
      </p:graphicFrame>
      <p:sp>
        <p:nvSpPr>
          <p:cNvPr id="8" name="Freeform 9">
            <a:extLst>
              <a:ext uri="{FF2B5EF4-FFF2-40B4-BE49-F238E27FC236}">
                <a16:creationId xmlns:a16="http://schemas.microsoft.com/office/drawing/2014/main" id="{D49EED6B-8ACA-461B-B50E-D61FDF2FD16A}"/>
              </a:ext>
            </a:extLst>
          </p:cNvPr>
          <p:cNvSpPr>
            <a:spLocks/>
          </p:cNvSpPr>
          <p:nvPr/>
        </p:nvSpPr>
        <p:spPr bwMode="auto">
          <a:xfrm>
            <a:off x="606634" y="1473698"/>
            <a:ext cx="1157053" cy="1142999"/>
          </a:xfrm>
          <a:custGeom>
            <a:avLst/>
            <a:gdLst>
              <a:gd name="T0" fmla="*/ 105 w 487"/>
              <a:gd name="T1" fmla="*/ 0 h 578"/>
              <a:gd name="T2" fmla="*/ 383 w 487"/>
              <a:gd name="T3" fmla="*/ 0 h 578"/>
              <a:gd name="T4" fmla="*/ 487 w 487"/>
              <a:gd name="T5" fmla="*/ 104 h 578"/>
              <a:gd name="T6" fmla="*/ 487 w 487"/>
              <a:gd name="T7" fmla="*/ 270 h 578"/>
              <a:gd name="T8" fmla="*/ 487 w 487"/>
              <a:gd name="T9" fmla="*/ 294 h 578"/>
              <a:gd name="T10" fmla="*/ 487 w 487"/>
              <a:gd name="T11" fmla="*/ 383 h 578"/>
              <a:gd name="T12" fmla="*/ 487 w 487"/>
              <a:gd name="T13" fmla="*/ 578 h 578"/>
              <a:gd name="T14" fmla="*/ 388 w 487"/>
              <a:gd name="T15" fmla="*/ 487 h 578"/>
              <a:gd name="T16" fmla="*/ 388 w 487"/>
              <a:gd name="T17" fmla="*/ 487 h 578"/>
              <a:gd name="T18" fmla="*/ 383 w 487"/>
              <a:gd name="T19" fmla="*/ 487 h 578"/>
              <a:gd name="T20" fmla="*/ 105 w 487"/>
              <a:gd name="T21" fmla="*/ 487 h 578"/>
              <a:gd name="T22" fmla="*/ 0 w 487"/>
              <a:gd name="T23" fmla="*/ 383 h 578"/>
              <a:gd name="T24" fmla="*/ 0 w 487"/>
              <a:gd name="T25" fmla="*/ 104 h 578"/>
              <a:gd name="T26" fmla="*/ 105 w 487"/>
              <a:gd name="T27" fmla="*/ 0 h 5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487" h="578">
                <a:moveTo>
                  <a:pt x="105" y="0"/>
                </a:moveTo>
                <a:cubicBezTo>
                  <a:pt x="383" y="0"/>
                  <a:pt x="383" y="0"/>
                  <a:pt x="383" y="0"/>
                </a:cubicBezTo>
                <a:cubicBezTo>
                  <a:pt x="440" y="0"/>
                  <a:pt x="487" y="47"/>
                  <a:pt x="487" y="104"/>
                </a:cubicBezTo>
                <a:cubicBezTo>
                  <a:pt x="487" y="270"/>
                  <a:pt x="487" y="270"/>
                  <a:pt x="487" y="270"/>
                </a:cubicBezTo>
                <a:cubicBezTo>
                  <a:pt x="487" y="294"/>
                  <a:pt x="487" y="294"/>
                  <a:pt x="487" y="294"/>
                </a:cubicBezTo>
                <a:cubicBezTo>
                  <a:pt x="487" y="383"/>
                  <a:pt x="487" y="383"/>
                  <a:pt x="487" y="383"/>
                </a:cubicBezTo>
                <a:cubicBezTo>
                  <a:pt x="487" y="578"/>
                  <a:pt x="487" y="578"/>
                  <a:pt x="487" y="578"/>
                </a:cubicBezTo>
                <a:cubicBezTo>
                  <a:pt x="458" y="500"/>
                  <a:pt x="388" y="487"/>
                  <a:pt x="388" y="487"/>
                </a:cubicBezTo>
                <a:cubicBezTo>
                  <a:pt x="388" y="487"/>
                  <a:pt x="388" y="487"/>
                  <a:pt x="388" y="487"/>
                </a:cubicBezTo>
                <a:cubicBezTo>
                  <a:pt x="386" y="487"/>
                  <a:pt x="385" y="487"/>
                  <a:pt x="383" y="487"/>
                </a:cubicBezTo>
                <a:cubicBezTo>
                  <a:pt x="105" y="487"/>
                  <a:pt x="105" y="487"/>
                  <a:pt x="105" y="487"/>
                </a:cubicBezTo>
                <a:cubicBezTo>
                  <a:pt x="47" y="487"/>
                  <a:pt x="0" y="440"/>
                  <a:pt x="0" y="383"/>
                </a:cubicBezTo>
                <a:cubicBezTo>
                  <a:pt x="0" y="104"/>
                  <a:pt x="0" y="104"/>
                  <a:pt x="0" y="104"/>
                </a:cubicBezTo>
                <a:cubicBezTo>
                  <a:pt x="0" y="47"/>
                  <a:pt x="47" y="0"/>
                  <a:pt x="105" y="0"/>
                </a:cubicBezTo>
                <a:close/>
              </a:path>
            </a:pathLst>
          </a:custGeom>
          <a:solidFill>
            <a:schemeClr val="bg1">
              <a:lumMod val="65000"/>
            </a:schemeClr>
          </a:solidFill>
          <a:ln w="9525">
            <a:noFill/>
            <a:round/>
            <a:headEnd/>
            <a:tailEnd/>
          </a:ln>
          <a:effectLst>
            <a:outerShdw blurRad="101600" dist="76200" dir="8100000" algn="tr" rotWithShape="0">
              <a:prstClr val="black">
                <a:alpha val="25000"/>
              </a:prstClr>
            </a:outerShdw>
          </a:effectLst>
        </p:spPr>
        <p:txBody>
          <a:bodyPr vert="horz" wrap="square" lIns="68598" tIns="34299" rIns="68598" bIns="34299" numCol="1" anchor="t" anchorCtr="0" compatLnSpc="1">
            <a:prstTxWarp prst="textNoShape">
              <a:avLst/>
            </a:prstTxWarp>
          </a:bodyPr>
          <a:lstStyle/>
          <a:p>
            <a:endParaRPr lang="tr-TR" sz="1350" dirty="0">
              <a:latin typeface="Arial" panose="020B0604020202020204" pitchFamily="34" charset="0"/>
              <a:cs typeface="Arial" panose="020B0604020202020204" pitchFamily="34" charset="0"/>
            </a:endParaRPr>
          </a:p>
          <a:p>
            <a:r>
              <a:rPr lang="tr-TR" sz="1350" dirty="0">
                <a:latin typeface="Arial" panose="020B0604020202020204" pitchFamily="34" charset="0"/>
                <a:cs typeface="Arial" panose="020B0604020202020204" pitchFamily="34" charset="0"/>
              </a:rPr>
              <a:t>  </a:t>
            </a:r>
            <a:r>
              <a:rPr lang="tr-TR" sz="2000" dirty="0">
                <a:latin typeface="Arial" panose="020B0604020202020204" pitchFamily="34" charset="0"/>
                <a:cs typeface="Arial" panose="020B0604020202020204" pitchFamily="34" charset="0"/>
              </a:rPr>
              <a:t>Dram</a:t>
            </a:r>
            <a:endParaRPr lang="en-US" sz="2000" dirty="0">
              <a:latin typeface="Arial" panose="020B0604020202020204" pitchFamily="34" charset="0"/>
              <a:cs typeface="Arial" panose="020B0604020202020204" pitchFamily="34" charset="0"/>
            </a:endParaRPr>
          </a:p>
        </p:txBody>
      </p:sp>
      <p:sp>
        <p:nvSpPr>
          <p:cNvPr id="9" name="Freeform 6">
            <a:extLst>
              <a:ext uri="{FF2B5EF4-FFF2-40B4-BE49-F238E27FC236}">
                <a16:creationId xmlns:a16="http://schemas.microsoft.com/office/drawing/2014/main" id="{77B9768C-5497-40E9-94D2-385DDFCDC07F}"/>
              </a:ext>
            </a:extLst>
          </p:cNvPr>
          <p:cNvSpPr>
            <a:spLocks/>
          </p:cNvSpPr>
          <p:nvPr/>
        </p:nvSpPr>
        <p:spPr bwMode="auto">
          <a:xfrm>
            <a:off x="1872671" y="1510966"/>
            <a:ext cx="1157053" cy="1105731"/>
          </a:xfrm>
          <a:custGeom>
            <a:avLst/>
            <a:gdLst>
              <a:gd name="T0" fmla="*/ 621 w 791"/>
              <a:gd name="T1" fmla="*/ 0 h 778"/>
              <a:gd name="T2" fmla="*/ 170 w 791"/>
              <a:gd name="T3" fmla="*/ 0 h 778"/>
              <a:gd name="T4" fmla="*/ 0 w 791"/>
              <a:gd name="T5" fmla="*/ 141 h 778"/>
              <a:gd name="T6" fmla="*/ 0 w 791"/>
              <a:gd name="T7" fmla="*/ 364 h 778"/>
              <a:gd name="T8" fmla="*/ 0 w 791"/>
              <a:gd name="T9" fmla="*/ 396 h 778"/>
              <a:gd name="T10" fmla="*/ 0 w 791"/>
              <a:gd name="T11" fmla="*/ 515 h 778"/>
              <a:gd name="T12" fmla="*/ 0 w 791"/>
              <a:gd name="T13" fmla="*/ 778 h 778"/>
              <a:gd name="T14" fmla="*/ 161 w 791"/>
              <a:gd name="T15" fmla="*/ 656 h 778"/>
              <a:gd name="T16" fmla="*/ 161 w 791"/>
              <a:gd name="T17" fmla="*/ 655 h 778"/>
              <a:gd name="T18" fmla="*/ 170 w 791"/>
              <a:gd name="T19" fmla="*/ 656 h 778"/>
              <a:gd name="T20" fmla="*/ 621 w 791"/>
              <a:gd name="T21" fmla="*/ 656 h 778"/>
              <a:gd name="T22" fmla="*/ 791 w 791"/>
              <a:gd name="T23" fmla="*/ 515 h 778"/>
              <a:gd name="T24" fmla="*/ 791 w 791"/>
              <a:gd name="T25" fmla="*/ 141 h 778"/>
              <a:gd name="T26" fmla="*/ 621 w 791"/>
              <a:gd name="T27" fmla="*/ 0 h 7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791" h="778">
                <a:moveTo>
                  <a:pt x="621" y="0"/>
                </a:moveTo>
                <a:cubicBezTo>
                  <a:pt x="170" y="0"/>
                  <a:pt x="170" y="0"/>
                  <a:pt x="170" y="0"/>
                </a:cubicBezTo>
                <a:cubicBezTo>
                  <a:pt x="76" y="0"/>
                  <a:pt x="0" y="63"/>
                  <a:pt x="0" y="141"/>
                </a:cubicBezTo>
                <a:cubicBezTo>
                  <a:pt x="0" y="364"/>
                  <a:pt x="0" y="364"/>
                  <a:pt x="0" y="364"/>
                </a:cubicBezTo>
                <a:cubicBezTo>
                  <a:pt x="0" y="396"/>
                  <a:pt x="0" y="396"/>
                  <a:pt x="0" y="396"/>
                </a:cubicBezTo>
                <a:cubicBezTo>
                  <a:pt x="0" y="515"/>
                  <a:pt x="0" y="515"/>
                  <a:pt x="0" y="515"/>
                </a:cubicBezTo>
                <a:cubicBezTo>
                  <a:pt x="0" y="778"/>
                  <a:pt x="0" y="778"/>
                  <a:pt x="0" y="778"/>
                </a:cubicBezTo>
                <a:cubicBezTo>
                  <a:pt x="48" y="674"/>
                  <a:pt x="161" y="656"/>
                  <a:pt x="161" y="656"/>
                </a:cubicBezTo>
                <a:cubicBezTo>
                  <a:pt x="161" y="655"/>
                  <a:pt x="161" y="655"/>
                  <a:pt x="161" y="655"/>
                </a:cubicBezTo>
                <a:cubicBezTo>
                  <a:pt x="164" y="656"/>
                  <a:pt x="167" y="656"/>
                  <a:pt x="170" y="656"/>
                </a:cubicBezTo>
                <a:cubicBezTo>
                  <a:pt x="621" y="656"/>
                  <a:pt x="621" y="656"/>
                  <a:pt x="621" y="656"/>
                </a:cubicBezTo>
                <a:cubicBezTo>
                  <a:pt x="715" y="656"/>
                  <a:pt x="791" y="593"/>
                  <a:pt x="791" y="515"/>
                </a:cubicBezTo>
                <a:cubicBezTo>
                  <a:pt x="791" y="141"/>
                  <a:pt x="791" y="141"/>
                  <a:pt x="791" y="141"/>
                </a:cubicBezTo>
                <a:cubicBezTo>
                  <a:pt x="791" y="63"/>
                  <a:pt x="715" y="0"/>
                  <a:pt x="621" y="0"/>
                </a:cubicBezTo>
                <a:close/>
              </a:path>
            </a:pathLst>
          </a:custGeom>
          <a:solidFill>
            <a:schemeClr val="bg1">
              <a:lumMod val="65000"/>
            </a:schemeClr>
          </a:solidFill>
          <a:ln w="9525">
            <a:noFill/>
            <a:round/>
            <a:headEnd/>
            <a:tailEnd/>
          </a:ln>
          <a:effectLst>
            <a:outerShdw blurRad="101600" dist="76200" dir="2700000" algn="tl" rotWithShape="0">
              <a:prstClr val="black">
                <a:alpha val="25000"/>
              </a:prstClr>
            </a:outerShdw>
          </a:effectLst>
        </p:spPr>
        <p:txBody>
          <a:bodyPr vert="horz" wrap="square" lIns="68598" tIns="34299" rIns="68598" bIns="34299" numCol="1" anchor="t" anchorCtr="0" compatLnSpc="1">
            <a:prstTxWarp prst="textNoShape">
              <a:avLst/>
            </a:prstTxWarp>
          </a:bodyPr>
          <a:lstStyle/>
          <a:p>
            <a:r>
              <a:rPr lang="tr-TR" sz="1350" dirty="0">
                <a:latin typeface="Arial" panose="020B0604020202020204" pitchFamily="34" charset="0"/>
                <a:cs typeface="Arial" panose="020B0604020202020204" pitchFamily="34" charset="0"/>
              </a:rPr>
              <a:t> </a:t>
            </a:r>
          </a:p>
          <a:p>
            <a:r>
              <a:rPr lang="tr-TR" sz="2000" dirty="0">
                <a:latin typeface="Arial" panose="020B0604020202020204" pitchFamily="34" charset="0"/>
                <a:cs typeface="Arial" panose="020B0604020202020204" pitchFamily="34" charset="0"/>
              </a:rPr>
              <a:t>Drama</a:t>
            </a:r>
          </a:p>
        </p:txBody>
      </p:sp>
      <p:sp>
        <p:nvSpPr>
          <p:cNvPr id="12" name="Freeform 9">
            <a:extLst>
              <a:ext uri="{FF2B5EF4-FFF2-40B4-BE49-F238E27FC236}">
                <a16:creationId xmlns:a16="http://schemas.microsoft.com/office/drawing/2014/main" id="{5E515710-5E3C-4323-B167-81A47613FD5E}"/>
              </a:ext>
            </a:extLst>
          </p:cNvPr>
          <p:cNvSpPr>
            <a:spLocks/>
          </p:cNvSpPr>
          <p:nvPr/>
        </p:nvSpPr>
        <p:spPr bwMode="auto">
          <a:xfrm>
            <a:off x="457200" y="2667676"/>
            <a:ext cx="1415471" cy="1409396"/>
          </a:xfrm>
          <a:custGeom>
            <a:avLst/>
            <a:gdLst>
              <a:gd name="T0" fmla="*/ 105 w 487"/>
              <a:gd name="T1" fmla="*/ 0 h 578"/>
              <a:gd name="T2" fmla="*/ 383 w 487"/>
              <a:gd name="T3" fmla="*/ 0 h 578"/>
              <a:gd name="T4" fmla="*/ 487 w 487"/>
              <a:gd name="T5" fmla="*/ 104 h 578"/>
              <a:gd name="T6" fmla="*/ 487 w 487"/>
              <a:gd name="T7" fmla="*/ 270 h 578"/>
              <a:gd name="T8" fmla="*/ 487 w 487"/>
              <a:gd name="T9" fmla="*/ 294 h 578"/>
              <a:gd name="T10" fmla="*/ 487 w 487"/>
              <a:gd name="T11" fmla="*/ 383 h 578"/>
              <a:gd name="T12" fmla="*/ 487 w 487"/>
              <a:gd name="T13" fmla="*/ 578 h 578"/>
              <a:gd name="T14" fmla="*/ 388 w 487"/>
              <a:gd name="T15" fmla="*/ 487 h 578"/>
              <a:gd name="T16" fmla="*/ 388 w 487"/>
              <a:gd name="T17" fmla="*/ 487 h 578"/>
              <a:gd name="T18" fmla="*/ 383 w 487"/>
              <a:gd name="T19" fmla="*/ 487 h 578"/>
              <a:gd name="T20" fmla="*/ 105 w 487"/>
              <a:gd name="T21" fmla="*/ 487 h 578"/>
              <a:gd name="T22" fmla="*/ 0 w 487"/>
              <a:gd name="T23" fmla="*/ 383 h 578"/>
              <a:gd name="T24" fmla="*/ 0 w 487"/>
              <a:gd name="T25" fmla="*/ 104 h 578"/>
              <a:gd name="T26" fmla="*/ 105 w 487"/>
              <a:gd name="T27" fmla="*/ 0 h 5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487" h="578">
                <a:moveTo>
                  <a:pt x="105" y="0"/>
                </a:moveTo>
                <a:cubicBezTo>
                  <a:pt x="383" y="0"/>
                  <a:pt x="383" y="0"/>
                  <a:pt x="383" y="0"/>
                </a:cubicBezTo>
                <a:cubicBezTo>
                  <a:pt x="440" y="0"/>
                  <a:pt x="487" y="47"/>
                  <a:pt x="487" y="104"/>
                </a:cubicBezTo>
                <a:cubicBezTo>
                  <a:pt x="487" y="270"/>
                  <a:pt x="487" y="270"/>
                  <a:pt x="487" y="270"/>
                </a:cubicBezTo>
                <a:cubicBezTo>
                  <a:pt x="487" y="294"/>
                  <a:pt x="487" y="294"/>
                  <a:pt x="487" y="294"/>
                </a:cubicBezTo>
                <a:cubicBezTo>
                  <a:pt x="487" y="383"/>
                  <a:pt x="487" y="383"/>
                  <a:pt x="487" y="383"/>
                </a:cubicBezTo>
                <a:cubicBezTo>
                  <a:pt x="487" y="578"/>
                  <a:pt x="487" y="578"/>
                  <a:pt x="487" y="578"/>
                </a:cubicBezTo>
                <a:cubicBezTo>
                  <a:pt x="458" y="500"/>
                  <a:pt x="388" y="487"/>
                  <a:pt x="388" y="487"/>
                </a:cubicBezTo>
                <a:cubicBezTo>
                  <a:pt x="388" y="487"/>
                  <a:pt x="388" y="487"/>
                  <a:pt x="388" y="487"/>
                </a:cubicBezTo>
                <a:cubicBezTo>
                  <a:pt x="386" y="487"/>
                  <a:pt x="385" y="487"/>
                  <a:pt x="383" y="487"/>
                </a:cubicBezTo>
                <a:cubicBezTo>
                  <a:pt x="105" y="487"/>
                  <a:pt x="105" y="487"/>
                  <a:pt x="105" y="487"/>
                </a:cubicBezTo>
                <a:cubicBezTo>
                  <a:pt x="47" y="487"/>
                  <a:pt x="0" y="440"/>
                  <a:pt x="0" y="383"/>
                </a:cubicBezTo>
                <a:cubicBezTo>
                  <a:pt x="0" y="104"/>
                  <a:pt x="0" y="104"/>
                  <a:pt x="0" y="104"/>
                </a:cubicBezTo>
                <a:cubicBezTo>
                  <a:pt x="0" y="47"/>
                  <a:pt x="47" y="0"/>
                  <a:pt x="105" y="0"/>
                </a:cubicBezTo>
                <a:close/>
              </a:path>
            </a:pathLst>
          </a:custGeom>
          <a:solidFill>
            <a:schemeClr val="bg1">
              <a:lumMod val="65000"/>
            </a:schemeClr>
          </a:solidFill>
          <a:ln w="9525">
            <a:noFill/>
            <a:round/>
            <a:headEnd/>
            <a:tailEnd/>
          </a:ln>
          <a:effectLst>
            <a:outerShdw blurRad="101600" dist="76200" dir="8100000" algn="tr" rotWithShape="0">
              <a:prstClr val="black">
                <a:alpha val="25000"/>
              </a:prstClr>
            </a:outerShdw>
          </a:effectLst>
        </p:spPr>
        <p:txBody>
          <a:bodyPr vert="horz" wrap="square" lIns="68598" tIns="34299" rIns="68598" bIns="34299" numCol="1" anchor="t" anchorCtr="0" compatLnSpc="1">
            <a:prstTxWarp prst="textNoShape">
              <a:avLst/>
            </a:prstTxWarp>
          </a:bodyPr>
          <a:lstStyle/>
          <a:p>
            <a:endParaRPr lang="tr-TR" sz="1350" dirty="0">
              <a:latin typeface="Arial" panose="020B0604020202020204" pitchFamily="34" charset="0"/>
              <a:cs typeface="Arial" panose="020B0604020202020204" pitchFamily="34" charset="0"/>
            </a:endParaRPr>
          </a:p>
          <a:p>
            <a:r>
              <a:rPr lang="tr-TR" sz="1350" dirty="0">
                <a:latin typeface="Arial" panose="020B0604020202020204" pitchFamily="34" charset="0"/>
                <a:cs typeface="Arial" panose="020B0604020202020204" pitchFamily="34" charset="0"/>
              </a:rPr>
              <a:t>    </a:t>
            </a:r>
          </a:p>
          <a:p>
            <a:r>
              <a:rPr lang="tr-TR" sz="2000" dirty="0">
                <a:latin typeface="Arial" panose="020B0604020202020204" pitchFamily="34" charset="0"/>
                <a:cs typeface="Arial" panose="020B0604020202020204" pitchFamily="34" charset="0"/>
              </a:rPr>
              <a:t>Dramatik</a:t>
            </a:r>
            <a:endParaRPr lang="en-US" sz="2000" dirty="0">
              <a:latin typeface="Arial" panose="020B0604020202020204" pitchFamily="34" charset="0"/>
              <a:cs typeface="Arial" panose="020B0604020202020204" pitchFamily="34" charset="0"/>
            </a:endParaRPr>
          </a:p>
        </p:txBody>
      </p:sp>
      <p:sp>
        <p:nvSpPr>
          <p:cNvPr id="13" name="Freeform 6">
            <a:extLst>
              <a:ext uri="{FF2B5EF4-FFF2-40B4-BE49-F238E27FC236}">
                <a16:creationId xmlns:a16="http://schemas.microsoft.com/office/drawing/2014/main" id="{E65562D5-E8EB-485A-8AA7-B389F260DD51}"/>
              </a:ext>
            </a:extLst>
          </p:cNvPr>
          <p:cNvSpPr>
            <a:spLocks/>
          </p:cNvSpPr>
          <p:nvPr/>
        </p:nvSpPr>
        <p:spPr bwMode="auto">
          <a:xfrm>
            <a:off x="1987710" y="2605629"/>
            <a:ext cx="1415471" cy="1409396"/>
          </a:xfrm>
          <a:custGeom>
            <a:avLst/>
            <a:gdLst>
              <a:gd name="T0" fmla="*/ 621 w 791"/>
              <a:gd name="T1" fmla="*/ 0 h 778"/>
              <a:gd name="T2" fmla="*/ 170 w 791"/>
              <a:gd name="T3" fmla="*/ 0 h 778"/>
              <a:gd name="T4" fmla="*/ 0 w 791"/>
              <a:gd name="T5" fmla="*/ 141 h 778"/>
              <a:gd name="T6" fmla="*/ 0 w 791"/>
              <a:gd name="T7" fmla="*/ 364 h 778"/>
              <a:gd name="T8" fmla="*/ 0 w 791"/>
              <a:gd name="T9" fmla="*/ 396 h 778"/>
              <a:gd name="T10" fmla="*/ 0 w 791"/>
              <a:gd name="T11" fmla="*/ 515 h 778"/>
              <a:gd name="T12" fmla="*/ 0 w 791"/>
              <a:gd name="T13" fmla="*/ 778 h 778"/>
              <a:gd name="T14" fmla="*/ 161 w 791"/>
              <a:gd name="T15" fmla="*/ 656 h 778"/>
              <a:gd name="T16" fmla="*/ 161 w 791"/>
              <a:gd name="T17" fmla="*/ 655 h 778"/>
              <a:gd name="T18" fmla="*/ 170 w 791"/>
              <a:gd name="T19" fmla="*/ 656 h 778"/>
              <a:gd name="T20" fmla="*/ 621 w 791"/>
              <a:gd name="T21" fmla="*/ 656 h 778"/>
              <a:gd name="T22" fmla="*/ 791 w 791"/>
              <a:gd name="T23" fmla="*/ 515 h 778"/>
              <a:gd name="T24" fmla="*/ 791 w 791"/>
              <a:gd name="T25" fmla="*/ 141 h 778"/>
              <a:gd name="T26" fmla="*/ 621 w 791"/>
              <a:gd name="T27" fmla="*/ 0 h 7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791" h="778">
                <a:moveTo>
                  <a:pt x="621" y="0"/>
                </a:moveTo>
                <a:cubicBezTo>
                  <a:pt x="170" y="0"/>
                  <a:pt x="170" y="0"/>
                  <a:pt x="170" y="0"/>
                </a:cubicBezTo>
                <a:cubicBezTo>
                  <a:pt x="76" y="0"/>
                  <a:pt x="0" y="63"/>
                  <a:pt x="0" y="141"/>
                </a:cubicBezTo>
                <a:cubicBezTo>
                  <a:pt x="0" y="364"/>
                  <a:pt x="0" y="364"/>
                  <a:pt x="0" y="364"/>
                </a:cubicBezTo>
                <a:cubicBezTo>
                  <a:pt x="0" y="396"/>
                  <a:pt x="0" y="396"/>
                  <a:pt x="0" y="396"/>
                </a:cubicBezTo>
                <a:cubicBezTo>
                  <a:pt x="0" y="515"/>
                  <a:pt x="0" y="515"/>
                  <a:pt x="0" y="515"/>
                </a:cubicBezTo>
                <a:cubicBezTo>
                  <a:pt x="0" y="778"/>
                  <a:pt x="0" y="778"/>
                  <a:pt x="0" y="778"/>
                </a:cubicBezTo>
                <a:cubicBezTo>
                  <a:pt x="48" y="674"/>
                  <a:pt x="161" y="656"/>
                  <a:pt x="161" y="656"/>
                </a:cubicBezTo>
                <a:cubicBezTo>
                  <a:pt x="161" y="655"/>
                  <a:pt x="161" y="655"/>
                  <a:pt x="161" y="655"/>
                </a:cubicBezTo>
                <a:cubicBezTo>
                  <a:pt x="164" y="656"/>
                  <a:pt x="167" y="656"/>
                  <a:pt x="170" y="656"/>
                </a:cubicBezTo>
                <a:cubicBezTo>
                  <a:pt x="621" y="656"/>
                  <a:pt x="621" y="656"/>
                  <a:pt x="621" y="656"/>
                </a:cubicBezTo>
                <a:cubicBezTo>
                  <a:pt x="715" y="656"/>
                  <a:pt x="791" y="593"/>
                  <a:pt x="791" y="515"/>
                </a:cubicBezTo>
                <a:cubicBezTo>
                  <a:pt x="791" y="141"/>
                  <a:pt x="791" y="141"/>
                  <a:pt x="791" y="141"/>
                </a:cubicBezTo>
                <a:cubicBezTo>
                  <a:pt x="791" y="63"/>
                  <a:pt x="715" y="0"/>
                  <a:pt x="621" y="0"/>
                </a:cubicBezTo>
                <a:close/>
              </a:path>
            </a:pathLst>
          </a:custGeom>
          <a:solidFill>
            <a:srgbClr val="51478B"/>
          </a:solidFill>
          <a:ln w="9525">
            <a:noFill/>
            <a:round/>
            <a:headEnd/>
            <a:tailEnd/>
          </a:ln>
          <a:effectLst>
            <a:outerShdw blurRad="101600" dist="76200" dir="2700000" algn="tl" rotWithShape="0">
              <a:prstClr val="black">
                <a:alpha val="25000"/>
              </a:prstClr>
            </a:outerShdw>
          </a:effectLst>
        </p:spPr>
        <p:txBody>
          <a:bodyPr vert="horz" wrap="square" lIns="68598" tIns="34299" rIns="68598" bIns="34299" numCol="1" anchor="t" anchorCtr="0" compatLnSpc="1">
            <a:prstTxWarp prst="textNoShape">
              <a:avLst/>
            </a:prstTxWarp>
          </a:bodyPr>
          <a:lstStyle/>
          <a:p>
            <a:endParaRPr lang="tr-TR" sz="1350" dirty="0">
              <a:latin typeface="Arial" panose="020B0604020202020204" pitchFamily="34" charset="0"/>
              <a:cs typeface="Arial" panose="020B0604020202020204" pitchFamily="34" charset="0"/>
            </a:endParaRPr>
          </a:p>
          <a:p>
            <a:endParaRPr lang="en-US" sz="1350" dirty="0">
              <a:latin typeface="Arial" panose="020B0604020202020204" pitchFamily="34" charset="0"/>
              <a:cs typeface="Arial" panose="020B0604020202020204" pitchFamily="34" charset="0"/>
            </a:endParaRPr>
          </a:p>
        </p:txBody>
      </p:sp>
      <p:sp>
        <p:nvSpPr>
          <p:cNvPr id="14" name="Freeform 33">
            <a:extLst>
              <a:ext uri="{FF2B5EF4-FFF2-40B4-BE49-F238E27FC236}">
                <a16:creationId xmlns:a16="http://schemas.microsoft.com/office/drawing/2014/main" id="{B391AA46-268F-42E1-8BC8-7FC1CF5A74BB}"/>
              </a:ext>
            </a:extLst>
          </p:cNvPr>
          <p:cNvSpPr>
            <a:spLocks noEditPoints="1"/>
          </p:cNvSpPr>
          <p:nvPr/>
        </p:nvSpPr>
        <p:spPr bwMode="auto">
          <a:xfrm>
            <a:off x="2411760" y="3010565"/>
            <a:ext cx="404465" cy="416935"/>
          </a:xfrm>
          <a:custGeom>
            <a:avLst/>
            <a:gdLst>
              <a:gd name="T0" fmla="*/ 813 w 2197"/>
              <a:gd name="T1" fmla="*/ 324 h 3032"/>
              <a:gd name="T2" fmla="*/ 519 w 2197"/>
              <a:gd name="T3" fmla="*/ 505 h 3032"/>
              <a:gd name="T4" fmla="*/ 329 w 2197"/>
              <a:gd name="T5" fmla="*/ 783 h 3032"/>
              <a:gd name="T6" fmla="*/ 281 w 2197"/>
              <a:gd name="T7" fmla="*/ 1120 h 3032"/>
              <a:gd name="T8" fmla="*/ 340 w 2197"/>
              <a:gd name="T9" fmla="*/ 1390 h 3032"/>
              <a:gd name="T10" fmla="*/ 449 w 2197"/>
              <a:gd name="T11" fmla="*/ 1594 h 3032"/>
              <a:gd name="T12" fmla="*/ 575 w 2197"/>
              <a:gd name="T13" fmla="*/ 1783 h 3032"/>
              <a:gd name="T14" fmla="*/ 653 w 2197"/>
              <a:gd name="T15" fmla="*/ 1996 h 3032"/>
              <a:gd name="T16" fmla="*/ 700 w 2197"/>
              <a:gd name="T17" fmla="*/ 2142 h 3032"/>
              <a:gd name="T18" fmla="*/ 1457 w 2197"/>
              <a:gd name="T19" fmla="*/ 2178 h 3032"/>
              <a:gd name="T20" fmla="*/ 1539 w 2197"/>
              <a:gd name="T21" fmla="*/ 2071 h 3032"/>
              <a:gd name="T22" fmla="*/ 1581 w 2197"/>
              <a:gd name="T23" fmla="*/ 1864 h 3032"/>
              <a:gd name="T24" fmla="*/ 1700 w 2197"/>
              <a:gd name="T25" fmla="*/ 1666 h 3032"/>
              <a:gd name="T26" fmla="*/ 1817 w 2197"/>
              <a:gd name="T27" fmla="*/ 1478 h 3032"/>
              <a:gd name="T28" fmla="*/ 1902 w 2197"/>
              <a:gd name="T29" fmla="*/ 1238 h 3032"/>
              <a:gd name="T30" fmla="*/ 1907 w 2197"/>
              <a:gd name="T31" fmla="*/ 915 h 3032"/>
              <a:gd name="T32" fmla="*/ 1769 w 2197"/>
              <a:gd name="T33" fmla="*/ 606 h 3032"/>
              <a:gd name="T34" fmla="*/ 1513 w 2197"/>
              <a:gd name="T35" fmla="*/ 382 h 3032"/>
              <a:gd name="T36" fmla="*/ 1174 w 2197"/>
              <a:gd name="T37" fmla="*/ 279 h 3032"/>
              <a:gd name="T38" fmla="*/ 1362 w 2197"/>
              <a:gd name="T39" fmla="*/ 32 h 3032"/>
              <a:gd name="T40" fmla="*/ 1747 w 2197"/>
              <a:gd name="T41" fmla="*/ 204 h 3032"/>
              <a:gd name="T42" fmla="*/ 2033 w 2197"/>
              <a:gd name="T43" fmla="*/ 499 h 3032"/>
              <a:gd name="T44" fmla="*/ 2182 w 2197"/>
              <a:gd name="T45" fmla="*/ 883 h 3032"/>
              <a:gd name="T46" fmla="*/ 2180 w 2197"/>
              <a:gd name="T47" fmla="*/ 1263 h 3032"/>
              <a:gd name="T48" fmla="*/ 2095 w 2197"/>
              <a:gd name="T49" fmla="*/ 1542 h 3032"/>
              <a:gd name="T50" fmla="*/ 1977 w 2197"/>
              <a:gd name="T51" fmla="*/ 1752 h 3032"/>
              <a:gd name="T52" fmla="*/ 1857 w 2197"/>
              <a:gd name="T53" fmla="*/ 1933 h 3032"/>
              <a:gd name="T54" fmla="*/ 1816 w 2197"/>
              <a:gd name="T55" fmla="*/ 2095 h 3032"/>
              <a:gd name="T56" fmla="*/ 1702 w 2197"/>
              <a:gd name="T57" fmla="*/ 2328 h 3032"/>
              <a:gd name="T58" fmla="*/ 1611 w 2197"/>
              <a:gd name="T59" fmla="*/ 2485 h 3032"/>
              <a:gd name="T60" fmla="*/ 1603 w 2197"/>
              <a:gd name="T61" fmla="*/ 2631 h 3032"/>
              <a:gd name="T62" fmla="*/ 1599 w 2197"/>
              <a:gd name="T63" fmla="*/ 2699 h 3032"/>
              <a:gd name="T64" fmla="*/ 1566 w 2197"/>
              <a:gd name="T65" fmla="*/ 2789 h 3032"/>
              <a:gd name="T66" fmla="*/ 1452 w 2197"/>
              <a:gd name="T67" fmla="*/ 2888 h 3032"/>
              <a:gd name="T68" fmla="*/ 1283 w 2197"/>
              <a:gd name="T69" fmla="*/ 3010 h 3032"/>
              <a:gd name="T70" fmla="*/ 965 w 2197"/>
              <a:gd name="T71" fmla="*/ 3030 h 3032"/>
              <a:gd name="T72" fmla="*/ 825 w 2197"/>
              <a:gd name="T73" fmla="*/ 2922 h 3032"/>
              <a:gd name="T74" fmla="*/ 657 w 2197"/>
              <a:gd name="T75" fmla="*/ 2823 h 3032"/>
              <a:gd name="T76" fmla="*/ 602 w 2197"/>
              <a:gd name="T77" fmla="*/ 2718 h 3032"/>
              <a:gd name="T78" fmla="*/ 597 w 2197"/>
              <a:gd name="T79" fmla="*/ 2671 h 3032"/>
              <a:gd name="T80" fmla="*/ 590 w 2197"/>
              <a:gd name="T81" fmla="*/ 2546 h 3032"/>
              <a:gd name="T82" fmla="*/ 582 w 2197"/>
              <a:gd name="T83" fmla="*/ 2406 h 3032"/>
              <a:gd name="T84" fmla="*/ 408 w 2197"/>
              <a:gd name="T85" fmla="*/ 2193 h 3032"/>
              <a:gd name="T86" fmla="*/ 368 w 2197"/>
              <a:gd name="T87" fmla="*/ 1991 h 3032"/>
              <a:gd name="T88" fmla="*/ 268 w 2197"/>
              <a:gd name="T89" fmla="*/ 1821 h 3032"/>
              <a:gd name="T90" fmla="*/ 149 w 2197"/>
              <a:gd name="T91" fmla="*/ 1633 h 3032"/>
              <a:gd name="T92" fmla="*/ 45 w 2197"/>
              <a:gd name="T93" fmla="*/ 1384 h 3032"/>
              <a:gd name="T94" fmla="*/ 0 w 2197"/>
              <a:gd name="T95" fmla="*/ 1054 h 3032"/>
              <a:gd name="T96" fmla="*/ 87 w 2197"/>
              <a:gd name="T97" fmla="*/ 644 h 3032"/>
              <a:gd name="T98" fmla="*/ 323 w 2197"/>
              <a:gd name="T99" fmla="*/ 310 h 3032"/>
              <a:gd name="T100" fmla="*/ 672 w 2197"/>
              <a:gd name="T101" fmla="*/ 83 h 3032"/>
              <a:gd name="T102" fmla="*/ 1099 w 2197"/>
              <a:gd name="T103" fmla="*/ 0 h 30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2197" h="3032">
                <a:moveTo>
                  <a:pt x="1099" y="276"/>
                </a:moveTo>
                <a:lnTo>
                  <a:pt x="1024" y="279"/>
                </a:lnTo>
                <a:lnTo>
                  <a:pt x="951" y="288"/>
                </a:lnTo>
                <a:lnTo>
                  <a:pt x="881" y="304"/>
                </a:lnTo>
                <a:lnTo>
                  <a:pt x="813" y="324"/>
                </a:lnTo>
                <a:lnTo>
                  <a:pt x="747" y="352"/>
                </a:lnTo>
                <a:lnTo>
                  <a:pt x="685" y="383"/>
                </a:lnTo>
                <a:lnTo>
                  <a:pt x="626" y="419"/>
                </a:lnTo>
                <a:lnTo>
                  <a:pt x="571" y="460"/>
                </a:lnTo>
                <a:lnTo>
                  <a:pt x="519" y="505"/>
                </a:lnTo>
                <a:lnTo>
                  <a:pt x="471" y="553"/>
                </a:lnTo>
                <a:lnTo>
                  <a:pt x="429" y="606"/>
                </a:lnTo>
                <a:lnTo>
                  <a:pt x="391" y="662"/>
                </a:lnTo>
                <a:lnTo>
                  <a:pt x="358" y="721"/>
                </a:lnTo>
                <a:lnTo>
                  <a:pt x="329" y="783"/>
                </a:lnTo>
                <a:lnTo>
                  <a:pt x="308" y="848"/>
                </a:lnTo>
                <a:lnTo>
                  <a:pt x="292" y="915"/>
                </a:lnTo>
                <a:lnTo>
                  <a:pt x="282" y="983"/>
                </a:lnTo>
                <a:lnTo>
                  <a:pt x="278" y="1054"/>
                </a:lnTo>
                <a:lnTo>
                  <a:pt x="281" y="1120"/>
                </a:lnTo>
                <a:lnTo>
                  <a:pt x="286" y="1181"/>
                </a:lnTo>
                <a:lnTo>
                  <a:pt x="295" y="1238"/>
                </a:lnTo>
                <a:lnTo>
                  <a:pt x="308" y="1292"/>
                </a:lnTo>
                <a:lnTo>
                  <a:pt x="323" y="1343"/>
                </a:lnTo>
                <a:lnTo>
                  <a:pt x="340" y="1390"/>
                </a:lnTo>
                <a:lnTo>
                  <a:pt x="359" y="1435"/>
                </a:lnTo>
                <a:lnTo>
                  <a:pt x="380" y="1478"/>
                </a:lnTo>
                <a:lnTo>
                  <a:pt x="402" y="1518"/>
                </a:lnTo>
                <a:lnTo>
                  <a:pt x="426" y="1557"/>
                </a:lnTo>
                <a:lnTo>
                  <a:pt x="449" y="1594"/>
                </a:lnTo>
                <a:lnTo>
                  <a:pt x="474" y="1630"/>
                </a:lnTo>
                <a:lnTo>
                  <a:pt x="496" y="1665"/>
                </a:lnTo>
                <a:lnTo>
                  <a:pt x="523" y="1704"/>
                </a:lnTo>
                <a:lnTo>
                  <a:pt x="550" y="1744"/>
                </a:lnTo>
                <a:lnTo>
                  <a:pt x="575" y="1783"/>
                </a:lnTo>
                <a:lnTo>
                  <a:pt x="597" y="1823"/>
                </a:lnTo>
                <a:lnTo>
                  <a:pt x="617" y="1864"/>
                </a:lnTo>
                <a:lnTo>
                  <a:pt x="632" y="1906"/>
                </a:lnTo>
                <a:lnTo>
                  <a:pt x="645" y="1950"/>
                </a:lnTo>
                <a:lnTo>
                  <a:pt x="653" y="1996"/>
                </a:lnTo>
                <a:lnTo>
                  <a:pt x="655" y="2044"/>
                </a:lnTo>
                <a:lnTo>
                  <a:pt x="658" y="2071"/>
                </a:lnTo>
                <a:lnTo>
                  <a:pt x="669" y="2097"/>
                </a:lnTo>
                <a:lnTo>
                  <a:pt x="682" y="2121"/>
                </a:lnTo>
                <a:lnTo>
                  <a:pt x="700" y="2142"/>
                </a:lnTo>
                <a:lnTo>
                  <a:pt x="720" y="2162"/>
                </a:lnTo>
                <a:lnTo>
                  <a:pt x="740" y="2178"/>
                </a:lnTo>
                <a:lnTo>
                  <a:pt x="759" y="2193"/>
                </a:lnTo>
                <a:lnTo>
                  <a:pt x="1438" y="2193"/>
                </a:lnTo>
                <a:lnTo>
                  <a:pt x="1457" y="2178"/>
                </a:lnTo>
                <a:lnTo>
                  <a:pt x="1478" y="2162"/>
                </a:lnTo>
                <a:lnTo>
                  <a:pt x="1498" y="2142"/>
                </a:lnTo>
                <a:lnTo>
                  <a:pt x="1515" y="2121"/>
                </a:lnTo>
                <a:lnTo>
                  <a:pt x="1529" y="2097"/>
                </a:lnTo>
                <a:lnTo>
                  <a:pt x="1539" y="2071"/>
                </a:lnTo>
                <a:lnTo>
                  <a:pt x="1542" y="2044"/>
                </a:lnTo>
                <a:lnTo>
                  <a:pt x="1545" y="1996"/>
                </a:lnTo>
                <a:lnTo>
                  <a:pt x="1553" y="1950"/>
                </a:lnTo>
                <a:lnTo>
                  <a:pt x="1565" y="1906"/>
                </a:lnTo>
                <a:lnTo>
                  <a:pt x="1581" y="1864"/>
                </a:lnTo>
                <a:lnTo>
                  <a:pt x="1600" y="1824"/>
                </a:lnTo>
                <a:lnTo>
                  <a:pt x="1623" y="1783"/>
                </a:lnTo>
                <a:lnTo>
                  <a:pt x="1647" y="1744"/>
                </a:lnTo>
                <a:lnTo>
                  <a:pt x="1673" y="1705"/>
                </a:lnTo>
                <a:lnTo>
                  <a:pt x="1700" y="1666"/>
                </a:lnTo>
                <a:lnTo>
                  <a:pt x="1724" y="1631"/>
                </a:lnTo>
                <a:lnTo>
                  <a:pt x="1748" y="1595"/>
                </a:lnTo>
                <a:lnTo>
                  <a:pt x="1772" y="1558"/>
                </a:lnTo>
                <a:lnTo>
                  <a:pt x="1796" y="1518"/>
                </a:lnTo>
                <a:lnTo>
                  <a:pt x="1817" y="1478"/>
                </a:lnTo>
                <a:lnTo>
                  <a:pt x="1839" y="1435"/>
                </a:lnTo>
                <a:lnTo>
                  <a:pt x="1858" y="1390"/>
                </a:lnTo>
                <a:lnTo>
                  <a:pt x="1875" y="1343"/>
                </a:lnTo>
                <a:lnTo>
                  <a:pt x="1890" y="1292"/>
                </a:lnTo>
                <a:lnTo>
                  <a:pt x="1902" y="1238"/>
                </a:lnTo>
                <a:lnTo>
                  <a:pt x="1911" y="1181"/>
                </a:lnTo>
                <a:lnTo>
                  <a:pt x="1917" y="1120"/>
                </a:lnTo>
                <a:lnTo>
                  <a:pt x="1919" y="1054"/>
                </a:lnTo>
                <a:lnTo>
                  <a:pt x="1916" y="983"/>
                </a:lnTo>
                <a:lnTo>
                  <a:pt x="1907" y="915"/>
                </a:lnTo>
                <a:lnTo>
                  <a:pt x="1890" y="847"/>
                </a:lnTo>
                <a:lnTo>
                  <a:pt x="1868" y="783"/>
                </a:lnTo>
                <a:lnTo>
                  <a:pt x="1841" y="721"/>
                </a:lnTo>
                <a:lnTo>
                  <a:pt x="1807" y="661"/>
                </a:lnTo>
                <a:lnTo>
                  <a:pt x="1769" y="606"/>
                </a:lnTo>
                <a:lnTo>
                  <a:pt x="1726" y="553"/>
                </a:lnTo>
                <a:lnTo>
                  <a:pt x="1679" y="505"/>
                </a:lnTo>
                <a:lnTo>
                  <a:pt x="1628" y="460"/>
                </a:lnTo>
                <a:lnTo>
                  <a:pt x="1572" y="418"/>
                </a:lnTo>
                <a:lnTo>
                  <a:pt x="1513" y="382"/>
                </a:lnTo>
                <a:lnTo>
                  <a:pt x="1451" y="352"/>
                </a:lnTo>
                <a:lnTo>
                  <a:pt x="1385" y="324"/>
                </a:lnTo>
                <a:lnTo>
                  <a:pt x="1317" y="304"/>
                </a:lnTo>
                <a:lnTo>
                  <a:pt x="1246" y="288"/>
                </a:lnTo>
                <a:lnTo>
                  <a:pt x="1174" y="279"/>
                </a:lnTo>
                <a:lnTo>
                  <a:pt x="1099" y="276"/>
                </a:lnTo>
                <a:close/>
                <a:moveTo>
                  <a:pt x="1099" y="0"/>
                </a:moveTo>
                <a:lnTo>
                  <a:pt x="1188" y="3"/>
                </a:lnTo>
                <a:lnTo>
                  <a:pt x="1277" y="15"/>
                </a:lnTo>
                <a:lnTo>
                  <a:pt x="1362" y="32"/>
                </a:lnTo>
                <a:lnTo>
                  <a:pt x="1446" y="54"/>
                </a:lnTo>
                <a:lnTo>
                  <a:pt x="1525" y="83"/>
                </a:lnTo>
                <a:lnTo>
                  <a:pt x="1603" y="118"/>
                </a:lnTo>
                <a:lnTo>
                  <a:pt x="1676" y="159"/>
                </a:lnTo>
                <a:lnTo>
                  <a:pt x="1747" y="204"/>
                </a:lnTo>
                <a:lnTo>
                  <a:pt x="1813" y="255"/>
                </a:lnTo>
                <a:lnTo>
                  <a:pt x="1875" y="310"/>
                </a:lnTo>
                <a:lnTo>
                  <a:pt x="1932" y="368"/>
                </a:lnTo>
                <a:lnTo>
                  <a:pt x="1985" y="433"/>
                </a:lnTo>
                <a:lnTo>
                  <a:pt x="2033" y="499"/>
                </a:lnTo>
                <a:lnTo>
                  <a:pt x="2075" y="570"/>
                </a:lnTo>
                <a:lnTo>
                  <a:pt x="2111" y="644"/>
                </a:lnTo>
                <a:lnTo>
                  <a:pt x="2140" y="722"/>
                </a:lnTo>
                <a:lnTo>
                  <a:pt x="2165" y="801"/>
                </a:lnTo>
                <a:lnTo>
                  <a:pt x="2182" y="883"/>
                </a:lnTo>
                <a:lnTo>
                  <a:pt x="2194" y="968"/>
                </a:lnTo>
                <a:lnTo>
                  <a:pt x="2197" y="1054"/>
                </a:lnTo>
                <a:lnTo>
                  <a:pt x="2195" y="1128"/>
                </a:lnTo>
                <a:lnTo>
                  <a:pt x="2189" y="1197"/>
                </a:lnTo>
                <a:lnTo>
                  <a:pt x="2180" y="1263"/>
                </a:lnTo>
                <a:lnTo>
                  <a:pt x="2168" y="1326"/>
                </a:lnTo>
                <a:lnTo>
                  <a:pt x="2153" y="1384"/>
                </a:lnTo>
                <a:lnTo>
                  <a:pt x="2136" y="1440"/>
                </a:lnTo>
                <a:lnTo>
                  <a:pt x="2116" y="1493"/>
                </a:lnTo>
                <a:lnTo>
                  <a:pt x="2095" y="1542"/>
                </a:lnTo>
                <a:lnTo>
                  <a:pt x="2072" y="1588"/>
                </a:lnTo>
                <a:lnTo>
                  <a:pt x="2050" y="1632"/>
                </a:lnTo>
                <a:lnTo>
                  <a:pt x="2025" y="1675"/>
                </a:lnTo>
                <a:lnTo>
                  <a:pt x="2001" y="1714"/>
                </a:lnTo>
                <a:lnTo>
                  <a:pt x="1977" y="1752"/>
                </a:lnTo>
                <a:lnTo>
                  <a:pt x="1953" y="1787"/>
                </a:lnTo>
                <a:lnTo>
                  <a:pt x="1929" y="1820"/>
                </a:lnTo>
                <a:lnTo>
                  <a:pt x="1902" y="1862"/>
                </a:lnTo>
                <a:lnTo>
                  <a:pt x="1877" y="1899"/>
                </a:lnTo>
                <a:lnTo>
                  <a:pt x="1857" y="1933"/>
                </a:lnTo>
                <a:lnTo>
                  <a:pt x="1841" y="1963"/>
                </a:lnTo>
                <a:lnTo>
                  <a:pt x="1830" y="1991"/>
                </a:lnTo>
                <a:lnTo>
                  <a:pt x="1822" y="2019"/>
                </a:lnTo>
                <a:lnTo>
                  <a:pt x="1819" y="2044"/>
                </a:lnTo>
                <a:lnTo>
                  <a:pt x="1816" y="2095"/>
                </a:lnTo>
                <a:lnTo>
                  <a:pt x="1806" y="2145"/>
                </a:lnTo>
                <a:lnTo>
                  <a:pt x="1790" y="2193"/>
                </a:lnTo>
                <a:lnTo>
                  <a:pt x="1766" y="2240"/>
                </a:lnTo>
                <a:lnTo>
                  <a:pt x="1738" y="2285"/>
                </a:lnTo>
                <a:lnTo>
                  <a:pt x="1702" y="2328"/>
                </a:lnTo>
                <a:lnTo>
                  <a:pt x="1662" y="2369"/>
                </a:lnTo>
                <a:lnTo>
                  <a:pt x="1615" y="2406"/>
                </a:lnTo>
                <a:lnTo>
                  <a:pt x="1614" y="2429"/>
                </a:lnTo>
                <a:lnTo>
                  <a:pt x="1613" y="2456"/>
                </a:lnTo>
                <a:lnTo>
                  <a:pt x="1611" y="2485"/>
                </a:lnTo>
                <a:lnTo>
                  <a:pt x="1609" y="2515"/>
                </a:lnTo>
                <a:lnTo>
                  <a:pt x="1607" y="2546"/>
                </a:lnTo>
                <a:lnTo>
                  <a:pt x="1606" y="2576"/>
                </a:lnTo>
                <a:lnTo>
                  <a:pt x="1604" y="2605"/>
                </a:lnTo>
                <a:lnTo>
                  <a:pt x="1603" y="2631"/>
                </a:lnTo>
                <a:lnTo>
                  <a:pt x="1601" y="2653"/>
                </a:lnTo>
                <a:lnTo>
                  <a:pt x="1600" y="2671"/>
                </a:lnTo>
                <a:lnTo>
                  <a:pt x="1600" y="2682"/>
                </a:lnTo>
                <a:lnTo>
                  <a:pt x="1599" y="2685"/>
                </a:lnTo>
                <a:lnTo>
                  <a:pt x="1599" y="2699"/>
                </a:lnTo>
                <a:lnTo>
                  <a:pt x="1597" y="2715"/>
                </a:lnTo>
                <a:lnTo>
                  <a:pt x="1592" y="2732"/>
                </a:lnTo>
                <a:lnTo>
                  <a:pt x="1587" y="2750"/>
                </a:lnTo>
                <a:lnTo>
                  <a:pt x="1578" y="2770"/>
                </a:lnTo>
                <a:lnTo>
                  <a:pt x="1566" y="2789"/>
                </a:lnTo>
                <a:lnTo>
                  <a:pt x="1552" y="2809"/>
                </a:lnTo>
                <a:lnTo>
                  <a:pt x="1533" y="2831"/>
                </a:lnTo>
                <a:lnTo>
                  <a:pt x="1511" y="2850"/>
                </a:lnTo>
                <a:lnTo>
                  <a:pt x="1483" y="2870"/>
                </a:lnTo>
                <a:lnTo>
                  <a:pt x="1452" y="2888"/>
                </a:lnTo>
                <a:lnTo>
                  <a:pt x="1415" y="2906"/>
                </a:lnTo>
                <a:lnTo>
                  <a:pt x="1372" y="2922"/>
                </a:lnTo>
                <a:lnTo>
                  <a:pt x="1347" y="2953"/>
                </a:lnTo>
                <a:lnTo>
                  <a:pt x="1317" y="2983"/>
                </a:lnTo>
                <a:lnTo>
                  <a:pt x="1283" y="3010"/>
                </a:lnTo>
                <a:lnTo>
                  <a:pt x="1259" y="3022"/>
                </a:lnTo>
                <a:lnTo>
                  <a:pt x="1233" y="3030"/>
                </a:lnTo>
                <a:lnTo>
                  <a:pt x="1205" y="3032"/>
                </a:lnTo>
                <a:lnTo>
                  <a:pt x="992" y="3032"/>
                </a:lnTo>
                <a:lnTo>
                  <a:pt x="965" y="3030"/>
                </a:lnTo>
                <a:lnTo>
                  <a:pt x="939" y="3022"/>
                </a:lnTo>
                <a:lnTo>
                  <a:pt x="915" y="3010"/>
                </a:lnTo>
                <a:lnTo>
                  <a:pt x="881" y="2983"/>
                </a:lnTo>
                <a:lnTo>
                  <a:pt x="850" y="2953"/>
                </a:lnTo>
                <a:lnTo>
                  <a:pt x="825" y="2922"/>
                </a:lnTo>
                <a:lnTo>
                  <a:pt x="780" y="2904"/>
                </a:lnTo>
                <a:lnTo>
                  <a:pt x="741" y="2886"/>
                </a:lnTo>
                <a:lnTo>
                  <a:pt x="707" y="2866"/>
                </a:lnTo>
                <a:lnTo>
                  <a:pt x="680" y="2844"/>
                </a:lnTo>
                <a:lnTo>
                  <a:pt x="657" y="2823"/>
                </a:lnTo>
                <a:lnTo>
                  <a:pt x="639" y="2800"/>
                </a:lnTo>
                <a:lnTo>
                  <a:pt x="626" y="2779"/>
                </a:lnTo>
                <a:lnTo>
                  <a:pt x="614" y="2757"/>
                </a:lnTo>
                <a:lnTo>
                  <a:pt x="607" y="2737"/>
                </a:lnTo>
                <a:lnTo>
                  <a:pt x="602" y="2718"/>
                </a:lnTo>
                <a:lnTo>
                  <a:pt x="599" y="2701"/>
                </a:lnTo>
                <a:lnTo>
                  <a:pt x="598" y="2685"/>
                </a:lnTo>
                <a:lnTo>
                  <a:pt x="598" y="2685"/>
                </a:lnTo>
                <a:lnTo>
                  <a:pt x="598" y="2682"/>
                </a:lnTo>
                <a:lnTo>
                  <a:pt x="597" y="2671"/>
                </a:lnTo>
                <a:lnTo>
                  <a:pt x="596" y="2653"/>
                </a:lnTo>
                <a:lnTo>
                  <a:pt x="595" y="2631"/>
                </a:lnTo>
                <a:lnTo>
                  <a:pt x="594" y="2605"/>
                </a:lnTo>
                <a:lnTo>
                  <a:pt x="592" y="2576"/>
                </a:lnTo>
                <a:lnTo>
                  <a:pt x="590" y="2546"/>
                </a:lnTo>
                <a:lnTo>
                  <a:pt x="588" y="2515"/>
                </a:lnTo>
                <a:lnTo>
                  <a:pt x="587" y="2485"/>
                </a:lnTo>
                <a:lnTo>
                  <a:pt x="585" y="2456"/>
                </a:lnTo>
                <a:lnTo>
                  <a:pt x="584" y="2429"/>
                </a:lnTo>
                <a:lnTo>
                  <a:pt x="582" y="2406"/>
                </a:lnTo>
                <a:lnTo>
                  <a:pt x="536" y="2369"/>
                </a:lnTo>
                <a:lnTo>
                  <a:pt x="495" y="2328"/>
                </a:lnTo>
                <a:lnTo>
                  <a:pt x="460" y="2285"/>
                </a:lnTo>
                <a:lnTo>
                  <a:pt x="432" y="2240"/>
                </a:lnTo>
                <a:lnTo>
                  <a:pt x="408" y="2193"/>
                </a:lnTo>
                <a:lnTo>
                  <a:pt x="392" y="2145"/>
                </a:lnTo>
                <a:lnTo>
                  <a:pt x="382" y="2095"/>
                </a:lnTo>
                <a:lnTo>
                  <a:pt x="378" y="2044"/>
                </a:lnTo>
                <a:lnTo>
                  <a:pt x="376" y="2019"/>
                </a:lnTo>
                <a:lnTo>
                  <a:pt x="368" y="1991"/>
                </a:lnTo>
                <a:lnTo>
                  <a:pt x="357" y="1963"/>
                </a:lnTo>
                <a:lnTo>
                  <a:pt x="341" y="1933"/>
                </a:lnTo>
                <a:lnTo>
                  <a:pt x="320" y="1899"/>
                </a:lnTo>
                <a:lnTo>
                  <a:pt x="297" y="1862"/>
                </a:lnTo>
                <a:lnTo>
                  <a:pt x="268" y="1821"/>
                </a:lnTo>
                <a:lnTo>
                  <a:pt x="245" y="1788"/>
                </a:lnTo>
                <a:lnTo>
                  <a:pt x="222" y="1752"/>
                </a:lnTo>
                <a:lnTo>
                  <a:pt x="197" y="1714"/>
                </a:lnTo>
                <a:lnTo>
                  <a:pt x="173" y="1675"/>
                </a:lnTo>
                <a:lnTo>
                  <a:pt x="149" y="1633"/>
                </a:lnTo>
                <a:lnTo>
                  <a:pt x="125" y="1588"/>
                </a:lnTo>
                <a:lnTo>
                  <a:pt x="102" y="1542"/>
                </a:lnTo>
                <a:lnTo>
                  <a:pt x="82" y="1493"/>
                </a:lnTo>
                <a:lnTo>
                  <a:pt x="62" y="1440"/>
                </a:lnTo>
                <a:lnTo>
                  <a:pt x="45" y="1384"/>
                </a:lnTo>
                <a:lnTo>
                  <a:pt x="30" y="1326"/>
                </a:lnTo>
                <a:lnTo>
                  <a:pt x="17" y="1263"/>
                </a:lnTo>
                <a:lnTo>
                  <a:pt x="8" y="1197"/>
                </a:lnTo>
                <a:lnTo>
                  <a:pt x="3" y="1128"/>
                </a:lnTo>
                <a:lnTo>
                  <a:pt x="0" y="1054"/>
                </a:lnTo>
                <a:lnTo>
                  <a:pt x="4" y="968"/>
                </a:lnTo>
                <a:lnTo>
                  <a:pt x="15" y="883"/>
                </a:lnTo>
                <a:lnTo>
                  <a:pt x="32" y="801"/>
                </a:lnTo>
                <a:lnTo>
                  <a:pt x="57" y="722"/>
                </a:lnTo>
                <a:lnTo>
                  <a:pt x="87" y="644"/>
                </a:lnTo>
                <a:lnTo>
                  <a:pt x="123" y="570"/>
                </a:lnTo>
                <a:lnTo>
                  <a:pt x="165" y="499"/>
                </a:lnTo>
                <a:lnTo>
                  <a:pt x="213" y="433"/>
                </a:lnTo>
                <a:lnTo>
                  <a:pt x="266" y="368"/>
                </a:lnTo>
                <a:lnTo>
                  <a:pt x="323" y="310"/>
                </a:lnTo>
                <a:lnTo>
                  <a:pt x="385" y="255"/>
                </a:lnTo>
                <a:lnTo>
                  <a:pt x="451" y="204"/>
                </a:lnTo>
                <a:lnTo>
                  <a:pt x="521" y="159"/>
                </a:lnTo>
                <a:lnTo>
                  <a:pt x="595" y="118"/>
                </a:lnTo>
                <a:lnTo>
                  <a:pt x="672" y="83"/>
                </a:lnTo>
                <a:lnTo>
                  <a:pt x="753" y="54"/>
                </a:lnTo>
                <a:lnTo>
                  <a:pt x="836" y="32"/>
                </a:lnTo>
                <a:lnTo>
                  <a:pt x="921" y="15"/>
                </a:lnTo>
                <a:lnTo>
                  <a:pt x="1009" y="3"/>
                </a:lnTo>
                <a:lnTo>
                  <a:pt x="1099" y="0"/>
                </a:lnTo>
                <a:close/>
              </a:path>
            </a:pathLst>
          </a:custGeom>
          <a:solidFill>
            <a:schemeClr val="bg1"/>
          </a:solidFill>
          <a:ln w="0">
            <a:noFill/>
            <a:prstDash val="solid"/>
            <a:round/>
            <a:headEnd/>
            <a:tailEnd/>
          </a:ln>
        </p:spPr>
        <p:txBody>
          <a:bodyPr vert="horz" wrap="square" lIns="68598" tIns="34299" rIns="68598" bIns="34299" numCol="1" anchor="t" anchorCtr="0" compatLnSpc="1">
            <a:prstTxWarp prst="textNoShape">
              <a:avLst/>
            </a:prstTxWarp>
          </a:bodyPr>
          <a:lstStyle/>
          <a:p>
            <a:endParaRPr lang="en-US" sz="1350" dirty="0">
              <a:latin typeface="Arial" panose="020B0604020202020204" pitchFamily="34" charset="0"/>
              <a:cs typeface="Arial" panose="020B0604020202020204" pitchFamily="34" charset="0"/>
            </a:endParaRPr>
          </a:p>
        </p:txBody>
      </p:sp>
      <p:sp>
        <p:nvSpPr>
          <p:cNvPr id="15" name="Freeform 43">
            <a:extLst>
              <a:ext uri="{FF2B5EF4-FFF2-40B4-BE49-F238E27FC236}">
                <a16:creationId xmlns:a16="http://schemas.microsoft.com/office/drawing/2014/main" id="{3600F88C-68FB-438A-B25B-8E45D02C5E83}"/>
              </a:ext>
            </a:extLst>
          </p:cNvPr>
          <p:cNvSpPr>
            <a:spLocks/>
          </p:cNvSpPr>
          <p:nvPr/>
        </p:nvSpPr>
        <p:spPr bwMode="auto">
          <a:xfrm>
            <a:off x="2595586" y="3173822"/>
            <a:ext cx="36811" cy="117336"/>
          </a:xfrm>
          <a:custGeom>
            <a:avLst/>
            <a:gdLst>
              <a:gd name="T0" fmla="*/ 167 w 334"/>
              <a:gd name="T1" fmla="*/ 0 h 1073"/>
              <a:gd name="T2" fmla="*/ 201 w 334"/>
              <a:gd name="T3" fmla="*/ 2 h 1073"/>
              <a:gd name="T4" fmla="*/ 230 w 334"/>
              <a:gd name="T5" fmla="*/ 8 h 1073"/>
              <a:gd name="T6" fmla="*/ 258 w 334"/>
              <a:gd name="T7" fmla="*/ 18 h 1073"/>
              <a:gd name="T8" fmla="*/ 280 w 334"/>
              <a:gd name="T9" fmla="*/ 33 h 1073"/>
              <a:gd name="T10" fmla="*/ 300 w 334"/>
              <a:gd name="T11" fmla="*/ 51 h 1073"/>
              <a:gd name="T12" fmla="*/ 314 w 334"/>
              <a:gd name="T13" fmla="*/ 72 h 1073"/>
              <a:gd name="T14" fmla="*/ 326 w 334"/>
              <a:gd name="T15" fmla="*/ 98 h 1073"/>
              <a:gd name="T16" fmla="*/ 331 w 334"/>
              <a:gd name="T17" fmla="*/ 128 h 1073"/>
              <a:gd name="T18" fmla="*/ 334 w 334"/>
              <a:gd name="T19" fmla="*/ 162 h 1073"/>
              <a:gd name="T20" fmla="*/ 334 w 334"/>
              <a:gd name="T21" fmla="*/ 406 h 1073"/>
              <a:gd name="T22" fmla="*/ 332 w 334"/>
              <a:gd name="T23" fmla="*/ 438 h 1073"/>
              <a:gd name="T24" fmla="*/ 329 w 334"/>
              <a:gd name="T25" fmla="*/ 471 h 1073"/>
              <a:gd name="T26" fmla="*/ 326 w 334"/>
              <a:gd name="T27" fmla="*/ 505 h 1073"/>
              <a:gd name="T28" fmla="*/ 260 w 334"/>
              <a:gd name="T29" fmla="*/ 996 h 1073"/>
              <a:gd name="T30" fmla="*/ 255 w 334"/>
              <a:gd name="T31" fmla="*/ 1019 h 1073"/>
              <a:gd name="T32" fmla="*/ 247 w 334"/>
              <a:gd name="T33" fmla="*/ 1039 h 1073"/>
              <a:gd name="T34" fmla="*/ 237 w 334"/>
              <a:gd name="T35" fmla="*/ 1052 h 1073"/>
              <a:gd name="T36" fmla="*/ 224 w 334"/>
              <a:gd name="T37" fmla="*/ 1062 h 1073"/>
              <a:gd name="T38" fmla="*/ 208 w 334"/>
              <a:gd name="T39" fmla="*/ 1069 h 1073"/>
              <a:gd name="T40" fmla="*/ 188 w 334"/>
              <a:gd name="T41" fmla="*/ 1072 h 1073"/>
              <a:gd name="T42" fmla="*/ 167 w 334"/>
              <a:gd name="T43" fmla="*/ 1073 h 1073"/>
              <a:gd name="T44" fmla="*/ 145 w 334"/>
              <a:gd name="T45" fmla="*/ 1072 h 1073"/>
              <a:gd name="T46" fmla="*/ 126 w 334"/>
              <a:gd name="T47" fmla="*/ 1069 h 1073"/>
              <a:gd name="T48" fmla="*/ 110 w 334"/>
              <a:gd name="T49" fmla="*/ 1062 h 1073"/>
              <a:gd name="T50" fmla="*/ 96 w 334"/>
              <a:gd name="T51" fmla="*/ 1052 h 1073"/>
              <a:gd name="T52" fmla="*/ 86 w 334"/>
              <a:gd name="T53" fmla="*/ 1039 h 1073"/>
              <a:gd name="T54" fmla="*/ 78 w 334"/>
              <a:gd name="T55" fmla="*/ 1019 h 1073"/>
              <a:gd name="T56" fmla="*/ 74 w 334"/>
              <a:gd name="T57" fmla="*/ 996 h 1073"/>
              <a:gd name="T58" fmla="*/ 8 w 334"/>
              <a:gd name="T59" fmla="*/ 505 h 1073"/>
              <a:gd name="T60" fmla="*/ 5 w 334"/>
              <a:gd name="T61" fmla="*/ 471 h 1073"/>
              <a:gd name="T62" fmla="*/ 1 w 334"/>
              <a:gd name="T63" fmla="*/ 438 h 1073"/>
              <a:gd name="T64" fmla="*/ 0 w 334"/>
              <a:gd name="T65" fmla="*/ 406 h 1073"/>
              <a:gd name="T66" fmla="*/ 0 w 334"/>
              <a:gd name="T67" fmla="*/ 162 h 1073"/>
              <a:gd name="T68" fmla="*/ 2 w 334"/>
              <a:gd name="T69" fmla="*/ 128 h 1073"/>
              <a:gd name="T70" fmla="*/ 8 w 334"/>
              <a:gd name="T71" fmla="*/ 98 h 1073"/>
              <a:gd name="T72" fmla="*/ 19 w 334"/>
              <a:gd name="T73" fmla="*/ 72 h 1073"/>
              <a:gd name="T74" fmla="*/ 34 w 334"/>
              <a:gd name="T75" fmla="*/ 51 h 1073"/>
              <a:gd name="T76" fmla="*/ 53 w 334"/>
              <a:gd name="T77" fmla="*/ 33 h 1073"/>
              <a:gd name="T78" fmla="*/ 76 w 334"/>
              <a:gd name="T79" fmla="*/ 18 h 1073"/>
              <a:gd name="T80" fmla="*/ 103 w 334"/>
              <a:gd name="T81" fmla="*/ 8 h 1073"/>
              <a:gd name="T82" fmla="*/ 133 w 334"/>
              <a:gd name="T83" fmla="*/ 2 h 1073"/>
              <a:gd name="T84" fmla="*/ 167 w 334"/>
              <a:gd name="T85" fmla="*/ 0 h 10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334" h="1073">
                <a:moveTo>
                  <a:pt x="167" y="0"/>
                </a:moveTo>
                <a:lnTo>
                  <a:pt x="201" y="2"/>
                </a:lnTo>
                <a:lnTo>
                  <a:pt x="230" y="8"/>
                </a:lnTo>
                <a:lnTo>
                  <a:pt x="258" y="18"/>
                </a:lnTo>
                <a:lnTo>
                  <a:pt x="280" y="33"/>
                </a:lnTo>
                <a:lnTo>
                  <a:pt x="300" y="51"/>
                </a:lnTo>
                <a:lnTo>
                  <a:pt x="314" y="72"/>
                </a:lnTo>
                <a:lnTo>
                  <a:pt x="326" y="98"/>
                </a:lnTo>
                <a:lnTo>
                  <a:pt x="331" y="128"/>
                </a:lnTo>
                <a:lnTo>
                  <a:pt x="334" y="162"/>
                </a:lnTo>
                <a:lnTo>
                  <a:pt x="334" y="406"/>
                </a:lnTo>
                <a:lnTo>
                  <a:pt x="332" y="438"/>
                </a:lnTo>
                <a:lnTo>
                  <a:pt x="329" y="471"/>
                </a:lnTo>
                <a:lnTo>
                  <a:pt x="326" y="505"/>
                </a:lnTo>
                <a:lnTo>
                  <a:pt x="260" y="996"/>
                </a:lnTo>
                <a:lnTo>
                  <a:pt x="255" y="1019"/>
                </a:lnTo>
                <a:lnTo>
                  <a:pt x="247" y="1039"/>
                </a:lnTo>
                <a:lnTo>
                  <a:pt x="237" y="1052"/>
                </a:lnTo>
                <a:lnTo>
                  <a:pt x="224" y="1062"/>
                </a:lnTo>
                <a:lnTo>
                  <a:pt x="208" y="1069"/>
                </a:lnTo>
                <a:lnTo>
                  <a:pt x="188" y="1072"/>
                </a:lnTo>
                <a:lnTo>
                  <a:pt x="167" y="1073"/>
                </a:lnTo>
                <a:lnTo>
                  <a:pt x="145" y="1072"/>
                </a:lnTo>
                <a:lnTo>
                  <a:pt x="126" y="1069"/>
                </a:lnTo>
                <a:lnTo>
                  <a:pt x="110" y="1062"/>
                </a:lnTo>
                <a:lnTo>
                  <a:pt x="96" y="1052"/>
                </a:lnTo>
                <a:lnTo>
                  <a:pt x="86" y="1039"/>
                </a:lnTo>
                <a:lnTo>
                  <a:pt x="78" y="1019"/>
                </a:lnTo>
                <a:lnTo>
                  <a:pt x="74" y="996"/>
                </a:lnTo>
                <a:lnTo>
                  <a:pt x="8" y="505"/>
                </a:lnTo>
                <a:lnTo>
                  <a:pt x="5" y="471"/>
                </a:lnTo>
                <a:lnTo>
                  <a:pt x="1" y="438"/>
                </a:lnTo>
                <a:lnTo>
                  <a:pt x="0" y="406"/>
                </a:lnTo>
                <a:lnTo>
                  <a:pt x="0" y="162"/>
                </a:lnTo>
                <a:lnTo>
                  <a:pt x="2" y="128"/>
                </a:lnTo>
                <a:lnTo>
                  <a:pt x="8" y="98"/>
                </a:lnTo>
                <a:lnTo>
                  <a:pt x="19" y="72"/>
                </a:lnTo>
                <a:lnTo>
                  <a:pt x="34" y="51"/>
                </a:lnTo>
                <a:lnTo>
                  <a:pt x="53" y="33"/>
                </a:lnTo>
                <a:lnTo>
                  <a:pt x="76" y="18"/>
                </a:lnTo>
                <a:lnTo>
                  <a:pt x="103" y="8"/>
                </a:lnTo>
                <a:lnTo>
                  <a:pt x="133" y="2"/>
                </a:lnTo>
                <a:lnTo>
                  <a:pt x="167" y="0"/>
                </a:lnTo>
                <a:close/>
              </a:path>
            </a:pathLst>
          </a:custGeom>
          <a:solidFill>
            <a:schemeClr val="bg1"/>
          </a:solidFill>
          <a:ln w="0">
            <a:noFill/>
            <a:prstDash val="solid"/>
            <a:round/>
            <a:headEnd/>
            <a:tailEnd/>
          </a:ln>
        </p:spPr>
        <p:txBody>
          <a:bodyPr vert="horz" wrap="square" lIns="68598" tIns="34299" rIns="68598" bIns="34299" numCol="1" anchor="t" anchorCtr="0" compatLnSpc="1">
            <a:prstTxWarp prst="textNoShape">
              <a:avLst/>
            </a:prstTxWarp>
          </a:bodyPr>
          <a:lstStyle/>
          <a:p>
            <a:endParaRPr lang="en-US" sz="135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1906736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reeform 10">
            <a:extLst>
              <a:ext uri="{FF2B5EF4-FFF2-40B4-BE49-F238E27FC236}">
                <a16:creationId xmlns:a16="http://schemas.microsoft.com/office/drawing/2014/main" id="{C18C99F9-096D-423D-9E14-134EA99A3831}"/>
              </a:ext>
            </a:extLst>
          </p:cNvPr>
          <p:cNvSpPr>
            <a:spLocks/>
          </p:cNvSpPr>
          <p:nvPr/>
        </p:nvSpPr>
        <p:spPr bwMode="auto">
          <a:xfrm>
            <a:off x="710843" y="4154968"/>
            <a:ext cx="1848334" cy="1352446"/>
          </a:xfrm>
          <a:custGeom>
            <a:avLst/>
            <a:gdLst>
              <a:gd name="T0" fmla="*/ 201 w 937"/>
              <a:gd name="T1" fmla="*/ 0 h 836"/>
              <a:gd name="T2" fmla="*/ 736 w 937"/>
              <a:gd name="T3" fmla="*/ 0 h 836"/>
              <a:gd name="T4" fmla="*/ 937 w 937"/>
              <a:gd name="T5" fmla="*/ 151 h 836"/>
              <a:gd name="T6" fmla="*/ 937 w 937"/>
              <a:gd name="T7" fmla="*/ 391 h 836"/>
              <a:gd name="T8" fmla="*/ 937 w 937"/>
              <a:gd name="T9" fmla="*/ 426 h 836"/>
              <a:gd name="T10" fmla="*/ 937 w 937"/>
              <a:gd name="T11" fmla="*/ 553 h 836"/>
              <a:gd name="T12" fmla="*/ 937 w 937"/>
              <a:gd name="T13" fmla="*/ 836 h 836"/>
              <a:gd name="T14" fmla="*/ 747 w 937"/>
              <a:gd name="T15" fmla="*/ 704 h 836"/>
              <a:gd name="T16" fmla="*/ 747 w 937"/>
              <a:gd name="T17" fmla="*/ 704 h 836"/>
              <a:gd name="T18" fmla="*/ 736 w 937"/>
              <a:gd name="T19" fmla="*/ 704 h 836"/>
              <a:gd name="T20" fmla="*/ 201 w 937"/>
              <a:gd name="T21" fmla="*/ 704 h 836"/>
              <a:gd name="T22" fmla="*/ 0 w 937"/>
              <a:gd name="T23" fmla="*/ 553 h 836"/>
              <a:gd name="T24" fmla="*/ 0 w 937"/>
              <a:gd name="T25" fmla="*/ 151 h 836"/>
              <a:gd name="T26" fmla="*/ 201 w 937"/>
              <a:gd name="T27" fmla="*/ 0 h 8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937" h="836">
                <a:moveTo>
                  <a:pt x="201" y="0"/>
                </a:moveTo>
                <a:cubicBezTo>
                  <a:pt x="736" y="0"/>
                  <a:pt x="736" y="0"/>
                  <a:pt x="736" y="0"/>
                </a:cubicBezTo>
                <a:cubicBezTo>
                  <a:pt x="847" y="0"/>
                  <a:pt x="937" y="67"/>
                  <a:pt x="937" y="151"/>
                </a:cubicBezTo>
                <a:cubicBezTo>
                  <a:pt x="937" y="391"/>
                  <a:pt x="937" y="391"/>
                  <a:pt x="937" y="391"/>
                </a:cubicBezTo>
                <a:cubicBezTo>
                  <a:pt x="937" y="426"/>
                  <a:pt x="937" y="426"/>
                  <a:pt x="937" y="426"/>
                </a:cubicBezTo>
                <a:cubicBezTo>
                  <a:pt x="937" y="553"/>
                  <a:pt x="937" y="553"/>
                  <a:pt x="937" y="553"/>
                </a:cubicBezTo>
                <a:cubicBezTo>
                  <a:pt x="937" y="836"/>
                  <a:pt x="937" y="836"/>
                  <a:pt x="937" y="836"/>
                </a:cubicBezTo>
                <a:cubicBezTo>
                  <a:pt x="880" y="724"/>
                  <a:pt x="747" y="704"/>
                  <a:pt x="747" y="704"/>
                </a:cubicBezTo>
                <a:cubicBezTo>
                  <a:pt x="747" y="704"/>
                  <a:pt x="747" y="704"/>
                  <a:pt x="747" y="704"/>
                </a:cubicBezTo>
                <a:cubicBezTo>
                  <a:pt x="743" y="704"/>
                  <a:pt x="740" y="704"/>
                  <a:pt x="736" y="704"/>
                </a:cubicBezTo>
                <a:cubicBezTo>
                  <a:pt x="201" y="704"/>
                  <a:pt x="201" y="704"/>
                  <a:pt x="201" y="704"/>
                </a:cubicBezTo>
                <a:cubicBezTo>
                  <a:pt x="90" y="704"/>
                  <a:pt x="0" y="637"/>
                  <a:pt x="0" y="553"/>
                </a:cubicBezTo>
                <a:cubicBezTo>
                  <a:pt x="0" y="151"/>
                  <a:pt x="0" y="151"/>
                  <a:pt x="0" y="151"/>
                </a:cubicBezTo>
                <a:cubicBezTo>
                  <a:pt x="0" y="67"/>
                  <a:pt x="90" y="0"/>
                  <a:pt x="201" y="0"/>
                </a:cubicBezTo>
                <a:close/>
              </a:path>
            </a:pathLst>
          </a:custGeom>
          <a:solidFill>
            <a:srgbClr val="A7CD47"/>
          </a:solidFill>
          <a:ln w="9525">
            <a:noFill/>
            <a:round/>
            <a:headEnd/>
            <a:tailEnd/>
          </a:ln>
          <a:effectLst>
            <a:outerShdw blurRad="101600" dist="76200" dir="8100000" algn="tr" rotWithShape="0">
              <a:prstClr val="black">
                <a:alpha val="25000"/>
              </a:prstClr>
            </a:outerShdw>
          </a:effectLst>
        </p:spPr>
        <p:txBody>
          <a:bodyPr vert="horz" wrap="square" lIns="68598" tIns="34299" rIns="68598" bIns="34299" numCol="1" anchor="t" anchorCtr="0" compatLnSpc="1">
            <a:prstTxWarp prst="textNoShape">
              <a:avLst/>
            </a:prstTxWarp>
          </a:bodyPr>
          <a:lstStyle/>
          <a:p>
            <a:endParaRPr lang="tr-TR" sz="1350" dirty="0">
              <a:latin typeface="Arial" panose="020B0604020202020204" pitchFamily="34" charset="0"/>
              <a:cs typeface="Arial" panose="020B0604020202020204" pitchFamily="34" charset="0"/>
            </a:endParaRPr>
          </a:p>
          <a:p>
            <a:endParaRPr lang="tr-TR" sz="1350" dirty="0">
              <a:latin typeface="Arial" panose="020B0604020202020204" pitchFamily="34" charset="0"/>
              <a:cs typeface="Arial" panose="020B0604020202020204" pitchFamily="34" charset="0"/>
            </a:endParaRPr>
          </a:p>
          <a:p>
            <a:r>
              <a:rPr lang="tr-TR" sz="1350" dirty="0">
                <a:latin typeface="Arial" panose="020B0604020202020204" pitchFamily="34" charset="0"/>
                <a:cs typeface="Arial" panose="020B0604020202020204" pitchFamily="34" charset="0"/>
              </a:rPr>
              <a:t> </a:t>
            </a:r>
            <a:endParaRPr lang="en-US" sz="1350" dirty="0">
              <a:latin typeface="Arial" panose="020B0604020202020204" pitchFamily="34" charset="0"/>
              <a:cs typeface="Arial" panose="020B0604020202020204" pitchFamily="34" charset="0"/>
            </a:endParaRPr>
          </a:p>
        </p:txBody>
      </p:sp>
      <p:graphicFrame>
        <p:nvGraphicFramePr>
          <p:cNvPr id="5" name="Table 1">
            <a:extLst>
              <a:ext uri="{FF2B5EF4-FFF2-40B4-BE49-F238E27FC236}">
                <a16:creationId xmlns:a16="http://schemas.microsoft.com/office/drawing/2014/main" id="{7C508F36-C3EE-4FDE-9C2D-B49764459803}"/>
              </a:ext>
            </a:extLst>
          </p:cNvPr>
          <p:cNvGraphicFramePr>
            <a:graphicFrameLocks noGrp="1"/>
          </p:cNvGraphicFramePr>
          <p:nvPr>
            <p:extLst/>
          </p:nvPr>
        </p:nvGraphicFramePr>
        <p:xfrm>
          <a:off x="3280933" y="1556793"/>
          <a:ext cx="5266032" cy="3998544"/>
        </p:xfrm>
        <a:graphic>
          <a:graphicData uri="http://schemas.openxmlformats.org/drawingml/2006/table">
            <a:tbl>
              <a:tblPr firstRow="1" bandRow="1">
                <a:tableStyleId>{93296810-A885-4BE3-A3E7-6D5BEEA58F35}</a:tableStyleId>
              </a:tblPr>
              <a:tblGrid>
                <a:gridCol w="5266032">
                  <a:extLst>
                    <a:ext uri="{9D8B030D-6E8A-4147-A177-3AD203B41FA5}">
                      <a16:colId xmlns:a16="http://schemas.microsoft.com/office/drawing/2014/main" val="20000"/>
                    </a:ext>
                  </a:extLst>
                </a:gridCol>
              </a:tblGrid>
              <a:tr h="577146">
                <a:tc>
                  <a:txBody>
                    <a:bodyPr/>
                    <a:lstStyle/>
                    <a:p>
                      <a:pPr algn="ctr"/>
                      <a:r>
                        <a:rPr lang="tr-TR" sz="3200" b="1" i="0" dirty="0" err="1">
                          <a:latin typeface="Calibri Light" charset="0"/>
                          <a:ea typeface="Calibri Light" charset="0"/>
                          <a:cs typeface="Calibri Light" charset="0"/>
                        </a:rPr>
                        <a:t>Dramatizasyon</a:t>
                      </a:r>
                      <a:endParaRPr lang="en-US" sz="3200" b="1" i="0" dirty="0">
                        <a:latin typeface="Calibri Light" charset="0"/>
                        <a:ea typeface="Calibri Light" charset="0"/>
                        <a:cs typeface="Calibri Light" charset="0"/>
                      </a:endParaRPr>
                    </a:p>
                  </a:txBody>
                  <a:tcPr marL="68598" marR="68598" marT="34299" marB="34299" anchor="ctr">
                    <a:solidFill>
                      <a:srgbClr val="A7CD47"/>
                    </a:solidFill>
                  </a:tcPr>
                </a:tc>
                <a:extLst>
                  <a:ext uri="{0D108BD9-81ED-4DB2-BD59-A6C34878D82A}">
                    <a16:rowId xmlns:a16="http://schemas.microsoft.com/office/drawing/2014/main" val="10000"/>
                  </a:ext>
                </a:extLst>
              </a:tr>
              <a:tr h="3373476">
                <a:tc>
                  <a:txBody>
                    <a:bodyPr/>
                    <a:lstStyle/>
                    <a:p>
                      <a:r>
                        <a:rPr lang="tr-TR" sz="2000" kern="1200" dirty="0">
                          <a:solidFill>
                            <a:schemeClr val="dk1"/>
                          </a:solidFill>
                          <a:effectLst/>
                          <a:latin typeface="+mn-lt"/>
                          <a:ea typeface="+mn-ea"/>
                          <a:cs typeface="+mn-cs"/>
                        </a:rPr>
                        <a:t>Yaratıcı drama ile en çok karıştırılan kavramlardan biridir. </a:t>
                      </a:r>
                      <a:r>
                        <a:rPr lang="tr-TR" sz="2000" kern="1200" dirty="0" err="1">
                          <a:solidFill>
                            <a:schemeClr val="dk1"/>
                          </a:solidFill>
                          <a:effectLst/>
                          <a:latin typeface="+mn-lt"/>
                          <a:ea typeface="+mn-ea"/>
                          <a:cs typeface="+mn-cs"/>
                        </a:rPr>
                        <a:t>Dramatizasyon</a:t>
                      </a:r>
                      <a:r>
                        <a:rPr lang="tr-TR" sz="2000" kern="1200" dirty="0">
                          <a:solidFill>
                            <a:schemeClr val="dk1"/>
                          </a:solidFill>
                          <a:effectLst/>
                          <a:latin typeface="+mn-lt"/>
                          <a:ea typeface="+mn-ea"/>
                          <a:cs typeface="+mn-cs"/>
                        </a:rPr>
                        <a:t>, yazılı bir metne dayalı olarak bir konunun, öykünün, masalın ya da bir durumun canlandırılması anlamında kullanır. </a:t>
                      </a:r>
                    </a:p>
                    <a:p>
                      <a:r>
                        <a:rPr lang="tr-TR" sz="2000" kern="1200" dirty="0" err="1">
                          <a:solidFill>
                            <a:schemeClr val="dk1"/>
                          </a:solidFill>
                          <a:effectLst/>
                          <a:latin typeface="+mn-lt"/>
                          <a:ea typeface="+mn-ea"/>
                          <a:cs typeface="+mn-cs"/>
                        </a:rPr>
                        <a:t>Dramatizasyonda</a:t>
                      </a:r>
                      <a:r>
                        <a:rPr lang="tr-TR" sz="2000" kern="1200" dirty="0">
                          <a:solidFill>
                            <a:schemeClr val="dk1"/>
                          </a:solidFill>
                          <a:effectLst/>
                          <a:latin typeface="+mn-lt"/>
                          <a:ea typeface="+mn-ea"/>
                          <a:cs typeface="+mn-cs"/>
                        </a:rPr>
                        <a:t> konunun, metnin seçimi, rollerin dağıtımı lider ya da öğretmen tarafından yapılır. Katılımcılar öğretmen tarafından verilen rollere bağlı kalarak beden dili ya da sözel olarak canlandırmalar yapar, kendilerine verilen metinde bulunan karakterleri canlandırırlar (Adıgüzel, 2006).</a:t>
                      </a:r>
                    </a:p>
                  </a:txBody>
                  <a:tcPr marL="68598" marR="68598" marT="34299" marB="34299"/>
                </a:tc>
                <a:extLst>
                  <a:ext uri="{0D108BD9-81ED-4DB2-BD59-A6C34878D82A}">
                    <a16:rowId xmlns:a16="http://schemas.microsoft.com/office/drawing/2014/main" val="10001"/>
                  </a:ext>
                </a:extLst>
              </a:tr>
            </a:tbl>
          </a:graphicData>
        </a:graphic>
      </p:graphicFrame>
      <p:sp>
        <p:nvSpPr>
          <p:cNvPr id="6" name="Freeform 9">
            <a:extLst>
              <a:ext uri="{FF2B5EF4-FFF2-40B4-BE49-F238E27FC236}">
                <a16:creationId xmlns:a16="http://schemas.microsoft.com/office/drawing/2014/main" id="{5EB7912E-84AF-4521-B6FD-471565AAE896}"/>
              </a:ext>
            </a:extLst>
          </p:cNvPr>
          <p:cNvSpPr>
            <a:spLocks/>
          </p:cNvSpPr>
          <p:nvPr/>
        </p:nvSpPr>
        <p:spPr bwMode="auto">
          <a:xfrm>
            <a:off x="458733" y="1652297"/>
            <a:ext cx="973866" cy="994431"/>
          </a:xfrm>
          <a:custGeom>
            <a:avLst/>
            <a:gdLst>
              <a:gd name="T0" fmla="*/ 105 w 487"/>
              <a:gd name="T1" fmla="*/ 0 h 578"/>
              <a:gd name="T2" fmla="*/ 383 w 487"/>
              <a:gd name="T3" fmla="*/ 0 h 578"/>
              <a:gd name="T4" fmla="*/ 487 w 487"/>
              <a:gd name="T5" fmla="*/ 104 h 578"/>
              <a:gd name="T6" fmla="*/ 487 w 487"/>
              <a:gd name="T7" fmla="*/ 270 h 578"/>
              <a:gd name="T8" fmla="*/ 487 w 487"/>
              <a:gd name="T9" fmla="*/ 294 h 578"/>
              <a:gd name="T10" fmla="*/ 487 w 487"/>
              <a:gd name="T11" fmla="*/ 383 h 578"/>
              <a:gd name="T12" fmla="*/ 487 w 487"/>
              <a:gd name="T13" fmla="*/ 578 h 578"/>
              <a:gd name="T14" fmla="*/ 388 w 487"/>
              <a:gd name="T15" fmla="*/ 487 h 578"/>
              <a:gd name="T16" fmla="*/ 388 w 487"/>
              <a:gd name="T17" fmla="*/ 487 h 578"/>
              <a:gd name="T18" fmla="*/ 383 w 487"/>
              <a:gd name="T19" fmla="*/ 487 h 578"/>
              <a:gd name="T20" fmla="*/ 105 w 487"/>
              <a:gd name="T21" fmla="*/ 487 h 578"/>
              <a:gd name="T22" fmla="*/ 0 w 487"/>
              <a:gd name="T23" fmla="*/ 383 h 578"/>
              <a:gd name="T24" fmla="*/ 0 w 487"/>
              <a:gd name="T25" fmla="*/ 104 h 578"/>
              <a:gd name="T26" fmla="*/ 105 w 487"/>
              <a:gd name="T27" fmla="*/ 0 h 5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487" h="578">
                <a:moveTo>
                  <a:pt x="105" y="0"/>
                </a:moveTo>
                <a:cubicBezTo>
                  <a:pt x="383" y="0"/>
                  <a:pt x="383" y="0"/>
                  <a:pt x="383" y="0"/>
                </a:cubicBezTo>
                <a:cubicBezTo>
                  <a:pt x="440" y="0"/>
                  <a:pt x="487" y="47"/>
                  <a:pt x="487" y="104"/>
                </a:cubicBezTo>
                <a:cubicBezTo>
                  <a:pt x="487" y="270"/>
                  <a:pt x="487" y="270"/>
                  <a:pt x="487" y="270"/>
                </a:cubicBezTo>
                <a:cubicBezTo>
                  <a:pt x="487" y="294"/>
                  <a:pt x="487" y="294"/>
                  <a:pt x="487" y="294"/>
                </a:cubicBezTo>
                <a:cubicBezTo>
                  <a:pt x="487" y="383"/>
                  <a:pt x="487" y="383"/>
                  <a:pt x="487" y="383"/>
                </a:cubicBezTo>
                <a:cubicBezTo>
                  <a:pt x="487" y="578"/>
                  <a:pt x="487" y="578"/>
                  <a:pt x="487" y="578"/>
                </a:cubicBezTo>
                <a:cubicBezTo>
                  <a:pt x="458" y="500"/>
                  <a:pt x="388" y="487"/>
                  <a:pt x="388" y="487"/>
                </a:cubicBezTo>
                <a:cubicBezTo>
                  <a:pt x="388" y="487"/>
                  <a:pt x="388" y="487"/>
                  <a:pt x="388" y="487"/>
                </a:cubicBezTo>
                <a:cubicBezTo>
                  <a:pt x="386" y="487"/>
                  <a:pt x="385" y="487"/>
                  <a:pt x="383" y="487"/>
                </a:cubicBezTo>
                <a:cubicBezTo>
                  <a:pt x="105" y="487"/>
                  <a:pt x="105" y="487"/>
                  <a:pt x="105" y="487"/>
                </a:cubicBezTo>
                <a:cubicBezTo>
                  <a:pt x="47" y="487"/>
                  <a:pt x="0" y="440"/>
                  <a:pt x="0" y="383"/>
                </a:cubicBezTo>
                <a:cubicBezTo>
                  <a:pt x="0" y="104"/>
                  <a:pt x="0" y="104"/>
                  <a:pt x="0" y="104"/>
                </a:cubicBezTo>
                <a:cubicBezTo>
                  <a:pt x="0" y="47"/>
                  <a:pt x="47" y="0"/>
                  <a:pt x="105" y="0"/>
                </a:cubicBezTo>
                <a:close/>
              </a:path>
            </a:pathLst>
          </a:custGeom>
          <a:solidFill>
            <a:schemeClr val="bg1">
              <a:lumMod val="65000"/>
            </a:schemeClr>
          </a:solidFill>
          <a:ln w="9525">
            <a:noFill/>
            <a:round/>
            <a:headEnd/>
            <a:tailEnd/>
          </a:ln>
          <a:effectLst>
            <a:outerShdw blurRad="101600" dist="76200" dir="8100000" algn="tr" rotWithShape="0">
              <a:prstClr val="black">
                <a:alpha val="25000"/>
              </a:prstClr>
            </a:outerShdw>
          </a:effectLst>
        </p:spPr>
        <p:txBody>
          <a:bodyPr vert="horz" wrap="square" lIns="68598" tIns="34299" rIns="68598" bIns="34299" numCol="1" anchor="t" anchorCtr="0" compatLnSpc="1">
            <a:prstTxWarp prst="textNoShape">
              <a:avLst/>
            </a:prstTxWarp>
          </a:bodyPr>
          <a:lstStyle/>
          <a:p>
            <a:endParaRPr lang="tr-TR" sz="1350" dirty="0">
              <a:latin typeface="Arial" panose="020B0604020202020204" pitchFamily="34" charset="0"/>
              <a:cs typeface="Arial" panose="020B0604020202020204" pitchFamily="34" charset="0"/>
            </a:endParaRPr>
          </a:p>
          <a:p>
            <a:r>
              <a:rPr lang="tr-TR" sz="2000" dirty="0">
                <a:latin typeface="Arial" panose="020B0604020202020204" pitchFamily="34" charset="0"/>
                <a:cs typeface="Arial" panose="020B0604020202020204" pitchFamily="34" charset="0"/>
              </a:rPr>
              <a:t>  Dram</a:t>
            </a:r>
            <a:endParaRPr lang="en-US" sz="2000" dirty="0">
              <a:latin typeface="Arial" panose="020B0604020202020204" pitchFamily="34" charset="0"/>
              <a:cs typeface="Arial" panose="020B0604020202020204" pitchFamily="34" charset="0"/>
            </a:endParaRPr>
          </a:p>
        </p:txBody>
      </p:sp>
      <p:sp>
        <p:nvSpPr>
          <p:cNvPr id="7" name="Freeform 6">
            <a:extLst>
              <a:ext uri="{FF2B5EF4-FFF2-40B4-BE49-F238E27FC236}">
                <a16:creationId xmlns:a16="http://schemas.microsoft.com/office/drawing/2014/main" id="{945AF918-A2CC-4946-A9E9-08053002018D}"/>
              </a:ext>
            </a:extLst>
          </p:cNvPr>
          <p:cNvSpPr>
            <a:spLocks/>
          </p:cNvSpPr>
          <p:nvPr/>
        </p:nvSpPr>
        <p:spPr bwMode="auto">
          <a:xfrm>
            <a:off x="1636268" y="1685816"/>
            <a:ext cx="1135532" cy="960911"/>
          </a:xfrm>
          <a:custGeom>
            <a:avLst/>
            <a:gdLst>
              <a:gd name="T0" fmla="*/ 621 w 791"/>
              <a:gd name="T1" fmla="*/ 0 h 778"/>
              <a:gd name="T2" fmla="*/ 170 w 791"/>
              <a:gd name="T3" fmla="*/ 0 h 778"/>
              <a:gd name="T4" fmla="*/ 0 w 791"/>
              <a:gd name="T5" fmla="*/ 141 h 778"/>
              <a:gd name="T6" fmla="*/ 0 w 791"/>
              <a:gd name="T7" fmla="*/ 364 h 778"/>
              <a:gd name="T8" fmla="*/ 0 w 791"/>
              <a:gd name="T9" fmla="*/ 396 h 778"/>
              <a:gd name="T10" fmla="*/ 0 w 791"/>
              <a:gd name="T11" fmla="*/ 515 h 778"/>
              <a:gd name="T12" fmla="*/ 0 w 791"/>
              <a:gd name="T13" fmla="*/ 778 h 778"/>
              <a:gd name="T14" fmla="*/ 161 w 791"/>
              <a:gd name="T15" fmla="*/ 656 h 778"/>
              <a:gd name="T16" fmla="*/ 161 w 791"/>
              <a:gd name="T17" fmla="*/ 655 h 778"/>
              <a:gd name="T18" fmla="*/ 170 w 791"/>
              <a:gd name="T19" fmla="*/ 656 h 778"/>
              <a:gd name="T20" fmla="*/ 621 w 791"/>
              <a:gd name="T21" fmla="*/ 656 h 778"/>
              <a:gd name="T22" fmla="*/ 791 w 791"/>
              <a:gd name="T23" fmla="*/ 515 h 778"/>
              <a:gd name="T24" fmla="*/ 791 w 791"/>
              <a:gd name="T25" fmla="*/ 141 h 778"/>
              <a:gd name="T26" fmla="*/ 621 w 791"/>
              <a:gd name="T27" fmla="*/ 0 h 7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791" h="778">
                <a:moveTo>
                  <a:pt x="621" y="0"/>
                </a:moveTo>
                <a:cubicBezTo>
                  <a:pt x="170" y="0"/>
                  <a:pt x="170" y="0"/>
                  <a:pt x="170" y="0"/>
                </a:cubicBezTo>
                <a:cubicBezTo>
                  <a:pt x="76" y="0"/>
                  <a:pt x="0" y="63"/>
                  <a:pt x="0" y="141"/>
                </a:cubicBezTo>
                <a:cubicBezTo>
                  <a:pt x="0" y="364"/>
                  <a:pt x="0" y="364"/>
                  <a:pt x="0" y="364"/>
                </a:cubicBezTo>
                <a:cubicBezTo>
                  <a:pt x="0" y="396"/>
                  <a:pt x="0" y="396"/>
                  <a:pt x="0" y="396"/>
                </a:cubicBezTo>
                <a:cubicBezTo>
                  <a:pt x="0" y="515"/>
                  <a:pt x="0" y="515"/>
                  <a:pt x="0" y="515"/>
                </a:cubicBezTo>
                <a:cubicBezTo>
                  <a:pt x="0" y="778"/>
                  <a:pt x="0" y="778"/>
                  <a:pt x="0" y="778"/>
                </a:cubicBezTo>
                <a:cubicBezTo>
                  <a:pt x="48" y="674"/>
                  <a:pt x="161" y="656"/>
                  <a:pt x="161" y="656"/>
                </a:cubicBezTo>
                <a:cubicBezTo>
                  <a:pt x="161" y="655"/>
                  <a:pt x="161" y="655"/>
                  <a:pt x="161" y="655"/>
                </a:cubicBezTo>
                <a:cubicBezTo>
                  <a:pt x="164" y="656"/>
                  <a:pt x="167" y="656"/>
                  <a:pt x="170" y="656"/>
                </a:cubicBezTo>
                <a:cubicBezTo>
                  <a:pt x="621" y="656"/>
                  <a:pt x="621" y="656"/>
                  <a:pt x="621" y="656"/>
                </a:cubicBezTo>
                <a:cubicBezTo>
                  <a:pt x="715" y="656"/>
                  <a:pt x="791" y="593"/>
                  <a:pt x="791" y="515"/>
                </a:cubicBezTo>
                <a:cubicBezTo>
                  <a:pt x="791" y="141"/>
                  <a:pt x="791" y="141"/>
                  <a:pt x="791" y="141"/>
                </a:cubicBezTo>
                <a:cubicBezTo>
                  <a:pt x="791" y="63"/>
                  <a:pt x="715" y="0"/>
                  <a:pt x="621" y="0"/>
                </a:cubicBezTo>
                <a:close/>
              </a:path>
            </a:pathLst>
          </a:custGeom>
          <a:solidFill>
            <a:schemeClr val="bg1">
              <a:lumMod val="65000"/>
            </a:schemeClr>
          </a:solidFill>
          <a:ln w="9525">
            <a:noFill/>
            <a:round/>
            <a:headEnd/>
            <a:tailEnd/>
          </a:ln>
          <a:effectLst>
            <a:outerShdw blurRad="101600" dist="76200" dir="2700000" algn="tl" rotWithShape="0">
              <a:prstClr val="black">
                <a:alpha val="25000"/>
              </a:prstClr>
            </a:outerShdw>
          </a:effectLst>
        </p:spPr>
        <p:txBody>
          <a:bodyPr vert="horz" wrap="square" lIns="68598" tIns="34299" rIns="68598" bIns="34299" numCol="1" anchor="t" anchorCtr="0" compatLnSpc="1">
            <a:prstTxWarp prst="textNoShape">
              <a:avLst/>
            </a:prstTxWarp>
          </a:bodyPr>
          <a:lstStyle/>
          <a:p>
            <a:r>
              <a:rPr lang="tr-TR" sz="1350" dirty="0">
                <a:latin typeface="Arial" panose="020B0604020202020204" pitchFamily="34" charset="0"/>
                <a:cs typeface="Arial" panose="020B0604020202020204" pitchFamily="34" charset="0"/>
              </a:rPr>
              <a:t> </a:t>
            </a:r>
          </a:p>
          <a:p>
            <a:r>
              <a:rPr lang="tr-TR" sz="2000" dirty="0">
                <a:latin typeface="Arial" panose="020B0604020202020204" pitchFamily="34" charset="0"/>
                <a:cs typeface="Arial" panose="020B0604020202020204" pitchFamily="34" charset="0"/>
              </a:rPr>
              <a:t>Drama</a:t>
            </a:r>
          </a:p>
        </p:txBody>
      </p:sp>
      <p:sp>
        <p:nvSpPr>
          <p:cNvPr id="8" name="Freeform 9">
            <a:extLst>
              <a:ext uri="{FF2B5EF4-FFF2-40B4-BE49-F238E27FC236}">
                <a16:creationId xmlns:a16="http://schemas.microsoft.com/office/drawing/2014/main" id="{7E563BE5-EE82-492F-8B9D-39FE2D40F03E}"/>
              </a:ext>
            </a:extLst>
          </p:cNvPr>
          <p:cNvSpPr>
            <a:spLocks/>
          </p:cNvSpPr>
          <p:nvPr/>
        </p:nvSpPr>
        <p:spPr bwMode="auto">
          <a:xfrm>
            <a:off x="307669" y="2724625"/>
            <a:ext cx="1328599" cy="1352446"/>
          </a:xfrm>
          <a:custGeom>
            <a:avLst/>
            <a:gdLst>
              <a:gd name="T0" fmla="*/ 105 w 487"/>
              <a:gd name="T1" fmla="*/ 0 h 578"/>
              <a:gd name="T2" fmla="*/ 383 w 487"/>
              <a:gd name="T3" fmla="*/ 0 h 578"/>
              <a:gd name="T4" fmla="*/ 487 w 487"/>
              <a:gd name="T5" fmla="*/ 104 h 578"/>
              <a:gd name="T6" fmla="*/ 487 w 487"/>
              <a:gd name="T7" fmla="*/ 270 h 578"/>
              <a:gd name="T8" fmla="*/ 487 w 487"/>
              <a:gd name="T9" fmla="*/ 294 h 578"/>
              <a:gd name="T10" fmla="*/ 487 w 487"/>
              <a:gd name="T11" fmla="*/ 383 h 578"/>
              <a:gd name="T12" fmla="*/ 487 w 487"/>
              <a:gd name="T13" fmla="*/ 578 h 578"/>
              <a:gd name="T14" fmla="*/ 388 w 487"/>
              <a:gd name="T15" fmla="*/ 487 h 578"/>
              <a:gd name="T16" fmla="*/ 388 w 487"/>
              <a:gd name="T17" fmla="*/ 487 h 578"/>
              <a:gd name="T18" fmla="*/ 383 w 487"/>
              <a:gd name="T19" fmla="*/ 487 h 578"/>
              <a:gd name="T20" fmla="*/ 105 w 487"/>
              <a:gd name="T21" fmla="*/ 487 h 578"/>
              <a:gd name="T22" fmla="*/ 0 w 487"/>
              <a:gd name="T23" fmla="*/ 383 h 578"/>
              <a:gd name="T24" fmla="*/ 0 w 487"/>
              <a:gd name="T25" fmla="*/ 104 h 578"/>
              <a:gd name="T26" fmla="*/ 105 w 487"/>
              <a:gd name="T27" fmla="*/ 0 h 5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487" h="578">
                <a:moveTo>
                  <a:pt x="105" y="0"/>
                </a:moveTo>
                <a:cubicBezTo>
                  <a:pt x="383" y="0"/>
                  <a:pt x="383" y="0"/>
                  <a:pt x="383" y="0"/>
                </a:cubicBezTo>
                <a:cubicBezTo>
                  <a:pt x="440" y="0"/>
                  <a:pt x="487" y="47"/>
                  <a:pt x="487" y="104"/>
                </a:cubicBezTo>
                <a:cubicBezTo>
                  <a:pt x="487" y="270"/>
                  <a:pt x="487" y="270"/>
                  <a:pt x="487" y="270"/>
                </a:cubicBezTo>
                <a:cubicBezTo>
                  <a:pt x="487" y="294"/>
                  <a:pt x="487" y="294"/>
                  <a:pt x="487" y="294"/>
                </a:cubicBezTo>
                <a:cubicBezTo>
                  <a:pt x="487" y="383"/>
                  <a:pt x="487" y="383"/>
                  <a:pt x="487" y="383"/>
                </a:cubicBezTo>
                <a:cubicBezTo>
                  <a:pt x="487" y="578"/>
                  <a:pt x="487" y="578"/>
                  <a:pt x="487" y="578"/>
                </a:cubicBezTo>
                <a:cubicBezTo>
                  <a:pt x="458" y="500"/>
                  <a:pt x="388" y="487"/>
                  <a:pt x="388" y="487"/>
                </a:cubicBezTo>
                <a:cubicBezTo>
                  <a:pt x="388" y="487"/>
                  <a:pt x="388" y="487"/>
                  <a:pt x="388" y="487"/>
                </a:cubicBezTo>
                <a:cubicBezTo>
                  <a:pt x="386" y="487"/>
                  <a:pt x="385" y="487"/>
                  <a:pt x="383" y="487"/>
                </a:cubicBezTo>
                <a:cubicBezTo>
                  <a:pt x="105" y="487"/>
                  <a:pt x="105" y="487"/>
                  <a:pt x="105" y="487"/>
                </a:cubicBezTo>
                <a:cubicBezTo>
                  <a:pt x="47" y="487"/>
                  <a:pt x="0" y="440"/>
                  <a:pt x="0" y="383"/>
                </a:cubicBezTo>
                <a:cubicBezTo>
                  <a:pt x="0" y="104"/>
                  <a:pt x="0" y="104"/>
                  <a:pt x="0" y="104"/>
                </a:cubicBezTo>
                <a:cubicBezTo>
                  <a:pt x="0" y="47"/>
                  <a:pt x="47" y="0"/>
                  <a:pt x="105" y="0"/>
                </a:cubicBezTo>
                <a:close/>
              </a:path>
            </a:pathLst>
          </a:custGeom>
          <a:solidFill>
            <a:schemeClr val="bg1">
              <a:lumMod val="65000"/>
            </a:schemeClr>
          </a:solidFill>
          <a:ln w="9525">
            <a:noFill/>
            <a:round/>
            <a:headEnd/>
            <a:tailEnd/>
          </a:ln>
          <a:effectLst>
            <a:outerShdw blurRad="101600" dist="76200" dir="8100000" algn="tr" rotWithShape="0">
              <a:prstClr val="black">
                <a:alpha val="25000"/>
              </a:prstClr>
            </a:outerShdw>
          </a:effectLst>
        </p:spPr>
        <p:txBody>
          <a:bodyPr vert="horz" wrap="square" lIns="68598" tIns="34299" rIns="68598" bIns="34299" numCol="1" anchor="t" anchorCtr="0" compatLnSpc="1">
            <a:prstTxWarp prst="textNoShape">
              <a:avLst/>
            </a:prstTxWarp>
          </a:bodyPr>
          <a:lstStyle/>
          <a:p>
            <a:endParaRPr lang="tr-TR" sz="1350" dirty="0">
              <a:latin typeface="Arial" panose="020B0604020202020204" pitchFamily="34" charset="0"/>
              <a:cs typeface="Arial" panose="020B0604020202020204" pitchFamily="34" charset="0"/>
            </a:endParaRPr>
          </a:p>
          <a:p>
            <a:r>
              <a:rPr lang="tr-TR" sz="1350" dirty="0">
                <a:latin typeface="Arial" panose="020B0604020202020204" pitchFamily="34" charset="0"/>
                <a:cs typeface="Arial" panose="020B0604020202020204" pitchFamily="34" charset="0"/>
              </a:rPr>
              <a:t>    </a:t>
            </a:r>
            <a:r>
              <a:rPr lang="tr-TR" sz="2000" dirty="0">
                <a:latin typeface="Arial" panose="020B0604020202020204" pitchFamily="34" charset="0"/>
                <a:cs typeface="Arial" panose="020B0604020202020204" pitchFamily="34" charset="0"/>
              </a:rPr>
              <a:t>Dramatik</a:t>
            </a:r>
            <a:endParaRPr lang="en-US" sz="2000" dirty="0">
              <a:latin typeface="Arial" panose="020B0604020202020204" pitchFamily="34" charset="0"/>
              <a:cs typeface="Arial" panose="020B0604020202020204" pitchFamily="34" charset="0"/>
            </a:endParaRPr>
          </a:p>
        </p:txBody>
      </p:sp>
      <p:sp>
        <p:nvSpPr>
          <p:cNvPr id="10" name="Freeform 33">
            <a:extLst>
              <a:ext uri="{FF2B5EF4-FFF2-40B4-BE49-F238E27FC236}">
                <a16:creationId xmlns:a16="http://schemas.microsoft.com/office/drawing/2014/main" id="{DC296A63-82A3-4522-8E64-E5712C7A88B4}"/>
              </a:ext>
            </a:extLst>
          </p:cNvPr>
          <p:cNvSpPr>
            <a:spLocks noEditPoints="1"/>
          </p:cNvSpPr>
          <p:nvPr/>
        </p:nvSpPr>
        <p:spPr bwMode="auto">
          <a:xfrm>
            <a:off x="1432599" y="4508298"/>
            <a:ext cx="404465" cy="403160"/>
          </a:xfrm>
          <a:custGeom>
            <a:avLst/>
            <a:gdLst>
              <a:gd name="T0" fmla="*/ 813 w 2197"/>
              <a:gd name="T1" fmla="*/ 324 h 3032"/>
              <a:gd name="T2" fmla="*/ 519 w 2197"/>
              <a:gd name="T3" fmla="*/ 505 h 3032"/>
              <a:gd name="T4" fmla="*/ 329 w 2197"/>
              <a:gd name="T5" fmla="*/ 783 h 3032"/>
              <a:gd name="T6" fmla="*/ 281 w 2197"/>
              <a:gd name="T7" fmla="*/ 1120 h 3032"/>
              <a:gd name="T8" fmla="*/ 340 w 2197"/>
              <a:gd name="T9" fmla="*/ 1390 h 3032"/>
              <a:gd name="T10" fmla="*/ 449 w 2197"/>
              <a:gd name="T11" fmla="*/ 1594 h 3032"/>
              <a:gd name="T12" fmla="*/ 575 w 2197"/>
              <a:gd name="T13" fmla="*/ 1783 h 3032"/>
              <a:gd name="T14" fmla="*/ 653 w 2197"/>
              <a:gd name="T15" fmla="*/ 1996 h 3032"/>
              <a:gd name="T16" fmla="*/ 700 w 2197"/>
              <a:gd name="T17" fmla="*/ 2142 h 3032"/>
              <a:gd name="T18" fmla="*/ 1457 w 2197"/>
              <a:gd name="T19" fmla="*/ 2178 h 3032"/>
              <a:gd name="T20" fmla="*/ 1539 w 2197"/>
              <a:gd name="T21" fmla="*/ 2071 h 3032"/>
              <a:gd name="T22" fmla="*/ 1581 w 2197"/>
              <a:gd name="T23" fmla="*/ 1864 h 3032"/>
              <a:gd name="T24" fmla="*/ 1700 w 2197"/>
              <a:gd name="T25" fmla="*/ 1666 h 3032"/>
              <a:gd name="T26" fmla="*/ 1817 w 2197"/>
              <a:gd name="T27" fmla="*/ 1478 h 3032"/>
              <a:gd name="T28" fmla="*/ 1902 w 2197"/>
              <a:gd name="T29" fmla="*/ 1238 h 3032"/>
              <a:gd name="T30" fmla="*/ 1907 w 2197"/>
              <a:gd name="T31" fmla="*/ 915 h 3032"/>
              <a:gd name="T32" fmla="*/ 1769 w 2197"/>
              <a:gd name="T33" fmla="*/ 606 h 3032"/>
              <a:gd name="T34" fmla="*/ 1513 w 2197"/>
              <a:gd name="T35" fmla="*/ 382 h 3032"/>
              <a:gd name="T36" fmla="*/ 1174 w 2197"/>
              <a:gd name="T37" fmla="*/ 279 h 3032"/>
              <a:gd name="T38" fmla="*/ 1362 w 2197"/>
              <a:gd name="T39" fmla="*/ 32 h 3032"/>
              <a:gd name="T40" fmla="*/ 1747 w 2197"/>
              <a:gd name="T41" fmla="*/ 204 h 3032"/>
              <a:gd name="T42" fmla="*/ 2033 w 2197"/>
              <a:gd name="T43" fmla="*/ 499 h 3032"/>
              <a:gd name="T44" fmla="*/ 2182 w 2197"/>
              <a:gd name="T45" fmla="*/ 883 h 3032"/>
              <a:gd name="T46" fmla="*/ 2180 w 2197"/>
              <a:gd name="T47" fmla="*/ 1263 h 3032"/>
              <a:gd name="T48" fmla="*/ 2095 w 2197"/>
              <a:gd name="T49" fmla="*/ 1542 h 3032"/>
              <a:gd name="T50" fmla="*/ 1977 w 2197"/>
              <a:gd name="T51" fmla="*/ 1752 h 3032"/>
              <a:gd name="T52" fmla="*/ 1857 w 2197"/>
              <a:gd name="T53" fmla="*/ 1933 h 3032"/>
              <a:gd name="T54" fmla="*/ 1816 w 2197"/>
              <a:gd name="T55" fmla="*/ 2095 h 3032"/>
              <a:gd name="T56" fmla="*/ 1702 w 2197"/>
              <a:gd name="T57" fmla="*/ 2328 h 3032"/>
              <a:gd name="T58" fmla="*/ 1611 w 2197"/>
              <a:gd name="T59" fmla="*/ 2485 h 3032"/>
              <a:gd name="T60" fmla="*/ 1603 w 2197"/>
              <a:gd name="T61" fmla="*/ 2631 h 3032"/>
              <a:gd name="T62" fmla="*/ 1599 w 2197"/>
              <a:gd name="T63" fmla="*/ 2699 h 3032"/>
              <a:gd name="T64" fmla="*/ 1566 w 2197"/>
              <a:gd name="T65" fmla="*/ 2789 h 3032"/>
              <a:gd name="T66" fmla="*/ 1452 w 2197"/>
              <a:gd name="T67" fmla="*/ 2888 h 3032"/>
              <a:gd name="T68" fmla="*/ 1283 w 2197"/>
              <a:gd name="T69" fmla="*/ 3010 h 3032"/>
              <a:gd name="T70" fmla="*/ 965 w 2197"/>
              <a:gd name="T71" fmla="*/ 3030 h 3032"/>
              <a:gd name="T72" fmla="*/ 825 w 2197"/>
              <a:gd name="T73" fmla="*/ 2922 h 3032"/>
              <a:gd name="T74" fmla="*/ 657 w 2197"/>
              <a:gd name="T75" fmla="*/ 2823 h 3032"/>
              <a:gd name="T76" fmla="*/ 602 w 2197"/>
              <a:gd name="T77" fmla="*/ 2718 h 3032"/>
              <a:gd name="T78" fmla="*/ 597 w 2197"/>
              <a:gd name="T79" fmla="*/ 2671 h 3032"/>
              <a:gd name="T80" fmla="*/ 590 w 2197"/>
              <a:gd name="T81" fmla="*/ 2546 h 3032"/>
              <a:gd name="T82" fmla="*/ 582 w 2197"/>
              <a:gd name="T83" fmla="*/ 2406 h 3032"/>
              <a:gd name="T84" fmla="*/ 408 w 2197"/>
              <a:gd name="T85" fmla="*/ 2193 h 3032"/>
              <a:gd name="T86" fmla="*/ 368 w 2197"/>
              <a:gd name="T87" fmla="*/ 1991 h 3032"/>
              <a:gd name="T88" fmla="*/ 268 w 2197"/>
              <a:gd name="T89" fmla="*/ 1821 h 3032"/>
              <a:gd name="T90" fmla="*/ 149 w 2197"/>
              <a:gd name="T91" fmla="*/ 1633 h 3032"/>
              <a:gd name="T92" fmla="*/ 45 w 2197"/>
              <a:gd name="T93" fmla="*/ 1384 h 3032"/>
              <a:gd name="T94" fmla="*/ 0 w 2197"/>
              <a:gd name="T95" fmla="*/ 1054 h 3032"/>
              <a:gd name="T96" fmla="*/ 87 w 2197"/>
              <a:gd name="T97" fmla="*/ 644 h 3032"/>
              <a:gd name="T98" fmla="*/ 323 w 2197"/>
              <a:gd name="T99" fmla="*/ 310 h 3032"/>
              <a:gd name="T100" fmla="*/ 672 w 2197"/>
              <a:gd name="T101" fmla="*/ 83 h 3032"/>
              <a:gd name="T102" fmla="*/ 1099 w 2197"/>
              <a:gd name="T103" fmla="*/ 0 h 30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2197" h="3032">
                <a:moveTo>
                  <a:pt x="1099" y="276"/>
                </a:moveTo>
                <a:lnTo>
                  <a:pt x="1024" y="279"/>
                </a:lnTo>
                <a:lnTo>
                  <a:pt x="951" y="288"/>
                </a:lnTo>
                <a:lnTo>
                  <a:pt x="881" y="304"/>
                </a:lnTo>
                <a:lnTo>
                  <a:pt x="813" y="324"/>
                </a:lnTo>
                <a:lnTo>
                  <a:pt x="747" y="352"/>
                </a:lnTo>
                <a:lnTo>
                  <a:pt x="685" y="383"/>
                </a:lnTo>
                <a:lnTo>
                  <a:pt x="626" y="419"/>
                </a:lnTo>
                <a:lnTo>
                  <a:pt x="571" y="460"/>
                </a:lnTo>
                <a:lnTo>
                  <a:pt x="519" y="505"/>
                </a:lnTo>
                <a:lnTo>
                  <a:pt x="471" y="553"/>
                </a:lnTo>
                <a:lnTo>
                  <a:pt x="429" y="606"/>
                </a:lnTo>
                <a:lnTo>
                  <a:pt x="391" y="662"/>
                </a:lnTo>
                <a:lnTo>
                  <a:pt x="358" y="721"/>
                </a:lnTo>
                <a:lnTo>
                  <a:pt x="329" y="783"/>
                </a:lnTo>
                <a:lnTo>
                  <a:pt x="308" y="848"/>
                </a:lnTo>
                <a:lnTo>
                  <a:pt x="292" y="915"/>
                </a:lnTo>
                <a:lnTo>
                  <a:pt x="282" y="983"/>
                </a:lnTo>
                <a:lnTo>
                  <a:pt x="278" y="1054"/>
                </a:lnTo>
                <a:lnTo>
                  <a:pt x="281" y="1120"/>
                </a:lnTo>
                <a:lnTo>
                  <a:pt x="286" y="1181"/>
                </a:lnTo>
                <a:lnTo>
                  <a:pt x="295" y="1238"/>
                </a:lnTo>
                <a:lnTo>
                  <a:pt x="308" y="1292"/>
                </a:lnTo>
                <a:lnTo>
                  <a:pt x="323" y="1343"/>
                </a:lnTo>
                <a:lnTo>
                  <a:pt x="340" y="1390"/>
                </a:lnTo>
                <a:lnTo>
                  <a:pt x="359" y="1435"/>
                </a:lnTo>
                <a:lnTo>
                  <a:pt x="380" y="1478"/>
                </a:lnTo>
                <a:lnTo>
                  <a:pt x="402" y="1518"/>
                </a:lnTo>
                <a:lnTo>
                  <a:pt x="426" y="1557"/>
                </a:lnTo>
                <a:lnTo>
                  <a:pt x="449" y="1594"/>
                </a:lnTo>
                <a:lnTo>
                  <a:pt x="474" y="1630"/>
                </a:lnTo>
                <a:lnTo>
                  <a:pt x="496" y="1665"/>
                </a:lnTo>
                <a:lnTo>
                  <a:pt x="523" y="1704"/>
                </a:lnTo>
                <a:lnTo>
                  <a:pt x="550" y="1744"/>
                </a:lnTo>
                <a:lnTo>
                  <a:pt x="575" y="1783"/>
                </a:lnTo>
                <a:lnTo>
                  <a:pt x="597" y="1823"/>
                </a:lnTo>
                <a:lnTo>
                  <a:pt x="617" y="1864"/>
                </a:lnTo>
                <a:lnTo>
                  <a:pt x="632" y="1906"/>
                </a:lnTo>
                <a:lnTo>
                  <a:pt x="645" y="1950"/>
                </a:lnTo>
                <a:lnTo>
                  <a:pt x="653" y="1996"/>
                </a:lnTo>
                <a:lnTo>
                  <a:pt x="655" y="2044"/>
                </a:lnTo>
                <a:lnTo>
                  <a:pt x="658" y="2071"/>
                </a:lnTo>
                <a:lnTo>
                  <a:pt x="669" y="2097"/>
                </a:lnTo>
                <a:lnTo>
                  <a:pt x="682" y="2121"/>
                </a:lnTo>
                <a:lnTo>
                  <a:pt x="700" y="2142"/>
                </a:lnTo>
                <a:lnTo>
                  <a:pt x="720" y="2162"/>
                </a:lnTo>
                <a:lnTo>
                  <a:pt x="740" y="2178"/>
                </a:lnTo>
                <a:lnTo>
                  <a:pt x="759" y="2193"/>
                </a:lnTo>
                <a:lnTo>
                  <a:pt x="1438" y="2193"/>
                </a:lnTo>
                <a:lnTo>
                  <a:pt x="1457" y="2178"/>
                </a:lnTo>
                <a:lnTo>
                  <a:pt x="1478" y="2162"/>
                </a:lnTo>
                <a:lnTo>
                  <a:pt x="1498" y="2142"/>
                </a:lnTo>
                <a:lnTo>
                  <a:pt x="1515" y="2121"/>
                </a:lnTo>
                <a:lnTo>
                  <a:pt x="1529" y="2097"/>
                </a:lnTo>
                <a:lnTo>
                  <a:pt x="1539" y="2071"/>
                </a:lnTo>
                <a:lnTo>
                  <a:pt x="1542" y="2044"/>
                </a:lnTo>
                <a:lnTo>
                  <a:pt x="1545" y="1996"/>
                </a:lnTo>
                <a:lnTo>
                  <a:pt x="1553" y="1950"/>
                </a:lnTo>
                <a:lnTo>
                  <a:pt x="1565" y="1906"/>
                </a:lnTo>
                <a:lnTo>
                  <a:pt x="1581" y="1864"/>
                </a:lnTo>
                <a:lnTo>
                  <a:pt x="1600" y="1824"/>
                </a:lnTo>
                <a:lnTo>
                  <a:pt x="1623" y="1783"/>
                </a:lnTo>
                <a:lnTo>
                  <a:pt x="1647" y="1744"/>
                </a:lnTo>
                <a:lnTo>
                  <a:pt x="1673" y="1705"/>
                </a:lnTo>
                <a:lnTo>
                  <a:pt x="1700" y="1666"/>
                </a:lnTo>
                <a:lnTo>
                  <a:pt x="1724" y="1631"/>
                </a:lnTo>
                <a:lnTo>
                  <a:pt x="1748" y="1595"/>
                </a:lnTo>
                <a:lnTo>
                  <a:pt x="1772" y="1558"/>
                </a:lnTo>
                <a:lnTo>
                  <a:pt x="1796" y="1518"/>
                </a:lnTo>
                <a:lnTo>
                  <a:pt x="1817" y="1478"/>
                </a:lnTo>
                <a:lnTo>
                  <a:pt x="1839" y="1435"/>
                </a:lnTo>
                <a:lnTo>
                  <a:pt x="1858" y="1390"/>
                </a:lnTo>
                <a:lnTo>
                  <a:pt x="1875" y="1343"/>
                </a:lnTo>
                <a:lnTo>
                  <a:pt x="1890" y="1292"/>
                </a:lnTo>
                <a:lnTo>
                  <a:pt x="1902" y="1238"/>
                </a:lnTo>
                <a:lnTo>
                  <a:pt x="1911" y="1181"/>
                </a:lnTo>
                <a:lnTo>
                  <a:pt x="1917" y="1120"/>
                </a:lnTo>
                <a:lnTo>
                  <a:pt x="1919" y="1054"/>
                </a:lnTo>
                <a:lnTo>
                  <a:pt x="1916" y="983"/>
                </a:lnTo>
                <a:lnTo>
                  <a:pt x="1907" y="915"/>
                </a:lnTo>
                <a:lnTo>
                  <a:pt x="1890" y="847"/>
                </a:lnTo>
                <a:lnTo>
                  <a:pt x="1868" y="783"/>
                </a:lnTo>
                <a:lnTo>
                  <a:pt x="1841" y="721"/>
                </a:lnTo>
                <a:lnTo>
                  <a:pt x="1807" y="661"/>
                </a:lnTo>
                <a:lnTo>
                  <a:pt x="1769" y="606"/>
                </a:lnTo>
                <a:lnTo>
                  <a:pt x="1726" y="553"/>
                </a:lnTo>
                <a:lnTo>
                  <a:pt x="1679" y="505"/>
                </a:lnTo>
                <a:lnTo>
                  <a:pt x="1628" y="460"/>
                </a:lnTo>
                <a:lnTo>
                  <a:pt x="1572" y="418"/>
                </a:lnTo>
                <a:lnTo>
                  <a:pt x="1513" y="382"/>
                </a:lnTo>
                <a:lnTo>
                  <a:pt x="1451" y="352"/>
                </a:lnTo>
                <a:lnTo>
                  <a:pt x="1385" y="324"/>
                </a:lnTo>
                <a:lnTo>
                  <a:pt x="1317" y="304"/>
                </a:lnTo>
                <a:lnTo>
                  <a:pt x="1246" y="288"/>
                </a:lnTo>
                <a:lnTo>
                  <a:pt x="1174" y="279"/>
                </a:lnTo>
                <a:lnTo>
                  <a:pt x="1099" y="276"/>
                </a:lnTo>
                <a:close/>
                <a:moveTo>
                  <a:pt x="1099" y="0"/>
                </a:moveTo>
                <a:lnTo>
                  <a:pt x="1188" y="3"/>
                </a:lnTo>
                <a:lnTo>
                  <a:pt x="1277" y="15"/>
                </a:lnTo>
                <a:lnTo>
                  <a:pt x="1362" y="32"/>
                </a:lnTo>
                <a:lnTo>
                  <a:pt x="1446" y="54"/>
                </a:lnTo>
                <a:lnTo>
                  <a:pt x="1525" y="83"/>
                </a:lnTo>
                <a:lnTo>
                  <a:pt x="1603" y="118"/>
                </a:lnTo>
                <a:lnTo>
                  <a:pt x="1676" y="159"/>
                </a:lnTo>
                <a:lnTo>
                  <a:pt x="1747" y="204"/>
                </a:lnTo>
                <a:lnTo>
                  <a:pt x="1813" y="255"/>
                </a:lnTo>
                <a:lnTo>
                  <a:pt x="1875" y="310"/>
                </a:lnTo>
                <a:lnTo>
                  <a:pt x="1932" y="368"/>
                </a:lnTo>
                <a:lnTo>
                  <a:pt x="1985" y="433"/>
                </a:lnTo>
                <a:lnTo>
                  <a:pt x="2033" y="499"/>
                </a:lnTo>
                <a:lnTo>
                  <a:pt x="2075" y="570"/>
                </a:lnTo>
                <a:lnTo>
                  <a:pt x="2111" y="644"/>
                </a:lnTo>
                <a:lnTo>
                  <a:pt x="2140" y="722"/>
                </a:lnTo>
                <a:lnTo>
                  <a:pt x="2165" y="801"/>
                </a:lnTo>
                <a:lnTo>
                  <a:pt x="2182" y="883"/>
                </a:lnTo>
                <a:lnTo>
                  <a:pt x="2194" y="968"/>
                </a:lnTo>
                <a:lnTo>
                  <a:pt x="2197" y="1054"/>
                </a:lnTo>
                <a:lnTo>
                  <a:pt x="2195" y="1128"/>
                </a:lnTo>
                <a:lnTo>
                  <a:pt x="2189" y="1197"/>
                </a:lnTo>
                <a:lnTo>
                  <a:pt x="2180" y="1263"/>
                </a:lnTo>
                <a:lnTo>
                  <a:pt x="2168" y="1326"/>
                </a:lnTo>
                <a:lnTo>
                  <a:pt x="2153" y="1384"/>
                </a:lnTo>
                <a:lnTo>
                  <a:pt x="2136" y="1440"/>
                </a:lnTo>
                <a:lnTo>
                  <a:pt x="2116" y="1493"/>
                </a:lnTo>
                <a:lnTo>
                  <a:pt x="2095" y="1542"/>
                </a:lnTo>
                <a:lnTo>
                  <a:pt x="2072" y="1588"/>
                </a:lnTo>
                <a:lnTo>
                  <a:pt x="2050" y="1632"/>
                </a:lnTo>
                <a:lnTo>
                  <a:pt x="2025" y="1675"/>
                </a:lnTo>
                <a:lnTo>
                  <a:pt x="2001" y="1714"/>
                </a:lnTo>
                <a:lnTo>
                  <a:pt x="1977" y="1752"/>
                </a:lnTo>
                <a:lnTo>
                  <a:pt x="1953" y="1787"/>
                </a:lnTo>
                <a:lnTo>
                  <a:pt x="1929" y="1820"/>
                </a:lnTo>
                <a:lnTo>
                  <a:pt x="1902" y="1862"/>
                </a:lnTo>
                <a:lnTo>
                  <a:pt x="1877" y="1899"/>
                </a:lnTo>
                <a:lnTo>
                  <a:pt x="1857" y="1933"/>
                </a:lnTo>
                <a:lnTo>
                  <a:pt x="1841" y="1963"/>
                </a:lnTo>
                <a:lnTo>
                  <a:pt x="1830" y="1991"/>
                </a:lnTo>
                <a:lnTo>
                  <a:pt x="1822" y="2019"/>
                </a:lnTo>
                <a:lnTo>
                  <a:pt x="1819" y="2044"/>
                </a:lnTo>
                <a:lnTo>
                  <a:pt x="1816" y="2095"/>
                </a:lnTo>
                <a:lnTo>
                  <a:pt x="1806" y="2145"/>
                </a:lnTo>
                <a:lnTo>
                  <a:pt x="1790" y="2193"/>
                </a:lnTo>
                <a:lnTo>
                  <a:pt x="1766" y="2240"/>
                </a:lnTo>
                <a:lnTo>
                  <a:pt x="1738" y="2285"/>
                </a:lnTo>
                <a:lnTo>
                  <a:pt x="1702" y="2328"/>
                </a:lnTo>
                <a:lnTo>
                  <a:pt x="1662" y="2369"/>
                </a:lnTo>
                <a:lnTo>
                  <a:pt x="1615" y="2406"/>
                </a:lnTo>
                <a:lnTo>
                  <a:pt x="1614" y="2429"/>
                </a:lnTo>
                <a:lnTo>
                  <a:pt x="1613" y="2456"/>
                </a:lnTo>
                <a:lnTo>
                  <a:pt x="1611" y="2485"/>
                </a:lnTo>
                <a:lnTo>
                  <a:pt x="1609" y="2515"/>
                </a:lnTo>
                <a:lnTo>
                  <a:pt x="1607" y="2546"/>
                </a:lnTo>
                <a:lnTo>
                  <a:pt x="1606" y="2576"/>
                </a:lnTo>
                <a:lnTo>
                  <a:pt x="1604" y="2605"/>
                </a:lnTo>
                <a:lnTo>
                  <a:pt x="1603" y="2631"/>
                </a:lnTo>
                <a:lnTo>
                  <a:pt x="1601" y="2653"/>
                </a:lnTo>
                <a:lnTo>
                  <a:pt x="1600" y="2671"/>
                </a:lnTo>
                <a:lnTo>
                  <a:pt x="1600" y="2682"/>
                </a:lnTo>
                <a:lnTo>
                  <a:pt x="1599" y="2685"/>
                </a:lnTo>
                <a:lnTo>
                  <a:pt x="1599" y="2699"/>
                </a:lnTo>
                <a:lnTo>
                  <a:pt x="1597" y="2715"/>
                </a:lnTo>
                <a:lnTo>
                  <a:pt x="1592" y="2732"/>
                </a:lnTo>
                <a:lnTo>
                  <a:pt x="1587" y="2750"/>
                </a:lnTo>
                <a:lnTo>
                  <a:pt x="1578" y="2770"/>
                </a:lnTo>
                <a:lnTo>
                  <a:pt x="1566" y="2789"/>
                </a:lnTo>
                <a:lnTo>
                  <a:pt x="1552" y="2809"/>
                </a:lnTo>
                <a:lnTo>
                  <a:pt x="1533" y="2831"/>
                </a:lnTo>
                <a:lnTo>
                  <a:pt x="1511" y="2850"/>
                </a:lnTo>
                <a:lnTo>
                  <a:pt x="1483" y="2870"/>
                </a:lnTo>
                <a:lnTo>
                  <a:pt x="1452" y="2888"/>
                </a:lnTo>
                <a:lnTo>
                  <a:pt x="1415" y="2906"/>
                </a:lnTo>
                <a:lnTo>
                  <a:pt x="1372" y="2922"/>
                </a:lnTo>
                <a:lnTo>
                  <a:pt x="1347" y="2953"/>
                </a:lnTo>
                <a:lnTo>
                  <a:pt x="1317" y="2983"/>
                </a:lnTo>
                <a:lnTo>
                  <a:pt x="1283" y="3010"/>
                </a:lnTo>
                <a:lnTo>
                  <a:pt x="1259" y="3022"/>
                </a:lnTo>
                <a:lnTo>
                  <a:pt x="1233" y="3030"/>
                </a:lnTo>
                <a:lnTo>
                  <a:pt x="1205" y="3032"/>
                </a:lnTo>
                <a:lnTo>
                  <a:pt x="992" y="3032"/>
                </a:lnTo>
                <a:lnTo>
                  <a:pt x="965" y="3030"/>
                </a:lnTo>
                <a:lnTo>
                  <a:pt x="939" y="3022"/>
                </a:lnTo>
                <a:lnTo>
                  <a:pt x="915" y="3010"/>
                </a:lnTo>
                <a:lnTo>
                  <a:pt x="881" y="2983"/>
                </a:lnTo>
                <a:lnTo>
                  <a:pt x="850" y="2953"/>
                </a:lnTo>
                <a:lnTo>
                  <a:pt x="825" y="2922"/>
                </a:lnTo>
                <a:lnTo>
                  <a:pt x="780" y="2904"/>
                </a:lnTo>
                <a:lnTo>
                  <a:pt x="741" y="2886"/>
                </a:lnTo>
                <a:lnTo>
                  <a:pt x="707" y="2866"/>
                </a:lnTo>
                <a:lnTo>
                  <a:pt x="680" y="2844"/>
                </a:lnTo>
                <a:lnTo>
                  <a:pt x="657" y="2823"/>
                </a:lnTo>
                <a:lnTo>
                  <a:pt x="639" y="2800"/>
                </a:lnTo>
                <a:lnTo>
                  <a:pt x="626" y="2779"/>
                </a:lnTo>
                <a:lnTo>
                  <a:pt x="614" y="2757"/>
                </a:lnTo>
                <a:lnTo>
                  <a:pt x="607" y="2737"/>
                </a:lnTo>
                <a:lnTo>
                  <a:pt x="602" y="2718"/>
                </a:lnTo>
                <a:lnTo>
                  <a:pt x="599" y="2701"/>
                </a:lnTo>
                <a:lnTo>
                  <a:pt x="598" y="2685"/>
                </a:lnTo>
                <a:lnTo>
                  <a:pt x="598" y="2685"/>
                </a:lnTo>
                <a:lnTo>
                  <a:pt x="598" y="2682"/>
                </a:lnTo>
                <a:lnTo>
                  <a:pt x="597" y="2671"/>
                </a:lnTo>
                <a:lnTo>
                  <a:pt x="596" y="2653"/>
                </a:lnTo>
                <a:lnTo>
                  <a:pt x="595" y="2631"/>
                </a:lnTo>
                <a:lnTo>
                  <a:pt x="594" y="2605"/>
                </a:lnTo>
                <a:lnTo>
                  <a:pt x="592" y="2576"/>
                </a:lnTo>
                <a:lnTo>
                  <a:pt x="590" y="2546"/>
                </a:lnTo>
                <a:lnTo>
                  <a:pt x="588" y="2515"/>
                </a:lnTo>
                <a:lnTo>
                  <a:pt x="587" y="2485"/>
                </a:lnTo>
                <a:lnTo>
                  <a:pt x="585" y="2456"/>
                </a:lnTo>
                <a:lnTo>
                  <a:pt x="584" y="2429"/>
                </a:lnTo>
                <a:lnTo>
                  <a:pt x="582" y="2406"/>
                </a:lnTo>
                <a:lnTo>
                  <a:pt x="536" y="2369"/>
                </a:lnTo>
                <a:lnTo>
                  <a:pt x="495" y="2328"/>
                </a:lnTo>
                <a:lnTo>
                  <a:pt x="460" y="2285"/>
                </a:lnTo>
                <a:lnTo>
                  <a:pt x="432" y="2240"/>
                </a:lnTo>
                <a:lnTo>
                  <a:pt x="408" y="2193"/>
                </a:lnTo>
                <a:lnTo>
                  <a:pt x="392" y="2145"/>
                </a:lnTo>
                <a:lnTo>
                  <a:pt x="382" y="2095"/>
                </a:lnTo>
                <a:lnTo>
                  <a:pt x="378" y="2044"/>
                </a:lnTo>
                <a:lnTo>
                  <a:pt x="376" y="2019"/>
                </a:lnTo>
                <a:lnTo>
                  <a:pt x="368" y="1991"/>
                </a:lnTo>
                <a:lnTo>
                  <a:pt x="357" y="1963"/>
                </a:lnTo>
                <a:lnTo>
                  <a:pt x="341" y="1933"/>
                </a:lnTo>
                <a:lnTo>
                  <a:pt x="320" y="1899"/>
                </a:lnTo>
                <a:lnTo>
                  <a:pt x="297" y="1862"/>
                </a:lnTo>
                <a:lnTo>
                  <a:pt x="268" y="1821"/>
                </a:lnTo>
                <a:lnTo>
                  <a:pt x="245" y="1788"/>
                </a:lnTo>
                <a:lnTo>
                  <a:pt x="222" y="1752"/>
                </a:lnTo>
                <a:lnTo>
                  <a:pt x="197" y="1714"/>
                </a:lnTo>
                <a:lnTo>
                  <a:pt x="173" y="1675"/>
                </a:lnTo>
                <a:lnTo>
                  <a:pt x="149" y="1633"/>
                </a:lnTo>
                <a:lnTo>
                  <a:pt x="125" y="1588"/>
                </a:lnTo>
                <a:lnTo>
                  <a:pt x="102" y="1542"/>
                </a:lnTo>
                <a:lnTo>
                  <a:pt x="82" y="1493"/>
                </a:lnTo>
                <a:lnTo>
                  <a:pt x="62" y="1440"/>
                </a:lnTo>
                <a:lnTo>
                  <a:pt x="45" y="1384"/>
                </a:lnTo>
                <a:lnTo>
                  <a:pt x="30" y="1326"/>
                </a:lnTo>
                <a:lnTo>
                  <a:pt x="17" y="1263"/>
                </a:lnTo>
                <a:lnTo>
                  <a:pt x="8" y="1197"/>
                </a:lnTo>
                <a:lnTo>
                  <a:pt x="3" y="1128"/>
                </a:lnTo>
                <a:lnTo>
                  <a:pt x="0" y="1054"/>
                </a:lnTo>
                <a:lnTo>
                  <a:pt x="4" y="968"/>
                </a:lnTo>
                <a:lnTo>
                  <a:pt x="15" y="883"/>
                </a:lnTo>
                <a:lnTo>
                  <a:pt x="32" y="801"/>
                </a:lnTo>
                <a:lnTo>
                  <a:pt x="57" y="722"/>
                </a:lnTo>
                <a:lnTo>
                  <a:pt x="87" y="644"/>
                </a:lnTo>
                <a:lnTo>
                  <a:pt x="123" y="570"/>
                </a:lnTo>
                <a:lnTo>
                  <a:pt x="165" y="499"/>
                </a:lnTo>
                <a:lnTo>
                  <a:pt x="213" y="433"/>
                </a:lnTo>
                <a:lnTo>
                  <a:pt x="266" y="368"/>
                </a:lnTo>
                <a:lnTo>
                  <a:pt x="323" y="310"/>
                </a:lnTo>
                <a:lnTo>
                  <a:pt x="385" y="255"/>
                </a:lnTo>
                <a:lnTo>
                  <a:pt x="451" y="204"/>
                </a:lnTo>
                <a:lnTo>
                  <a:pt x="521" y="159"/>
                </a:lnTo>
                <a:lnTo>
                  <a:pt x="595" y="118"/>
                </a:lnTo>
                <a:lnTo>
                  <a:pt x="672" y="83"/>
                </a:lnTo>
                <a:lnTo>
                  <a:pt x="753" y="54"/>
                </a:lnTo>
                <a:lnTo>
                  <a:pt x="836" y="32"/>
                </a:lnTo>
                <a:lnTo>
                  <a:pt x="921" y="15"/>
                </a:lnTo>
                <a:lnTo>
                  <a:pt x="1009" y="3"/>
                </a:lnTo>
                <a:lnTo>
                  <a:pt x="1099" y="0"/>
                </a:lnTo>
                <a:close/>
              </a:path>
            </a:pathLst>
          </a:custGeom>
          <a:solidFill>
            <a:schemeClr val="bg1"/>
          </a:solidFill>
          <a:ln w="0">
            <a:noFill/>
            <a:prstDash val="solid"/>
            <a:round/>
            <a:headEnd/>
            <a:tailEnd/>
          </a:ln>
        </p:spPr>
        <p:txBody>
          <a:bodyPr vert="horz" wrap="square" lIns="68598" tIns="34299" rIns="68598" bIns="34299" numCol="1" anchor="t" anchorCtr="0" compatLnSpc="1">
            <a:prstTxWarp prst="textNoShape">
              <a:avLst/>
            </a:prstTxWarp>
          </a:bodyPr>
          <a:lstStyle/>
          <a:p>
            <a:endParaRPr lang="en-US" sz="1350" dirty="0">
              <a:latin typeface="Arial" panose="020B0604020202020204" pitchFamily="34" charset="0"/>
              <a:cs typeface="Arial" panose="020B0604020202020204" pitchFamily="34" charset="0"/>
            </a:endParaRPr>
          </a:p>
        </p:txBody>
      </p:sp>
      <p:sp>
        <p:nvSpPr>
          <p:cNvPr id="11" name="Freeform 6">
            <a:extLst>
              <a:ext uri="{FF2B5EF4-FFF2-40B4-BE49-F238E27FC236}">
                <a16:creationId xmlns:a16="http://schemas.microsoft.com/office/drawing/2014/main" id="{FB05176C-D391-4E6A-BE2B-629A0CEC1837}"/>
              </a:ext>
            </a:extLst>
          </p:cNvPr>
          <p:cNvSpPr>
            <a:spLocks/>
          </p:cNvSpPr>
          <p:nvPr/>
        </p:nvSpPr>
        <p:spPr bwMode="auto">
          <a:xfrm>
            <a:off x="1752095" y="2724624"/>
            <a:ext cx="1328599" cy="1352447"/>
          </a:xfrm>
          <a:custGeom>
            <a:avLst/>
            <a:gdLst>
              <a:gd name="T0" fmla="*/ 621 w 791"/>
              <a:gd name="T1" fmla="*/ 0 h 778"/>
              <a:gd name="T2" fmla="*/ 170 w 791"/>
              <a:gd name="T3" fmla="*/ 0 h 778"/>
              <a:gd name="T4" fmla="*/ 0 w 791"/>
              <a:gd name="T5" fmla="*/ 141 h 778"/>
              <a:gd name="T6" fmla="*/ 0 w 791"/>
              <a:gd name="T7" fmla="*/ 364 h 778"/>
              <a:gd name="T8" fmla="*/ 0 w 791"/>
              <a:gd name="T9" fmla="*/ 396 h 778"/>
              <a:gd name="T10" fmla="*/ 0 w 791"/>
              <a:gd name="T11" fmla="*/ 515 h 778"/>
              <a:gd name="T12" fmla="*/ 0 w 791"/>
              <a:gd name="T13" fmla="*/ 778 h 778"/>
              <a:gd name="T14" fmla="*/ 161 w 791"/>
              <a:gd name="T15" fmla="*/ 656 h 778"/>
              <a:gd name="T16" fmla="*/ 161 w 791"/>
              <a:gd name="T17" fmla="*/ 655 h 778"/>
              <a:gd name="T18" fmla="*/ 170 w 791"/>
              <a:gd name="T19" fmla="*/ 656 h 778"/>
              <a:gd name="T20" fmla="*/ 621 w 791"/>
              <a:gd name="T21" fmla="*/ 656 h 778"/>
              <a:gd name="T22" fmla="*/ 791 w 791"/>
              <a:gd name="T23" fmla="*/ 515 h 778"/>
              <a:gd name="T24" fmla="*/ 791 w 791"/>
              <a:gd name="T25" fmla="*/ 141 h 778"/>
              <a:gd name="T26" fmla="*/ 621 w 791"/>
              <a:gd name="T27" fmla="*/ 0 h 7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791" h="778">
                <a:moveTo>
                  <a:pt x="621" y="0"/>
                </a:moveTo>
                <a:cubicBezTo>
                  <a:pt x="170" y="0"/>
                  <a:pt x="170" y="0"/>
                  <a:pt x="170" y="0"/>
                </a:cubicBezTo>
                <a:cubicBezTo>
                  <a:pt x="76" y="0"/>
                  <a:pt x="0" y="63"/>
                  <a:pt x="0" y="141"/>
                </a:cubicBezTo>
                <a:cubicBezTo>
                  <a:pt x="0" y="364"/>
                  <a:pt x="0" y="364"/>
                  <a:pt x="0" y="364"/>
                </a:cubicBezTo>
                <a:cubicBezTo>
                  <a:pt x="0" y="396"/>
                  <a:pt x="0" y="396"/>
                  <a:pt x="0" y="396"/>
                </a:cubicBezTo>
                <a:cubicBezTo>
                  <a:pt x="0" y="515"/>
                  <a:pt x="0" y="515"/>
                  <a:pt x="0" y="515"/>
                </a:cubicBezTo>
                <a:cubicBezTo>
                  <a:pt x="0" y="778"/>
                  <a:pt x="0" y="778"/>
                  <a:pt x="0" y="778"/>
                </a:cubicBezTo>
                <a:cubicBezTo>
                  <a:pt x="48" y="674"/>
                  <a:pt x="161" y="656"/>
                  <a:pt x="161" y="656"/>
                </a:cubicBezTo>
                <a:cubicBezTo>
                  <a:pt x="161" y="655"/>
                  <a:pt x="161" y="655"/>
                  <a:pt x="161" y="655"/>
                </a:cubicBezTo>
                <a:cubicBezTo>
                  <a:pt x="164" y="656"/>
                  <a:pt x="167" y="656"/>
                  <a:pt x="170" y="656"/>
                </a:cubicBezTo>
                <a:cubicBezTo>
                  <a:pt x="621" y="656"/>
                  <a:pt x="621" y="656"/>
                  <a:pt x="621" y="656"/>
                </a:cubicBezTo>
                <a:cubicBezTo>
                  <a:pt x="715" y="656"/>
                  <a:pt x="791" y="593"/>
                  <a:pt x="791" y="515"/>
                </a:cubicBezTo>
                <a:cubicBezTo>
                  <a:pt x="791" y="141"/>
                  <a:pt x="791" y="141"/>
                  <a:pt x="791" y="141"/>
                </a:cubicBezTo>
                <a:cubicBezTo>
                  <a:pt x="791" y="63"/>
                  <a:pt x="715" y="0"/>
                  <a:pt x="621" y="0"/>
                </a:cubicBezTo>
                <a:close/>
              </a:path>
            </a:pathLst>
          </a:custGeom>
          <a:solidFill>
            <a:schemeClr val="bg1">
              <a:lumMod val="65000"/>
            </a:schemeClr>
          </a:solidFill>
          <a:ln w="9525">
            <a:noFill/>
            <a:round/>
            <a:headEnd/>
            <a:tailEnd/>
          </a:ln>
          <a:effectLst>
            <a:outerShdw blurRad="101600" dist="76200" dir="2700000" algn="tl" rotWithShape="0">
              <a:prstClr val="black">
                <a:alpha val="25000"/>
              </a:prstClr>
            </a:outerShdw>
          </a:effectLst>
        </p:spPr>
        <p:txBody>
          <a:bodyPr vert="horz" wrap="square" lIns="68598" tIns="34299" rIns="68598" bIns="34299" numCol="1" anchor="t" anchorCtr="0" compatLnSpc="1">
            <a:prstTxWarp prst="textNoShape">
              <a:avLst/>
            </a:prstTxWarp>
          </a:bodyPr>
          <a:lstStyle/>
          <a:p>
            <a:r>
              <a:rPr lang="tr-TR" sz="1350" dirty="0">
                <a:latin typeface="Arial" panose="020B0604020202020204" pitchFamily="34" charset="0"/>
                <a:cs typeface="Arial" panose="020B0604020202020204" pitchFamily="34" charset="0"/>
              </a:rPr>
              <a:t> </a:t>
            </a:r>
          </a:p>
          <a:p>
            <a:r>
              <a:rPr lang="tr-TR" sz="2000" dirty="0">
                <a:latin typeface="Arial" panose="020B0604020202020204" pitchFamily="34" charset="0"/>
                <a:cs typeface="Arial" panose="020B0604020202020204" pitchFamily="34" charset="0"/>
              </a:rPr>
              <a:t>Dramatik Durum</a:t>
            </a:r>
          </a:p>
        </p:txBody>
      </p:sp>
      <p:sp>
        <p:nvSpPr>
          <p:cNvPr id="12" name="Freeform 43">
            <a:extLst>
              <a:ext uri="{FF2B5EF4-FFF2-40B4-BE49-F238E27FC236}">
                <a16:creationId xmlns:a16="http://schemas.microsoft.com/office/drawing/2014/main" id="{0DD9D8F8-6D06-4377-BBD8-6579E185F82A}"/>
              </a:ext>
            </a:extLst>
          </p:cNvPr>
          <p:cNvSpPr>
            <a:spLocks/>
          </p:cNvSpPr>
          <p:nvPr/>
        </p:nvSpPr>
        <p:spPr bwMode="auto">
          <a:xfrm flipV="1">
            <a:off x="1635010" y="4626194"/>
            <a:ext cx="45719" cy="45719"/>
          </a:xfrm>
          <a:custGeom>
            <a:avLst/>
            <a:gdLst>
              <a:gd name="T0" fmla="*/ 167 w 334"/>
              <a:gd name="T1" fmla="*/ 0 h 1073"/>
              <a:gd name="T2" fmla="*/ 201 w 334"/>
              <a:gd name="T3" fmla="*/ 2 h 1073"/>
              <a:gd name="T4" fmla="*/ 230 w 334"/>
              <a:gd name="T5" fmla="*/ 8 h 1073"/>
              <a:gd name="T6" fmla="*/ 258 w 334"/>
              <a:gd name="T7" fmla="*/ 18 h 1073"/>
              <a:gd name="T8" fmla="*/ 280 w 334"/>
              <a:gd name="T9" fmla="*/ 33 h 1073"/>
              <a:gd name="T10" fmla="*/ 300 w 334"/>
              <a:gd name="T11" fmla="*/ 51 h 1073"/>
              <a:gd name="T12" fmla="*/ 314 w 334"/>
              <a:gd name="T13" fmla="*/ 72 h 1073"/>
              <a:gd name="T14" fmla="*/ 326 w 334"/>
              <a:gd name="T15" fmla="*/ 98 h 1073"/>
              <a:gd name="T16" fmla="*/ 331 w 334"/>
              <a:gd name="T17" fmla="*/ 128 h 1073"/>
              <a:gd name="T18" fmla="*/ 334 w 334"/>
              <a:gd name="T19" fmla="*/ 162 h 1073"/>
              <a:gd name="T20" fmla="*/ 334 w 334"/>
              <a:gd name="T21" fmla="*/ 406 h 1073"/>
              <a:gd name="T22" fmla="*/ 332 w 334"/>
              <a:gd name="T23" fmla="*/ 438 h 1073"/>
              <a:gd name="T24" fmla="*/ 329 w 334"/>
              <a:gd name="T25" fmla="*/ 471 h 1073"/>
              <a:gd name="T26" fmla="*/ 326 w 334"/>
              <a:gd name="T27" fmla="*/ 505 h 1073"/>
              <a:gd name="T28" fmla="*/ 260 w 334"/>
              <a:gd name="T29" fmla="*/ 996 h 1073"/>
              <a:gd name="T30" fmla="*/ 255 w 334"/>
              <a:gd name="T31" fmla="*/ 1019 h 1073"/>
              <a:gd name="T32" fmla="*/ 247 w 334"/>
              <a:gd name="T33" fmla="*/ 1039 h 1073"/>
              <a:gd name="T34" fmla="*/ 237 w 334"/>
              <a:gd name="T35" fmla="*/ 1052 h 1073"/>
              <a:gd name="T36" fmla="*/ 224 w 334"/>
              <a:gd name="T37" fmla="*/ 1062 h 1073"/>
              <a:gd name="T38" fmla="*/ 208 w 334"/>
              <a:gd name="T39" fmla="*/ 1069 h 1073"/>
              <a:gd name="T40" fmla="*/ 188 w 334"/>
              <a:gd name="T41" fmla="*/ 1072 h 1073"/>
              <a:gd name="T42" fmla="*/ 167 w 334"/>
              <a:gd name="T43" fmla="*/ 1073 h 1073"/>
              <a:gd name="T44" fmla="*/ 145 w 334"/>
              <a:gd name="T45" fmla="*/ 1072 h 1073"/>
              <a:gd name="T46" fmla="*/ 126 w 334"/>
              <a:gd name="T47" fmla="*/ 1069 h 1073"/>
              <a:gd name="T48" fmla="*/ 110 w 334"/>
              <a:gd name="T49" fmla="*/ 1062 h 1073"/>
              <a:gd name="T50" fmla="*/ 96 w 334"/>
              <a:gd name="T51" fmla="*/ 1052 h 1073"/>
              <a:gd name="T52" fmla="*/ 86 w 334"/>
              <a:gd name="T53" fmla="*/ 1039 h 1073"/>
              <a:gd name="T54" fmla="*/ 78 w 334"/>
              <a:gd name="T55" fmla="*/ 1019 h 1073"/>
              <a:gd name="T56" fmla="*/ 74 w 334"/>
              <a:gd name="T57" fmla="*/ 996 h 1073"/>
              <a:gd name="T58" fmla="*/ 8 w 334"/>
              <a:gd name="T59" fmla="*/ 505 h 1073"/>
              <a:gd name="T60" fmla="*/ 5 w 334"/>
              <a:gd name="T61" fmla="*/ 471 h 1073"/>
              <a:gd name="T62" fmla="*/ 1 w 334"/>
              <a:gd name="T63" fmla="*/ 438 h 1073"/>
              <a:gd name="T64" fmla="*/ 0 w 334"/>
              <a:gd name="T65" fmla="*/ 406 h 1073"/>
              <a:gd name="T66" fmla="*/ 0 w 334"/>
              <a:gd name="T67" fmla="*/ 162 h 1073"/>
              <a:gd name="T68" fmla="*/ 2 w 334"/>
              <a:gd name="T69" fmla="*/ 128 h 1073"/>
              <a:gd name="T70" fmla="*/ 8 w 334"/>
              <a:gd name="T71" fmla="*/ 98 h 1073"/>
              <a:gd name="T72" fmla="*/ 19 w 334"/>
              <a:gd name="T73" fmla="*/ 72 h 1073"/>
              <a:gd name="T74" fmla="*/ 34 w 334"/>
              <a:gd name="T75" fmla="*/ 51 h 1073"/>
              <a:gd name="T76" fmla="*/ 53 w 334"/>
              <a:gd name="T77" fmla="*/ 33 h 1073"/>
              <a:gd name="T78" fmla="*/ 76 w 334"/>
              <a:gd name="T79" fmla="*/ 18 h 1073"/>
              <a:gd name="T80" fmla="*/ 103 w 334"/>
              <a:gd name="T81" fmla="*/ 8 h 1073"/>
              <a:gd name="T82" fmla="*/ 133 w 334"/>
              <a:gd name="T83" fmla="*/ 2 h 1073"/>
              <a:gd name="T84" fmla="*/ 167 w 334"/>
              <a:gd name="T85" fmla="*/ 0 h 10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334" h="1073">
                <a:moveTo>
                  <a:pt x="167" y="0"/>
                </a:moveTo>
                <a:lnTo>
                  <a:pt x="201" y="2"/>
                </a:lnTo>
                <a:lnTo>
                  <a:pt x="230" y="8"/>
                </a:lnTo>
                <a:lnTo>
                  <a:pt x="258" y="18"/>
                </a:lnTo>
                <a:lnTo>
                  <a:pt x="280" y="33"/>
                </a:lnTo>
                <a:lnTo>
                  <a:pt x="300" y="51"/>
                </a:lnTo>
                <a:lnTo>
                  <a:pt x="314" y="72"/>
                </a:lnTo>
                <a:lnTo>
                  <a:pt x="326" y="98"/>
                </a:lnTo>
                <a:lnTo>
                  <a:pt x="331" y="128"/>
                </a:lnTo>
                <a:lnTo>
                  <a:pt x="334" y="162"/>
                </a:lnTo>
                <a:lnTo>
                  <a:pt x="334" y="406"/>
                </a:lnTo>
                <a:lnTo>
                  <a:pt x="332" y="438"/>
                </a:lnTo>
                <a:lnTo>
                  <a:pt x="329" y="471"/>
                </a:lnTo>
                <a:lnTo>
                  <a:pt x="326" y="505"/>
                </a:lnTo>
                <a:lnTo>
                  <a:pt x="260" y="996"/>
                </a:lnTo>
                <a:lnTo>
                  <a:pt x="255" y="1019"/>
                </a:lnTo>
                <a:lnTo>
                  <a:pt x="247" y="1039"/>
                </a:lnTo>
                <a:lnTo>
                  <a:pt x="237" y="1052"/>
                </a:lnTo>
                <a:lnTo>
                  <a:pt x="224" y="1062"/>
                </a:lnTo>
                <a:lnTo>
                  <a:pt x="208" y="1069"/>
                </a:lnTo>
                <a:lnTo>
                  <a:pt x="188" y="1072"/>
                </a:lnTo>
                <a:lnTo>
                  <a:pt x="167" y="1073"/>
                </a:lnTo>
                <a:lnTo>
                  <a:pt x="145" y="1072"/>
                </a:lnTo>
                <a:lnTo>
                  <a:pt x="126" y="1069"/>
                </a:lnTo>
                <a:lnTo>
                  <a:pt x="110" y="1062"/>
                </a:lnTo>
                <a:lnTo>
                  <a:pt x="96" y="1052"/>
                </a:lnTo>
                <a:lnTo>
                  <a:pt x="86" y="1039"/>
                </a:lnTo>
                <a:lnTo>
                  <a:pt x="78" y="1019"/>
                </a:lnTo>
                <a:lnTo>
                  <a:pt x="74" y="996"/>
                </a:lnTo>
                <a:lnTo>
                  <a:pt x="8" y="505"/>
                </a:lnTo>
                <a:lnTo>
                  <a:pt x="5" y="471"/>
                </a:lnTo>
                <a:lnTo>
                  <a:pt x="1" y="438"/>
                </a:lnTo>
                <a:lnTo>
                  <a:pt x="0" y="406"/>
                </a:lnTo>
                <a:lnTo>
                  <a:pt x="0" y="162"/>
                </a:lnTo>
                <a:lnTo>
                  <a:pt x="2" y="128"/>
                </a:lnTo>
                <a:lnTo>
                  <a:pt x="8" y="98"/>
                </a:lnTo>
                <a:lnTo>
                  <a:pt x="19" y="72"/>
                </a:lnTo>
                <a:lnTo>
                  <a:pt x="34" y="51"/>
                </a:lnTo>
                <a:lnTo>
                  <a:pt x="53" y="33"/>
                </a:lnTo>
                <a:lnTo>
                  <a:pt x="76" y="18"/>
                </a:lnTo>
                <a:lnTo>
                  <a:pt x="103" y="8"/>
                </a:lnTo>
                <a:lnTo>
                  <a:pt x="133" y="2"/>
                </a:lnTo>
                <a:lnTo>
                  <a:pt x="167" y="0"/>
                </a:lnTo>
                <a:close/>
              </a:path>
            </a:pathLst>
          </a:custGeom>
          <a:solidFill>
            <a:schemeClr val="bg1"/>
          </a:solidFill>
          <a:ln w="0">
            <a:noFill/>
            <a:prstDash val="solid"/>
            <a:round/>
            <a:headEnd/>
            <a:tailEnd/>
          </a:ln>
        </p:spPr>
        <p:txBody>
          <a:bodyPr vert="horz" wrap="square" lIns="68598" tIns="34299" rIns="68598" bIns="34299" numCol="1" anchor="t" anchorCtr="0" compatLnSpc="1">
            <a:prstTxWarp prst="textNoShape">
              <a:avLst/>
            </a:prstTxWarp>
          </a:bodyPr>
          <a:lstStyle/>
          <a:p>
            <a:endParaRPr lang="en-US" sz="1350" dirty="0">
              <a:latin typeface="Arial" panose="020B0604020202020204" pitchFamily="34" charset="0"/>
              <a:cs typeface="Arial" panose="020B0604020202020204" pitchFamily="34" charset="0"/>
            </a:endParaRPr>
          </a:p>
        </p:txBody>
      </p:sp>
      <p:sp>
        <p:nvSpPr>
          <p:cNvPr id="9" name="Dikdörtgen 8"/>
          <p:cNvSpPr/>
          <p:nvPr/>
        </p:nvSpPr>
        <p:spPr>
          <a:xfrm>
            <a:off x="1243762" y="5869892"/>
            <a:ext cx="6768752" cy="523220"/>
          </a:xfrm>
          <a:prstGeom prst="rect">
            <a:avLst/>
          </a:prstGeom>
        </p:spPr>
        <p:txBody>
          <a:bodyPr wrap="square">
            <a:spAutoFit/>
          </a:bodyPr>
          <a:lstStyle/>
          <a:p>
            <a:pPr algn="ctr"/>
            <a:r>
              <a:rPr lang="tr-TR" sz="1400" dirty="0"/>
              <a:t>Adıgüzel, Ö. (2006). Yaratıcı Drama Kavramı, Bileşenleri Ve Aşamaları. </a:t>
            </a:r>
            <a:r>
              <a:rPr lang="tr-TR" sz="1400" i="1" dirty="0"/>
              <a:t>Yaratıcı Drama Dergisi</a:t>
            </a:r>
            <a:r>
              <a:rPr lang="tr-TR" sz="1400" dirty="0"/>
              <a:t>, </a:t>
            </a:r>
            <a:r>
              <a:rPr lang="tr-TR" sz="1400" i="1" dirty="0"/>
              <a:t>1</a:t>
            </a:r>
            <a:r>
              <a:rPr lang="tr-TR" sz="1400" dirty="0"/>
              <a:t>(1), 17-30.</a:t>
            </a:r>
            <a:endParaRPr lang="tr-TR" sz="1400" dirty="0"/>
          </a:p>
        </p:txBody>
      </p:sp>
    </p:spTree>
    <p:extLst>
      <p:ext uri="{BB962C8B-B14F-4D97-AF65-F5344CB8AC3E}">
        <p14:creationId xmlns:p14="http://schemas.microsoft.com/office/powerpoint/2010/main" val="4094591466"/>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44520</TotalTime>
  <Words>349</Words>
  <Application>Microsoft Office PowerPoint</Application>
  <PresentationFormat>Ekran Gösterisi (4:3)</PresentationFormat>
  <Paragraphs>85</Paragraphs>
  <Slides>8</Slides>
  <Notes>4</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8</vt:i4>
      </vt:variant>
    </vt:vector>
  </HeadingPairs>
  <TitlesOfParts>
    <vt:vector size="13" baseType="lpstr">
      <vt:lpstr>Arial</vt:lpstr>
      <vt:lpstr>Calibri</vt:lpstr>
      <vt:lpstr>Calibri Light</vt:lpstr>
      <vt:lpstr>Times New Roman</vt:lpstr>
      <vt:lpstr>Ofis Teması</vt:lpstr>
      <vt:lpstr>Eğitimde Yaratıcı Drama ve Beden ve Beden Eğitimi</vt:lpstr>
      <vt:lpstr>PowerPoint Sunusu</vt:lpstr>
      <vt:lpstr>     Yaratıcı Drama ile ilişkili       Kavramlar </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Toshıba</dc:creator>
  <cp:lastModifiedBy>User</cp:lastModifiedBy>
  <cp:revision>1377</cp:revision>
  <dcterms:created xsi:type="dcterms:W3CDTF">2015-10-05T13:38:59Z</dcterms:created>
  <dcterms:modified xsi:type="dcterms:W3CDTF">2021-07-28T08:15:49Z</dcterms:modified>
</cp:coreProperties>
</file>