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81" r:id="rId3"/>
    <p:sldId id="317" r:id="rId4"/>
    <p:sldId id="260" r:id="rId5"/>
    <p:sldId id="262" r:id="rId6"/>
    <p:sldId id="319" r:id="rId7"/>
    <p:sldId id="305" r:id="rId8"/>
    <p:sldId id="306" r:id="rId9"/>
    <p:sldId id="307" r:id="rId10"/>
    <p:sldId id="308" r:id="rId11"/>
    <p:sldId id="321" r:id="rId12"/>
    <p:sldId id="310" r:id="rId13"/>
    <p:sldId id="312" r:id="rId1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51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7CD6959-0603-F6AE-F3BF-E9AF7DC1C3D5}"/>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6842AFFB-7DE1-2CC4-E1D0-5E540E7D92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394A4211-2514-69C4-2D67-67D20934A9A0}"/>
              </a:ext>
            </a:extLst>
          </p:cNvPr>
          <p:cNvSpPr>
            <a:spLocks noGrp="1"/>
          </p:cNvSpPr>
          <p:nvPr>
            <p:ph type="dt" sz="half" idx="10"/>
          </p:nvPr>
        </p:nvSpPr>
        <p:spPr/>
        <p:txBody>
          <a:bodyPr/>
          <a:lstStyle/>
          <a:p>
            <a:fld id="{6CB15173-B232-4384-9575-25D4CA802AB0}" type="datetimeFigureOut">
              <a:rPr lang="tr-TR" smtClean="0"/>
              <a:t>1.08.2024</a:t>
            </a:fld>
            <a:endParaRPr lang="tr-TR"/>
          </a:p>
        </p:txBody>
      </p:sp>
      <p:sp>
        <p:nvSpPr>
          <p:cNvPr id="5" name="Alt Bilgi Yer Tutucusu 4">
            <a:extLst>
              <a:ext uri="{FF2B5EF4-FFF2-40B4-BE49-F238E27FC236}">
                <a16:creationId xmlns:a16="http://schemas.microsoft.com/office/drawing/2014/main" id="{1FC58E6F-50DB-FDA3-F5DE-F4D40344EC2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1BA3A4A-FB79-87E3-0CBD-B659744F2D4E}"/>
              </a:ext>
            </a:extLst>
          </p:cNvPr>
          <p:cNvSpPr>
            <a:spLocks noGrp="1"/>
          </p:cNvSpPr>
          <p:nvPr>
            <p:ph type="sldNum" sz="quarter" idx="12"/>
          </p:nvPr>
        </p:nvSpPr>
        <p:spPr/>
        <p:txBody>
          <a:bodyPr/>
          <a:lstStyle/>
          <a:p>
            <a:fld id="{16562567-FDDD-428B-B0DC-E0E2CD206A04}" type="slidenum">
              <a:rPr lang="tr-TR" smtClean="0"/>
              <a:t>‹#›</a:t>
            </a:fld>
            <a:endParaRPr lang="tr-TR"/>
          </a:p>
        </p:txBody>
      </p:sp>
    </p:spTree>
    <p:extLst>
      <p:ext uri="{BB962C8B-B14F-4D97-AF65-F5344CB8AC3E}">
        <p14:creationId xmlns:p14="http://schemas.microsoft.com/office/powerpoint/2010/main" val="3686675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192E821-A07C-22E6-D180-6BAEB9EFD474}"/>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55F6F36-D8D4-7482-EDFB-9886C751B203}"/>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5EB5EEC-9CF8-A2C4-4A10-18094A964FBB}"/>
              </a:ext>
            </a:extLst>
          </p:cNvPr>
          <p:cNvSpPr>
            <a:spLocks noGrp="1"/>
          </p:cNvSpPr>
          <p:nvPr>
            <p:ph type="dt" sz="half" idx="10"/>
          </p:nvPr>
        </p:nvSpPr>
        <p:spPr/>
        <p:txBody>
          <a:bodyPr/>
          <a:lstStyle/>
          <a:p>
            <a:fld id="{6CB15173-B232-4384-9575-25D4CA802AB0}" type="datetimeFigureOut">
              <a:rPr lang="tr-TR" smtClean="0"/>
              <a:t>1.08.2024</a:t>
            </a:fld>
            <a:endParaRPr lang="tr-TR"/>
          </a:p>
        </p:txBody>
      </p:sp>
      <p:sp>
        <p:nvSpPr>
          <p:cNvPr id="5" name="Alt Bilgi Yer Tutucusu 4">
            <a:extLst>
              <a:ext uri="{FF2B5EF4-FFF2-40B4-BE49-F238E27FC236}">
                <a16:creationId xmlns:a16="http://schemas.microsoft.com/office/drawing/2014/main" id="{5DD8FE01-1A89-424B-E9C6-0318E8B1EFD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75B8A0E-98A7-7A9F-998B-2DE7A1E4AB76}"/>
              </a:ext>
            </a:extLst>
          </p:cNvPr>
          <p:cNvSpPr>
            <a:spLocks noGrp="1"/>
          </p:cNvSpPr>
          <p:nvPr>
            <p:ph type="sldNum" sz="quarter" idx="12"/>
          </p:nvPr>
        </p:nvSpPr>
        <p:spPr/>
        <p:txBody>
          <a:bodyPr/>
          <a:lstStyle/>
          <a:p>
            <a:fld id="{16562567-FDDD-428B-B0DC-E0E2CD206A04}" type="slidenum">
              <a:rPr lang="tr-TR" smtClean="0"/>
              <a:t>‹#›</a:t>
            </a:fld>
            <a:endParaRPr lang="tr-TR"/>
          </a:p>
        </p:txBody>
      </p:sp>
    </p:spTree>
    <p:extLst>
      <p:ext uri="{BB962C8B-B14F-4D97-AF65-F5344CB8AC3E}">
        <p14:creationId xmlns:p14="http://schemas.microsoft.com/office/powerpoint/2010/main" val="746044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79349AE0-E2E7-A25E-A908-A7E74DA610D4}"/>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E047D586-F9D1-8D19-76A7-7933BF84958D}"/>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4B1D3F0-4E1C-49D1-1AED-8CDCE1AED378}"/>
              </a:ext>
            </a:extLst>
          </p:cNvPr>
          <p:cNvSpPr>
            <a:spLocks noGrp="1"/>
          </p:cNvSpPr>
          <p:nvPr>
            <p:ph type="dt" sz="half" idx="10"/>
          </p:nvPr>
        </p:nvSpPr>
        <p:spPr/>
        <p:txBody>
          <a:bodyPr/>
          <a:lstStyle/>
          <a:p>
            <a:fld id="{6CB15173-B232-4384-9575-25D4CA802AB0}" type="datetimeFigureOut">
              <a:rPr lang="tr-TR" smtClean="0"/>
              <a:t>1.08.2024</a:t>
            </a:fld>
            <a:endParaRPr lang="tr-TR"/>
          </a:p>
        </p:txBody>
      </p:sp>
      <p:sp>
        <p:nvSpPr>
          <p:cNvPr id="5" name="Alt Bilgi Yer Tutucusu 4">
            <a:extLst>
              <a:ext uri="{FF2B5EF4-FFF2-40B4-BE49-F238E27FC236}">
                <a16:creationId xmlns:a16="http://schemas.microsoft.com/office/drawing/2014/main" id="{D12331F9-DE15-CFCD-9558-CE927C71975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0F02D31-9C47-9A11-B1D0-685DBCB9D679}"/>
              </a:ext>
            </a:extLst>
          </p:cNvPr>
          <p:cNvSpPr>
            <a:spLocks noGrp="1"/>
          </p:cNvSpPr>
          <p:nvPr>
            <p:ph type="sldNum" sz="quarter" idx="12"/>
          </p:nvPr>
        </p:nvSpPr>
        <p:spPr/>
        <p:txBody>
          <a:bodyPr/>
          <a:lstStyle/>
          <a:p>
            <a:fld id="{16562567-FDDD-428B-B0DC-E0E2CD206A04}" type="slidenum">
              <a:rPr lang="tr-TR" smtClean="0"/>
              <a:t>‹#›</a:t>
            </a:fld>
            <a:endParaRPr lang="tr-TR"/>
          </a:p>
        </p:txBody>
      </p:sp>
    </p:spTree>
    <p:extLst>
      <p:ext uri="{BB962C8B-B14F-4D97-AF65-F5344CB8AC3E}">
        <p14:creationId xmlns:p14="http://schemas.microsoft.com/office/powerpoint/2010/main" val="3041353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269C0D-513D-4581-4084-39D72DB83B2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08ACD2F-7242-6699-FBC6-2DF1F3EF8F2B}"/>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08B5505-8B81-45D8-AD2F-3B4F67F13C82}"/>
              </a:ext>
            </a:extLst>
          </p:cNvPr>
          <p:cNvSpPr>
            <a:spLocks noGrp="1"/>
          </p:cNvSpPr>
          <p:nvPr>
            <p:ph type="dt" sz="half" idx="10"/>
          </p:nvPr>
        </p:nvSpPr>
        <p:spPr/>
        <p:txBody>
          <a:bodyPr/>
          <a:lstStyle/>
          <a:p>
            <a:fld id="{6CB15173-B232-4384-9575-25D4CA802AB0}" type="datetimeFigureOut">
              <a:rPr lang="tr-TR" smtClean="0"/>
              <a:t>1.08.2024</a:t>
            </a:fld>
            <a:endParaRPr lang="tr-TR"/>
          </a:p>
        </p:txBody>
      </p:sp>
      <p:sp>
        <p:nvSpPr>
          <p:cNvPr id="5" name="Alt Bilgi Yer Tutucusu 4">
            <a:extLst>
              <a:ext uri="{FF2B5EF4-FFF2-40B4-BE49-F238E27FC236}">
                <a16:creationId xmlns:a16="http://schemas.microsoft.com/office/drawing/2014/main" id="{042035D9-3735-2B09-1947-FFC1F0C17CA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6CE39FE-74F3-4FF5-8683-7B9B2D72565A}"/>
              </a:ext>
            </a:extLst>
          </p:cNvPr>
          <p:cNvSpPr>
            <a:spLocks noGrp="1"/>
          </p:cNvSpPr>
          <p:nvPr>
            <p:ph type="sldNum" sz="quarter" idx="12"/>
          </p:nvPr>
        </p:nvSpPr>
        <p:spPr/>
        <p:txBody>
          <a:bodyPr/>
          <a:lstStyle/>
          <a:p>
            <a:fld id="{16562567-FDDD-428B-B0DC-E0E2CD206A04}" type="slidenum">
              <a:rPr lang="tr-TR" smtClean="0"/>
              <a:t>‹#›</a:t>
            </a:fld>
            <a:endParaRPr lang="tr-TR"/>
          </a:p>
        </p:txBody>
      </p:sp>
    </p:spTree>
    <p:extLst>
      <p:ext uri="{BB962C8B-B14F-4D97-AF65-F5344CB8AC3E}">
        <p14:creationId xmlns:p14="http://schemas.microsoft.com/office/powerpoint/2010/main" val="1249042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DF8BA5-10F9-7FA8-5CEA-13C09D457976}"/>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C5754B72-B13C-7FBC-8874-A2115F76F7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6138F0A2-F725-A3B9-C939-6BD361CC926A}"/>
              </a:ext>
            </a:extLst>
          </p:cNvPr>
          <p:cNvSpPr>
            <a:spLocks noGrp="1"/>
          </p:cNvSpPr>
          <p:nvPr>
            <p:ph type="dt" sz="half" idx="10"/>
          </p:nvPr>
        </p:nvSpPr>
        <p:spPr/>
        <p:txBody>
          <a:bodyPr/>
          <a:lstStyle/>
          <a:p>
            <a:fld id="{6CB15173-B232-4384-9575-25D4CA802AB0}" type="datetimeFigureOut">
              <a:rPr lang="tr-TR" smtClean="0"/>
              <a:t>1.08.2024</a:t>
            </a:fld>
            <a:endParaRPr lang="tr-TR"/>
          </a:p>
        </p:txBody>
      </p:sp>
      <p:sp>
        <p:nvSpPr>
          <p:cNvPr id="5" name="Alt Bilgi Yer Tutucusu 4">
            <a:extLst>
              <a:ext uri="{FF2B5EF4-FFF2-40B4-BE49-F238E27FC236}">
                <a16:creationId xmlns:a16="http://schemas.microsoft.com/office/drawing/2014/main" id="{52E41C5A-04AE-7970-9383-35FC2C66579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B926AC5-ECCD-B646-DC0B-AEE4CB2FC651}"/>
              </a:ext>
            </a:extLst>
          </p:cNvPr>
          <p:cNvSpPr>
            <a:spLocks noGrp="1"/>
          </p:cNvSpPr>
          <p:nvPr>
            <p:ph type="sldNum" sz="quarter" idx="12"/>
          </p:nvPr>
        </p:nvSpPr>
        <p:spPr/>
        <p:txBody>
          <a:bodyPr/>
          <a:lstStyle/>
          <a:p>
            <a:fld id="{16562567-FDDD-428B-B0DC-E0E2CD206A04}" type="slidenum">
              <a:rPr lang="tr-TR" smtClean="0"/>
              <a:t>‹#›</a:t>
            </a:fld>
            <a:endParaRPr lang="tr-TR"/>
          </a:p>
        </p:txBody>
      </p:sp>
    </p:spTree>
    <p:extLst>
      <p:ext uri="{BB962C8B-B14F-4D97-AF65-F5344CB8AC3E}">
        <p14:creationId xmlns:p14="http://schemas.microsoft.com/office/powerpoint/2010/main" val="2639333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CEE41F9-D4EB-30CF-4B56-B6BA254AF414}"/>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5B27FC4-4F05-6A4C-8252-6AF27728C709}"/>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D15BE912-0E08-341F-A12C-64E0F3210D95}"/>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B84803B9-B419-81D6-9AEF-49B636B62AE3}"/>
              </a:ext>
            </a:extLst>
          </p:cNvPr>
          <p:cNvSpPr>
            <a:spLocks noGrp="1"/>
          </p:cNvSpPr>
          <p:nvPr>
            <p:ph type="dt" sz="half" idx="10"/>
          </p:nvPr>
        </p:nvSpPr>
        <p:spPr/>
        <p:txBody>
          <a:bodyPr/>
          <a:lstStyle/>
          <a:p>
            <a:fld id="{6CB15173-B232-4384-9575-25D4CA802AB0}" type="datetimeFigureOut">
              <a:rPr lang="tr-TR" smtClean="0"/>
              <a:t>1.08.2024</a:t>
            </a:fld>
            <a:endParaRPr lang="tr-TR"/>
          </a:p>
        </p:txBody>
      </p:sp>
      <p:sp>
        <p:nvSpPr>
          <p:cNvPr id="6" name="Alt Bilgi Yer Tutucusu 5">
            <a:extLst>
              <a:ext uri="{FF2B5EF4-FFF2-40B4-BE49-F238E27FC236}">
                <a16:creationId xmlns:a16="http://schemas.microsoft.com/office/drawing/2014/main" id="{32FB7F55-C5D0-B289-6CCC-CB639EF0C06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06D4FE1-6373-12E7-CEAE-BAB51A37FA2E}"/>
              </a:ext>
            </a:extLst>
          </p:cNvPr>
          <p:cNvSpPr>
            <a:spLocks noGrp="1"/>
          </p:cNvSpPr>
          <p:nvPr>
            <p:ph type="sldNum" sz="quarter" idx="12"/>
          </p:nvPr>
        </p:nvSpPr>
        <p:spPr/>
        <p:txBody>
          <a:bodyPr/>
          <a:lstStyle/>
          <a:p>
            <a:fld id="{16562567-FDDD-428B-B0DC-E0E2CD206A04}" type="slidenum">
              <a:rPr lang="tr-TR" smtClean="0"/>
              <a:t>‹#›</a:t>
            </a:fld>
            <a:endParaRPr lang="tr-TR"/>
          </a:p>
        </p:txBody>
      </p:sp>
    </p:spTree>
    <p:extLst>
      <p:ext uri="{BB962C8B-B14F-4D97-AF65-F5344CB8AC3E}">
        <p14:creationId xmlns:p14="http://schemas.microsoft.com/office/powerpoint/2010/main" val="2825809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479CDD-C901-B754-B9C6-D05EEEBB7125}"/>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9C6672A-FA73-76BF-A464-725047D688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B74D3C71-492A-F3B9-8025-0C7BB534BFE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E89327AF-B835-BA90-0F3A-580B1EC26E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492FFDC6-2501-35DB-8FCE-FF97DDB3A328}"/>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095DFADC-AEB6-3B34-9022-547186D5EE96}"/>
              </a:ext>
            </a:extLst>
          </p:cNvPr>
          <p:cNvSpPr>
            <a:spLocks noGrp="1"/>
          </p:cNvSpPr>
          <p:nvPr>
            <p:ph type="dt" sz="half" idx="10"/>
          </p:nvPr>
        </p:nvSpPr>
        <p:spPr/>
        <p:txBody>
          <a:bodyPr/>
          <a:lstStyle/>
          <a:p>
            <a:fld id="{6CB15173-B232-4384-9575-25D4CA802AB0}" type="datetimeFigureOut">
              <a:rPr lang="tr-TR" smtClean="0"/>
              <a:t>1.08.2024</a:t>
            </a:fld>
            <a:endParaRPr lang="tr-TR"/>
          </a:p>
        </p:txBody>
      </p:sp>
      <p:sp>
        <p:nvSpPr>
          <p:cNvPr id="8" name="Alt Bilgi Yer Tutucusu 7">
            <a:extLst>
              <a:ext uri="{FF2B5EF4-FFF2-40B4-BE49-F238E27FC236}">
                <a16:creationId xmlns:a16="http://schemas.microsoft.com/office/drawing/2014/main" id="{B416B701-7A6A-1BBC-DABE-FD88E809B88A}"/>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4FDEA15-D698-164E-0993-2C107929C8D6}"/>
              </a:ext>
            </a:extLst>
          </p:cNvPr>
          <p:cNvSpPr>
            <a:spLocks noGrp="1"/>
          </p:cNvSpPr>
          <p:nvPr>
            <p:ph type="sldNum" sz="quarter" idx="12"/>
          </p:nvPr>
        </p:nvSpPr>
        <p:spPr/>
        <p:txBody>
          <a:bodyPr/>
          <a:lstStyle/>
          <a:p>
            <a:fld id="{16562567-FDDD-428B-B0DC-E0E2CD206A04}" type="slidenum">
              <a:rPr lang="tr-TR" smtClean="0"/>
              <a:t>‹#›</a:t>
            </a:fld>
            <a:endParaRPr lang="tr-TR"/>
          </a:p>
        </p:txBody>
      </p:sp>
    </p:spTree>
    <p:extLst>
      <p:ext uri="{BB962C8B-B14F-4D97-AF65-F5344CB8AC3E}">
        <p14:creationId xmlns:p14="http://schemas.microsoft.com/office/powerpoint/2010/main" val="89634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C88C2F-385F-B103-7C1D-5F43F96A1BE9}"/>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C84A2A3-41EE-4ED5-380C-ED3BFADA4E09}"/>
              </a:ext>
            </a:extLst>
          </p:cNvPr>
          <p:cNvSpPr>
            <a:spLocks noGrp="1"/>
          </p:cNvSpPr>
          <p:nvPr>
            <p:ph type="dt" sz="half" idx="10"/>
          </p:nvPr>
        </p:nvSpPr>
        <p:spPr/>
        <p:txBody>
          <a:bodyPr/>
          <a:lstStyle/>
          <a:p>
            <a:fld id="{6CB15173-B232-4384-9575-25D4CA802AB0}" type="datetimeFigureOut">
              <a:rPr lang="tr-TR" smtClean="0"/>
              <a:t>1.08.2024</a:t>
            </a:fld>
            <a:endParaRPr lang="tr-TR"/>
          </a:p>
        </p:txBody>
      </p:sp>
      <p:sp>
        <p:nvSpPr>
          <p:cNvPr id="4" name="Alt Bilgi Yer Tutucusu 3">
            <a:extLst>
              <a:ext uri="{FF2B5EF4-FFF2-40B4-BE49-F238E27FC236}">
                <a16:creationId xmlns:a16="http://schemas.microsoft.com/office/drawing/2014/main" id="{E2F5B433-30C0-326A-57AA-BBB07C0E8AF0}"/>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724409C-7C3B-0A8D-28D7-BB284DF7DEF3}"/>
              </a:ext>
            </a:extLst>
          </p:cNvPr>
          <p:cNvSpPr>
            <a:spLocks noGrp="1"/>
          </p:cNvSpPr>
          <p:nvPr>
            <p:ph type="sldNum" sz="quarter" idx="12"/>
          </p:nvPr>
        </p:nvSpPr>
        <p:spPr/>
        <p:txBody>
          <a:bodyPr/>
          <a:lstStyle/>
          <a:p>
            <a:fld id="{16562567-FDDD-428B-B0DC-E0E2CD206A04}" type="slidenum">
              <a:rPr lang="tr-TR" smtClean="0"/>
              <a:t>‹#›</a:t>
            </a:fld>
            <a:endParaRPr lang="tr-TR"/>
          </a:p>
        </p:txBody>
      </p:sp>
    </p:spTree>
    <p:extLst>
      <p:ext uri="{BB962C8B-B14F-4D97-AF65-F5344CB8AC3E}">
        <p14:creationId xmlns:p14="http://schemas.microsoft.com/office/powerpoint/2010/main" val="3510617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28E35CAC-A90D-0A9C-07D7-56D499B17273}"/>
              </a:ext>
            </a:extLst>
          </p:cNvPr>
          <p:cNvSpPr>
            <a:spLocks noGrp="1"/>
          </p:cNvSpPr>
          <p:nvPr>
            <p:ph type="dt" sz="half" idx="10"/>
          </p:nvPr>
        </p:nvSpPr>
        <p:spPr/>
        <p:txBody>
          <a:bodyPr/>
          <a:lstStyle/>
          <a:p>
            <a:fld id="{6CB15173-B232-4384-9575-25D4CA802AB0}" type="datetimeFigureOut">
              <a:rPr lang="tr-TR" smtClean="0"/>
              <a:t>1.08.2024</a:t>
            </a:fld>
            <a:endParaRPr lang="tr-TR"/>
          </a:p>
        </p:txBody>
      </p:sp>
      <p:sp>
        <p:nvSpPr>
          <p:cNvPr id="3" name="Alt Bilgi Yer Tutucusu 2">
            <a:extLst>
              <a:ext uri="{FF2B5EF4-FFF2-40B4-BE49-F238E27FC236}">
                <a16:creationId xmlns:a16="http://schemas.microsoft.com/office/drawing/2014/main" id="{CFDE4A18-764C-CB80-3E11-647D28DFFE84}"/>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995CD629-561E-5409-FDA0-B41B950083D2}"/>
              </a:ext>
            </a:extLst>
          </p:cNvPr>
          <p:cNvSpPr>
            <a:spLocks noGrp="1"/>
          </p:cNvSpPr>
          <p:nvPr>
            <p:ph type="sldNum" sz="quarter" idx="12"/>
          </p:nvPr>
        </p:nvSpPr>
        <p:spPr/>
        <p:txBody>
          <a:bodyPr/>
          <a:lstStyle/>
          <a:p>
            <a:fld id="{16562567-FDDD-428B-B0DC-E0E2CD206A04}" type="slidenum">
              <a:rPr lang="tr-TR" smtClean="0"/>
              <a:t>‹#›</a:t>
            </a:fld>
            <a:endParaRPr lang="tr-TR"/>
          </a:p>
        </p:txBody>
      </p:sp>
    </p:spTree>
    <p:extLst>
      <p:ext uri="{BB962C8B-B14F-4D97-AF65-F5344CB8AC3E}">
        <p14:creationId xmlns:p14="http://schemas.microsoft.com/office/powerpoint/2010/main" val="2843157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954C28-96D0-ACEC-00C8-9D28EADBE3B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A611BC1D-01CD-727B-79E3-F8ABC82BD8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146553CE-ED91-8961-74A3-A2A5E55D7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12BCAEFA-03C4-05F4-92A5-A87F515F8F7E}"/>
              </a:ext>
            </a:extLst>
          </p:cNvPr>
          <p:cNvSpPr>
            <a:spLocks noGrp="1"/>
          </p:cNvSpPr>
          <p:nvPr>
            <p:ph type="dt" sz="half" idx="10"/>
          </p:nvPr>
        </p:nvSpPr>
        <p:spPr/>
        <p:txBody>
          <a:bodyPr/>
          <a:lstStyle/>
          <a:p>
            <a:fld id="{6CB15173-B232-4384-9575-25D4CA802AB0}" type="datetimeFigureOut">
              <a:rPr lang="tr-TR" smtClean="0"/>
              <a:t>1.08.2024</a:t>
            </a:fld>
            <a:endParaRPr lang="tr-TR"/>
          </a:p>
        </p:txBody>
      </p:sp>
      <p:sp>
        <p:nvSpPr>
          <p:cNvPr id="6" name="Alt Bilgi Yer Tutucusu 5">
            <a:extLst>
              <a:ext uri="{FF2B5EF4-FFF2-40B4-BE49-F238E27FC236}">
                <a16:creationId xmlns:a16="http://schemas.microsoft.com/office/drawing/2014/main" id="{27DAAB43-3211-6DF6-9D6B-71FD6496506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BC3A2B2-8E90-6C29-40C0-6A028012B0E9}"/>
              </a:ext>
            </a:extLst>
          </p:cNvPr>
          <p:cNvSpPr>
            <a:spLocks noGrp="1"/>
          </p:cNvSpPr>
          <p:nvPr>
            <p:ph type="sldNum" sz="quarter" idx="12"/>
          </p:nvPr>
        </p:nvSpPr>
        <p:spPr/>
        <p:txBody>
          <a:bodyPr/>
          <a:lstStyle/>
          <a:p>
            <a:fld id="{16562567-FDDD-428B-B0DC-E0E2CD206A04}" type="slidenum">
              <a:rPr lang="tr-TR" smtClean="0"/>
              <a:t>‹#›</a:t>
            </a:fld>
            <a:endParaRPr lang="tr-TR"/>
          </a:p>
        </p:txBody>
      </p:sp>
    </p:spTree>
    <p:extLst>
      <p:ext uri="{BB962C8B-B14F-4D97-AF65-F5344CB8AC3E}">
        <p14:creationId xmlns:p14="http://schemas.microsoft.com/office/powerpoint/2010/main" val="2101519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227742B-6396-EC7B-79E8-DE270D242B1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9118C0BC-1535-5FBD-8530-AAB0287762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7882A8FE-1721-7BBC-129C-DC11D6ACE1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F634D8E-5955-DEF1-5962-DB298D757070}"/>
              </a:ext>
            </a:extLst>
          </p:cNvPr>
          <p:cNvSpPr>
            <a:spLocks noGrp="1"/>
          </p:cNvSpPr>
          <p:nvPr>
            <p:ph type="dt" sz="half" idx="10"/>
          </p:nvPr>
        </p:nvSpPr>
        <p:spPr/>
        <p:txBody>
          <a:bodyPr/>
          <a:lstStyle/>
          <a:p>
            <a:fld id="{6CB15173-B232-4384-9575-25D4CA802AB0}" type="datetimeFigureOut">
              <a:rPr lang="tr-TR" smtClean="0"/>
              <a:t>1.08.2024</a:t>
            </a:fld>
            <a:endParaRPr lang="tr-TR"/>
          </a:p>
        </p:txBody>
      </p:sp>
      <p:sp>
        <p:nvSpPr>
          <p:cNvPr id="6" name="Alt Bilgi Yer Tutucusu 5">
            <a:extLst>
              <a:ext uri="{FF2B5EF4-FFF2-40B4-BE49-F238E27FC236}">
                <a16:creationId xmlns:a16="http://schemas.microsoft.com/office/drawing/2014/main" id="{2A45D20F-52DA-B50A-AD61-8A62D2D8068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BF0155C-BE3C-B223-A6BE-1EE5F0C56854}"/>
              </a:ext>
            </a:extLst>
          </p:cNvPr>
          <p:cNvSpPr>
            <a:spLocks noGrp="1"/>
          </p:cNvSpPr>
          <p:nvPr>
            <p:ph type="sldNum" sz="quarter" idx="12"/>
          </p:nvPr>
        </p:nvSpPr>
        <p:spPr/>
        <p:txBody>
          <a:bodyPr/>
          <a:lstStyle/>
          <a:p>
            <a:fld id="{16562567-FDDD-428B-B0DC-E0E2CD206A04}" type="slidenum">
              <a:rPr lang="tr-TR" smtClean="0"/>
              <a:t>‹#›</a:t>
            </a:fld>
            <a:endParaRPr lang="tr-TR"/>
          </a:p>
        </p:txBody>
      </p:sp>
    </p:spTree>
    <p:extLst>
      <p:ext uri="{BB962C8B-B14F-4D97-AF65-F5344CB8AC3E}">
        <p14:creationId xmlns:p14="http://schemas.microsoft.com/office/powerpoint/2010/main" val="1726184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33D7D11C-8BC0-8E07-DE77-2902A190B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9F79BDE6-65EE-DE0B-5BBA-5284FAA090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C0F80EB-8432-D176-CF6C-391F56795D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15173-B232-4384-9575-25D4CA802AB0}" type="datetimeFigureOut">
              <a:rPr lang="tr-TR" smtClean="0"/>
              <a:t>1.08.2024</a:t>
            </a:fld>
            <a:endParaRPr lang="tr-TR"/>
          </a:p>
        </p:txBody>
      </p:sp>
      <p:sp>
        <p:nvSpPr>
          <p:cNvPr id="5" name="Alt Bilgi Yer Tutucusu 4">
            <a:extLst>
              <a:ext uri="{FF2B5EF4-FFF2-40B4-BE49-F238E27FC236}">
                <a16:creationId xmlns:a16="http://schemas.microsoft.com/office/drawing/2014/main" id="{D6809DE8-EE16-F9EF-A170-A9F7BE93C5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7877DB66-438B-A2DD-6D68-32A348521A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62567-FDDD-428B-B0DC-E0E2CD206A04}" type="slidenum">
              <a:rPr lang="tr-TR" smtClean="0"/>
              <a:t>‹#›</a:t>
            </a:fld>
            <a:endParaRPr lang="tr-TR"/>
          </a:p>
        </p:txBody>
      </p:sp>
    </p:spTree>
    <p:extLst>
      <p:ext uri="{BB962C8B-B14F-4D97-AF65-F5344CB8AC3E}">
        <p14:creationId xmlns:p14="http://schemas.microsoft.com/office/powerpoint/2010/main" val="3116104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84603" y="712088"/>
            <a:ext cx="7349490" cy="900888"/>
          </a:xfrm>
          <a:prstGeom prst="rect">
            <a:avLst/>
          </a:prstGeom>
        </p:spPr>
        <p:txBody>
          <a:bodyPr vert="horz" wrap="square" lIns="0" tIns="13335" rIns="0" bIns="0" rtlCol="0">
            <a:spAutoFit/>
          </a:bodyPr>
          <a:lstStyle/>
          <a:p>
            <a:pPr marL="240665" indent="-227965">
              <a:spcBef>
                <a:spcPts val="105"/>
              </a:spcBef>
              <a:buClr>
                <a:srgbClr val="A9A47B"/>
              </a:buClr>
              <a:buFont typeface="Arial MT"/>
              <a:buChar char="•"/>
              <a:tabLst>
                <a:tab pos="240665" algn="l"/>
              </a:tabLst>
            </a:pPr>
            <a:r>
              <a:rPr sz="1700" dirty="0">
                <a:solidFill>
                  <a:srgbClr val="2E2B1F"/>
                </a:solidFill>
                <a:latin typeface="Calibri"/>
                <a:cs typeface="Calibri"/>
              </a:rPr>
              <a:t>Kıta,</a:t>
            </a:r>
            <a:r>
              <a:rPr sz="1700" spc="254" dirty="0">
                <a:solidFill>
                  <a:srgbClr val="2E2B1F"/>
                </a:solidFill>
                <a:latin typeface="Calibri"/>
                <a:cs typeface="Calibri"/>
              </a:rPr>
              <a:t> </a:t>
            </a:r>
            <a:r>
              <a:rPr sz="1700" dirty="0">
                <a:solidFill>
                  <a:srgbClr val="2E2B1F"/>
                </a:solidFill>
                <a:latin typeface="Calibri"/>
                <a:cs typeface="Calibri"/>
              </a:rPr>
              <a:t>coğrafi</a:t>
            </a:r>
            <a:r>
              <a:rPr sz="1700" spc="254" dirty="0">
                <a:solidFill>
                  <a:srgbClr val="2E2B1F"/>
                </a:solidFill>
                <a:latin typeface="Calibri"/>
                <a:cs typeface="Calibri"/>
              </a:rPr>
              <a:t> </a:t>
            </a:r>
            <a:r>
              <a:rPr sz="1700" dirty="0">
                <a:solidFill>
                  <a:srgbClr val="2E2B1F"/>
                </a:solidFill>
                <a:latin typeface="Calibri"/>
                <a:cs typeface="Calibri"/>
              </a:rPr>
              <a:t>yönden</a:t>
            </a:r>
            <a:r>
              <a:rPr sz="1700" spc="260" dirty="0">
                <a:solidFill>
                  <a:srgbClr val="2E2B1F"/>
                </a:solidFill>
                <a:latin typeface="Calibri"/>
                <a:cs typeface="Calibri"/>
              </a:rPr>
              <a:t> </a:t>
            </a:r>
            <a:r>
              <a:rPr sz="1700" dirty="0">
                <a:solidFill>
                  <a:srgbClr val="2E2B1F"/>
                </a:solidFill>
                <a:latin typeface="Calibri"/>
                <a:cs typeface="Calibri"/>
              </a:rPr>
              <a:t>Doğu,</a:t>
            </a:r>
            <a:r>
              <a:rPr sz="1700" spc="254" dirty="0">
                <a:solidFill>
                  <a:srgbClr val="2E2B1F"/>
                </a:solidFill>
                <a:latin typeface="Calibri"/>
                <a:cs typeface="Calibri"/>
              </a:rPr>
              <a:t> </a:t>
            </a:r>
            <a:r>
              <a:rPr sz="1700" dirty="0">
                <a:solidFill>
                  <a:srgbClr val="2E2B1F"/>
                </a:solidFill>
                <a:latin typeface="Calibri"/>
                <a:cs typeface="Calibri"/>
              </a:rPr>
              <a:t>Batı,</a:t>
            </a:r>
            <a:r>
              <a:rPr sz="1700" spc="260" dirty="0">
                <a:solidFill>
                  <a:srgbClr val="2E2B1F"/>
                </a:solidFill>
                <a:latin typeface="Calibri"/>
                <a:cs typeface="Calibri"/>
              </a:rPr>
              <a:t> </a:t>
            </a:r>
            <a:r>
              <a:rPr sz="1700" dirty="0">
                <a:solidFill>
                  <a:srgbClr val="2E2B1F"/>
                </a:solidFill>
                <a:latin typeface="Calibri"/>
                <a:cs typeface="Calibri"/>
              </a:rPr>
              <a:t>Kuzey,</a:t>
            </a:r>
            <a:r>
              <a:rPr sz="1700" spc="254" dirty="0">
                <a:solidFill>
                  <a:srgbClr val="2E2B1F"/>
                </a:solidFill>
                <a:latin typeface="Calibri"/>
                <a:cs typeface="Calibri"/>
              </a:rPr>
              <a:t> </a:t>
            </a:r>
            <a:r>
              <a:rPr lang="tr-TR" sz="1700" dirty="0">
                <a:solidFill>
                  <a:srgbClr val="2E2B1F"/>
                </a:solidFill>
                <a:latin typeface="Calibri"/>
                <a:cs typeface="Calibri"/>
              </a:rPr>
              <a:t>İngiliz Adaları </a:t>
            </a:r>
            <a:r>
              <a:rPr sz="1700" dirty="0" err="1">
                <a:solidFill>
                  <a:srgbClr val="2E2B1F"/>
                </a:solidFill>
                <a:latin typeface="Calibri"/>
                <a:cs typeface="Calibri"/>
              </a:rPr>
              <a:t>ve</a:t>
            </a:r>
            <a:r>
              <a:rPr sz="1700" spc="265" dirty="0">
                <a:solidFill>
                  <a:srgbClr val="2E2B1F"/>
                </a:solidFill>
                <a:latin typeface="Calibri"/>
                <a:cs typeface="Calibri"/>
              </a:rPr>
              <a:t> </a:t>
            </a:r>
            <a:r>
              <a:rPr sz="1700" dirty="0">
                <a:solidFill>
                  <a:srgbClr val="2E2B1F"/>
                </a:solidFill>
                <a:latin typeface="Calibri"/>
                <a:cs typeface="Calibri"/>
              </a:rPr>
              <a:t>Güney</a:t>
            </a:r>
            <a:r>
              <a:rPr sz="1700" spc="254" dirty="0">
                <a:solidFill>
                  <a:srgbClr val="2E2B1F"/>
                </a:solidFill>
                <a:latin typeface="Calibri"/>
                <a:cs typeface="Calibri"/>
              </a:rPr>
              <a:t> </a:t>
            </a:r>
            <a:r>
              <a:rPr sz="1700" dirty="0">
                <a:solidFill>
                  <a:srgbClr val="2E2B1F"/>
                </a:solidFill>
                <a:latin typeface="Calibri"/>
                <a:cs typeface="Calibri"/>
              </a:rPr>
              <a:t>Avrupa</a:t>
            </a:r>
            <a:r>
              <a:rPr sz="1700" spc="260" dirty="0">
                <a:solidFill>
                  <a:srgbClr val="2E2B1F"/>
                </a:solidFill>
                <a:latin typeface="Calibri"/>
                <a:cs typeface="Calibri"/>
              </a:rPr>
              <a:t> </a:t>
            </a:r>
            <a:r>
              <a:rPr sz="1700" dirty="0">
                <a:solidFill>
                  <a:srgbClr val="2E2B1F"/>
                </a:solidFill>
                <a:latin typeface="Calibri"/>
                <a:cs typeface="Calibri"/>
              </a:rPr>
              <a:t>olmak</a:t>
            </a:r>
            <a:r>
              <a:rPr sz="1700" spc="265" dirty="0">
                <a:solidFill>
                  <a:srgbClr val="2E2B1F"/>
                </a:solidFill>
                <a:latin typeface="Calibri"/>
                <a:cs typeface="Calibri"/>
              </a:rPr>
              <a:t> </a:t>
            </a:r>
            <a:r>
              <a:rPr sz="1700" dirty="0" err="1">
                <a:solidFill>
                  <a:srgbClr val="2E2B1F"/>
                </a:solidFill>
                <a:latin typeface="Calibri"/>
                <a:cs typeface="Calibri"/>
              </a:rPr>
              <a:t>üzere</a:t>
            </a:r>
            <a:r>
              <a:rPr sz="1700" spc="265" dirty="0">
                <a:solidFill>
                  <a:srgbClr val="2E2B1F"/>
                </a:solidFill>
                <a:latin typeface="Calibri"/>
                <a:cs typeface="Calibri"/>
              </a:rPr>
              <a:t> </a:t>
            </a:r>
            <a:r>
              <a:rPr sz="1700" spc="-50" dirty="0">
                <a:solidFill>
                  <a:srgbClr val="2E2B1F"/>
                </a:solidFill>
                <a:latin typeface="Calibri"/>
                <a:cs typeface="Calibri"/>
              </a:rPr>
              <a:t>5</a:t>
            </a:r>
            <a:r>
              <a:rPr lang="tr-TR" sz="1700" spc="-50" dirty="0">
                <a:solidFill>
                  <a:srgbClr val="2E2B1F"/>
                </a:solidFill>
                <a:latin typeface="Calibri"/>
                <a:cs typeface="Calibri"/>
              </a:rPr>
              <a:t> </a:t>
            </a:r>
            <a:r>
              <a:rPr sz="1700" dirty="0" err="1">
                <a:solidFill>
                  <a:srgbClr val="2E2B1F"/>
                </a:solidFill>
                <a:latin typeface="Calibri"/>
                <a:cs typeface="Calibri"/>
              </a:rPr>
              <a:t>bölüme</a:t>
            </a:r>
            <a:r>
              <a:rPr sz="1700" spc="-25" dirty="0">
                <a:solidFill>
                  <a:srgbClr val="2E2B1F"/>
                </a:solidFill>
                <a:latin typeface="Calibri"/>
                <a:cs typeface="Calibri"/>
              </a:rPr>
              <a:t> </a:t>
            </a:r>
            <a:r>
              <a:rPr sz="1700" spc="-10" dirty="0">
                <a:solidFill>
                  <a:srgbClr val="2E2B1F"/>
                </a:solidFill>
                <a:latin typeface="Calibri"/>
                <a:cs typeface="Calibri"/>
              </a:rPr>
              <a:t>ayrılır.</a:t>
            </a:r>
            <a:endParaRPr sz="1700" dirty="0">
              <a:latin typeface="Calibri"/>
              <a:cs typeface="Calibri"/>
            </a:endParaRPr>
          </a:p>
          <a:p>
            <a:pPr>
              <a:spcBef>
                <a:spcPts val="780"/>
              </a:spcBef>
            </a:pPr>
            <a:endParaRPr sz="1700" dirty="0">
              <a:latin typeface="Calibri"/>
              <a:cs typeface="Calibri"/>
            </a:endParaRPr>
          </a:p>
        </p:txBody>
      </p:sp>
      <p:sp>
        <p:nvSpPr>
          <p:cNvPr id="3" name="object 3"/>
          <p:cNvSpPr txBox="1">
            <a:spLocks noGrp="1"/>
          </p:cNvSpPr>
          <p:nvPr>
            <p:ph type="ftr" sz="quarter" idx="11"/>
          </p:nvPr>
        </p:nvSpPr>
        <p:spPr>
          <a:xfrm>
            <a:off x="5562600" y="6279214"/>
            <a:ext cx="4114800" cy="519398"/>
          </a:xfrm>
          <a:prstGeom prst="rect">
            <a:avLst/>
          </a:prstGeom>
        </p:spPr>
        <p:txBody>
          <a:bodyPr vert="horz" wrap="square" lIns="0" tIns="148615" rIns="0" bIns="0" rtlCol="0" anchor="ctr">
            <a:spAutoFit/>
          </a:bodyPr>
          <a:lstStyle/>
          <a:p>
            <a:pPr marL="12700" marR="5080">
              <a:spcBef>
                <a:spcPts val="35"/>
              </a:spcBef>
            </a:pPr>
            <a:r>
              <a:rPr b="1" spc="-114" dirty="0">
                <a:latin typeface="Cambria"/>
                <a:cs typeface="Cambria"/>
              </a:rPr>
              <a:t>Yararlanılan</a:t>
            </a:r>
            <a:r>
              <a:rPr b="1" spc="-95" dirty="0">
                <a:latin typeface="Cambria"/>
                <a:cs typeface="Cambria"/>
              </a:rPr>
              <a:t> </a:t>
            </a:r>
            <a:r>
              <a:rPr b="1" spc="-105" dirty="0">
                <a:latin typeface="Cambria"/>
                <a:cs typeface="Cambria"/>
              </a:rPr>
              <a:t>Kaynak:</a:t>
            </a:r>
            <a:r>
              <a:rPr b="1" spc="-95" dirty="0">
                <a:latin typeface="Cambria"/>
                <a:cs typeface="Cambria"/>
              </a:rPr>
              <a:t> </a:t>
            </a:r>
            <a:r>
              <a:rPr spc="-95" dirty="0"/>
              <a:t>Gümüş,</a:t>
            </a:r>
            <a:r>
              <a:rPr spc="-100" dirty="0"/>
              <a:t> </a:t>
            </a:r>
            <a:r>
              <a:rPr spc="-50" dirty="0"/>
              <a:t>E.</a:t>
            </a:r>
            <a:r>
              <a:rPr spc="-95" dirty="0"/>
              <a:t> </a:t>
            </a:r>
            <a:r>
              <a:rPr spc="-80" dirty="0"/>
              <a:t>2005.</a:t>
            </a:r>
            <a:r>
              <a:rPr spc="-100" dirty="0"/>
              <a:t> </a:t>
            </a:r>
            <a:r>
              <a:rPr i="1" spc="-105" dirty="0">
                <a:latin typeface="Cambria"/>
                <a:cs typeface="Cambria"/>
              </a:rPr>
              <a:t>Avrupa</a:t>
            </a:r>
            <a:r>
              <a:rPr i="1" spc="-90" dirty="0">
                <a:latin typeface="Cambria"/>
                <a:cs typeface="Cambria"/>
              </a:rPr>
              <a:t> </a:t>
            </a:r>
            <a:r>
              <a:rPr i="1" spc="-100" dirty="0">
                <a:latin typeface="Cambria"/>
                <a:cs typeface="Cambria"/>
              </a:rPr>
              <a:t>Kıtası.</a:t>
            </a:r>
            <a:r>
              <a:rPr i="1" spc="-105" dirty="0">
                <a:latin typeface="Cambria"/>
                <a:cs typeface="Cambria"/>
              </a:rPr>
              <a:t> </a:t>
            </a:r>
            <a:r>
              <a:rPr spc="-95" dirty="0"/>
              <a:t>Gümüş, </a:t>
            </a:r>
            <a:r>
              <a:rPr spc="-50" dirty="0"/>
              <a:t>E.</a:t>
            </a:r>
            <a:r>
              <a:rPr spc="-95" dirty="0"/>
              <a:t> </a:t>
            </a:r>
            <a:r>
              <a:rPr spc="-75" dirty="0"/>
              <a:t>ve</a:t>
            </a:r>
            <a:r>
              <a:rPr spc="-90" dirty="0"/>
              <a:t> </a:t>
            </a:r>
            <a:r>
              <a:rPr spc="-95" dirty="0"/>
              <a:t>Güçlü, </a:t>
            </a:r>
            <a:r>
              <a:rPr spc="-120" dirty="0"/>
              <a:t>Y.</a:t>
            </a:r>
            <a:r>
              <a:rPr spc="-100" dirty="0"/>
              <a:t> </a:t>
            </a:r>
            <a:r>
              <a:rPr spc="-95" dirty="0"/>
              <a:t>(Ed). </a:t>
            </a:r>
            <a:r>
              <a:rPr spc="-90" dirty="0"/>
              <a:t>Kıtalar</a:t>
            </a:r>
            <a:r>
              <a:rPr spc="-105" dirty="0"/>
              <a:t> </a:t>
            </a:r>
            <a:r>
              <a:rPr spc="-60" dirty="0"/>
              <a:t>ve</a:t>
            </a:r>
            <a:r>
              <a:rPr spc="-85" dirty="0"/>
              <a:t> </a:t>
            </a:r>
            <a:r>
              <a:rPr spc="-105" dirty="0"/>
              <a:t>Ülkeler</a:t>
            </a:r>
            <a:r>
              <a:rPr spc="-90" dirty="0"/>
              <a:t> </a:t>
            </a:r>
            <a:r>
              <a:rPr spc="-70" dirty="0"/>
              <a:t>Coğrafyası. </a:t>
            </a:r>
            <a:r>
              <a:rPr spc="-95" dirty="0"/>
              <a:t>95-</a:t>
            </a:r>
            <a:r>
              <a:rPr spc="-40" dirty="0"/>
              <a:t>150,LisansYayıncılık</a:t>
            </a:r>
          </a:p>
        </p:txBody>
      </p:sp>
      <p:pic>
        <p:nvPicPr>
          <p:cNvPr id="5" name="Picture 4"/>
          <p:cNvPicPr>
            <a:picLocks noChangeAspect="1"/>
          </p:cNvPicPr>
          <p:nvPr/>
        </p:nvPicPr>
        <p:blipFill>
          <a:blip r:embed="rId2"/>
          <a:stretch>
            <a:fillRect/>
          </a:stretch>
        </p:blipFill>
        <p:spPr>
          <a:xfrm>
            <a:off x="3543301" y="1281604"/>
            <a:ext cx="5105400" cy="54398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152400"/>
            <a:ext cx="7886700" cy="4351338"/>
          </a:xfrm>
        </p:spPr>
        <p:txBody>
          <a:bodyPr/>
          <a:lstStyle/>
          <a:p>
            <a:r>
              <a:rPr lang="tr-TR" b="1" dirty="0"/>
              <a:t>Düzlükler</a:t>
            </a:r>
            <a:r>
              <a:rPr lang="tr-TR" dirty="0"/>
              <a:t>:</a:t>
            </a:r>
          </a:p>
          <a:p>
            <a:r>
              <a:rPr lang="tr-TR" dirty="0"/>
              <a:t>Geniş düzlükler Avrupa’nın doğu yarısını kaplar.</a:t>
            </a:r>
          </a:p>
          <a:p>
            <a:r>
              <a:rPr lang="tr-TR" dirty="0"/>
              <a:t>Doğu  Avrupa  ovalarının  kuzey  batı  kısmı  ve  Kuzey  Almanya Ovalarının geniş sahaları büyük buzul örtüsünün altından çıkmış olduğundan, morenler ile kaplıdır, sığ göller ve turbalıklar vardır.</a:t>
            </a:r>
          </a:p>
          <a:p>
            <a:r>
              <a:rPr lang="tr-TR" dirty="0"/>
              <a:t>Macar, Orta Tuna ve Po ovaları geniş alüvyal birikim ovalarıyken, Endülüs, Valencia, Katalonya, Napoli, Roma ve </a:t>
            </a:r>
            <a:r>
              <a:rPr lang="tr-TR" dirty="0" err="1"/>
              <a:t>Rousiilon</a:t>
            </a:r>
            <a:r>
              <a:rPr lang="tr-TR" dirty="0"/>
              <a:t> ovaları küçük alüvyal birikim ovalarıdır.</a:t>
            </a:r>
          </a:p>
          <a:p>
            <a:endParaRPr lang="tr-TR" dirty="0"/>
          </a:p>
        </p:txBody>
      </p:sp>
      <p:pic>
        <p:nvPicPr>
          <p:cNvPr id="4" name="Picture 3"/>
          <p:cNvPicPr>
            <a:picLocks noChangeAspect="1"/>
          </p:cNvPicPr>
          <p:nvPr/>
        </p:nvPicPr>
        <p:blipFill>
          <a:blip r:embed="rId2"/>
          <a:stretch>
            <a:fillRect/>
          </a:stretch>
        </p:blipFill>
        <p:spPr>
          <a:xfrm>
            <a:off x="3456501" y="2895600"/>
            <a:ext cx="5088498" cy="3765628"/>
          </a:xfrm>
          <a:prstGeom prst="rect">
            <a:avLst/>
          </a:prstGeom>
        </p:spPr>
      </p:pic>
    </p:spTree>
    <p:extLst>
      <p:ext uri="{BB962C8B-B14F-4D97-AF65-F5344CB8AC3E}">
        <p14:creationId xmlns:p14="http://schemas.microsoft.com/office/powerpoint/2010/main" val="1226090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1676401" y="163515"/>
            <a:ext cx="3797734" cy="2808286"/>
          </a:xfrm>
          <a:prstGeom prst="rect">
            <a:avLst/>
          </a:prstGeom>
        </p:spPr>
      </p:pic>
      <p:pic>
        <p:nvPicPr>
          <p:cNvPr id="5" name="Resim 4"/>
          <p:cNvPicPr>
            <a:picLocks noChangeAspect="1"/>
          </p:cNvPicPr>
          <p:nvPr/>
        </p:nvPicPr>
        <p:blipFill>
          <a:blip r:embed="rId3"/>
          <a:stretch>
            <a:fillRect/>
          </a:stretch>
        </p:blipFill>
        <p:spPr>
          <a:xfrm>
            <a:off x="4495800" y="2580386"/>
            <a:ext cx="5867400" cy="4151186"/>
          </a:xfrm>
          <a:prstGeom prst="rect">
            <a:avLst/>
          </a:prstGeom>
        </p:spPr>
      </p:pic>
    </p:spTree>
    <p:extLst>
      <p:ext uri="{BB962C8B-B14F-4D97-AF65-F5344CB8AC3E}">
        <p14:creationId xmlns:p14="http://schemas.microsoft.com/office/powerpoint/2010/main" val="397733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533400"/>
            <a:ext cx="7886700" cy="5643564"/>
          </a:xfrm>
        </p:spPr>
        <p:txBody>
          <a:bodyPr>
            <a:normAutofit fontScale="92500" lnSpcReduction="20000"/>
          </a:bodyPr>
          <a:lstStyle/>
          <a:p>
            <a:r>
              <a:rPr lang="tr-TR" b="1" dirty="0"/>
              <a:t>Akarsular:</a:t>
            </a:r>
          </a:p>
          <a:p>
            <a:r>
              <a:rPr lang="tr-TR" dirty="0"/>
              <a:t>Akarsuların iki önemli kaynağı bulunmaktadır. Bunlar Alpler ve Valday yaylasıdır.</a:t>
            </a:r>
          </a:p>
          <a:p>
            <a:r>
              <a:rPr lang="tr-TR" dirty="0"/>
              <a:t>Atlas okyanusuna dökülen akarsular, her mevsim yağışlı olması ve ovada akması nedeniyle beşeri açıdan önemlidir. Önemli yerleşme merkezleri nehir kenarlarında kurulmuştur (Paris Sen nehri üzerindedir ve şehirle iç içedir.).</a:t>
            </a:r>
          </a:p>
          <a:p>
            <a:r>
              <a:rPr lang="tr-TR" dirty="0"/>
              <a:t>Avrupa akarsularını, havzalarına göre gruplandıracak olursak, başlıca dört ana guruba ayırabiliriz.</a:t>
            </a:r>
          </a:p>
          <a:p>
            <a:r>
              <a:rPr lang="tr-TR" dirty="0"/>
              <a:t>1. Atlas Okyanusuna dökülenler (Loire, Sen gibi),</a:t>
            </a:r>
          </a:p>
          <a:p>
            <a:r>
              <a:rPr lang="tr-TR" dirty="0"/>
              <a:t>2.Akdeniz	ve Karadeniz’e dökülenler	(Po, Tuna, Dinyepr, Dinyestr gibi),</a:t>
            </a:r>
          </a:p>
          <a:p>
            <a:r>
              <a:rPr lang="tr-TR" dirty="0"/>
              <a:t>3. Kuzey Buz Denizi’ne dökülenler (Dvina, Peçora gibi),</a:t>
            </a:r>
          </a:p>
          <a:p>
            <a:r>
              <a:rPr lang="tr-TR" dirty="0"/>
              <a:t>4. Hazar Denizi’ne dökülenler (Volga, Kura, Aras, Ural gibi).</a:t>
            </a:r>
          </a:p>
          <a:p>
            <a:endParaRPr lang="tr-TR" dirty="0"/>
          </a:p>
          <a:p>
            <a:endParaRPr lang="tr-TR" dirty="0"/>
          </a:p>
        </p:txBody>
      </p:sp>
    </p:spTree>
    <p:extLst>
      <p:ext uri="{BB962C8B-B14F-4D97-AF65-F5344CB8AC3E}">
        <p14:creationId xmlns:p14="http://schemas.microsoft.com/office/powerpoint/2010/main" val="1416143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365126"/>
            <a:ext cx="7886700" cy="5811838"/>
          </a:xfrm>
        </p:spPr>
        <p:txBody>
          <a:bodyPr/>
          <a:lstStyle/>
          <a:p>
            <a:r>
              <a:rPr lang="tr-TR" b="1" dirty="0"/>
              <a:t>Göller</a:t>
            </a:r>
            <a:r>
              <a:rPr lang="tr-TR" dirty="0"/>
              <a:t>: </a:t>
            </a:r>
          </a:p>
          <a:p>
            <a:r>
              <a:rPr lang="tr-TR" dirty="0"/>
              <a:t>Avrupa’da göller, akarsularda olduğu gibi, diğer kıtalara göre çeşitlilik göstermektedir. Yüzölçümü itibariyle büyük göller yoktur ama sayıca oldukça fazladır. </a:t>
            </a:r>
          </a:p>
          <a:p>
            <a:r>
              <a:rPr lang="tr-TR" dirty="0"/>
              <a:t>Finlandiya  düzlüğünde  75.000  kadar  göl  bulunmaktadır. Finlandiya’ya “Göller Ülkesi” denmektedir.</a:t>
            </a:r>
          </a:p>
          <a:p>
            <a:r>
              <a:rPr lang="tr-TR" dirty="0"/>
              <a:t>Bunlardan Avrupa’nın en büyük gölü olana Ladoga gölü (17.660 km2),</a:t>
            </a:r>
          </a:p>
          <a:p>
            <a:endParaRPr lang="tr-TR" dirty="0"/>
          </a:p>
        </p:txBody>
      </p:sp>
      <p:pic>
        <p:nvPicPr>
          <p:cNvPr id="4" name="Resim 3"/>
          <p:cNvPicPr>
            <a:picLocks noChangeAspect="1"/>
          </p:cNvPicPr>
          <p:nvPr/>
        </p:nvPicPr>
        <p:blipFill>
          <a:blip r:embed="rId2"/>
          <a:stretch>
            <a:fillRect/>
          </a:stretch>
        </p:blipFill>
        <p:spPr>
          <a:xfrm>
            <a:off x="3048000" y="2819400"/>
            <a:ext cx="5791200" cy="3857656"/>
          </a:xfrm>
          <a:prstGeom prst="rect">
            <a:avLst/>
          </a:prstGeom>
        </p:spPr>
      </p:pic>
    </p:spTree>
    <p:extLst>
      <p:ext uri="{BB962C8B-B14F-4D97-AF65-F5344CB8AC3E}">
        <p14:creationId xmlns:p14="http://schemas.microsoft.com/office/powerpoint/2010/main" val="3192780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838200"/>
            <a:ext cx="3048000" cy="5491164"/>
          </a:xfrm>
        </p:spPr>
        <p:txBody>
          <a:bodyPr>
            <a:normAutofit fontScale="77500" lnSpcReduction="20000"/>
          </a:bodyPr>
          <a:lstStyle/>
          <a:p>
            <a:r>
              <a:rPr lang="tr-TR" b="1" u="sng" dirty="0"/>
              <a:t>Doğu Avrupa</a:t>
            </a:r>
            <a:r>
              <a:rPr lang="tr-TR" dirty="0"/>
              <a:t>, tekdüze yapısı ve silik röliyefi ile Kuzey Asya ovalarının bir devamı gibidir ve Asıl Avrupa karakterini taşıyan batıdaki parçalı kütle ile Asya arasında adeta geniş bir geçiş sahası özelliği taşır. Doğu Avrupa’yı asıl Avrupa’dan ayıran sınır Tuna ve Vistül ırmaklarının ağız kesimleri arasında çizilecek bir hat olarak gösterilebilir (Bazen bu çizgi yerine ondan az farklı olan Odesa-Danzig hattı alınmaktadır).</a:t>
            </a:r>
          </a:p>
          <a:p>
            <a:endParaRPr lang="tr-TR" dirty="0"/>
          </a:p>
        </p:txBody>
      </p:sp>
      <p:pic>
        <p:nvPicPr>
          <p:cNvPr id="2" name="Resim 1"/>
          <p:cNvPicPr>
            <a:picLocks noChangeAspect="1"/>
          </p:cNvPicPr>
          <p:nvPr/>
        </p:nvPicPr>
        <p:blipFill>
          <a:blip r:embed="rId2"/>
          <a:stretch>
            <a:fillRect/>
          </a:stretch>
        </p:blipFill>
        <p:spPr>
          <a:xfrm>
            <a:off x="4648200" y="685801"/>
            <a:ext cx="5720040" cy="5507705"/>
          </a:xfrm>
          <a:prstGeom prst="rect">
            <a:avLst/>
          </a:prstGeom>
        </p:spPr>
      </p:pic>
    </p:spTree>
    <p:extLst>
      <p:ext uri="{BB962C8B-B14F-4D97-AF65-F5344CB8AC3E}">
        <p14:creationId xmlns:p14="http://schemas.microsoft.com/office/powerpoint/2010/main" val="3737656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Resim 3"/>
          <p:cNvPicPr>
            <a:picLocks noChangeAspect="1"/>
          </p:cNvPicPr>
          <p:nvPr/>
        </p:nvPicPr>
        <p:blipFill>
          <a:blip r:embed="rId2"/>
          <a:stretch>
            <a:fillRect/>
          </a:stretch>
        </p:blipFill>
        <p:spPr>
          <a:xfrm>
            <a:off x="1752600" y="1981200"/>
            <a:ext cx="5048250" cy="3435724"/>
          </a:xfrm>
          <a:prstGeom prst="rect">
            <a:avLst/>
          </a:prstGeom>
        </p:spPr>
      </p:pic>
      <p:sp>
        <p:nvSpPr>
          <p:cNvPr id="3" name="İçerik Yer Tutucusu 2"/>
          <p:cNvSpPr>
            <a:spLocks noGrp="1"/>
          </p:cNvSpPr>
          <p:nvPr>
            <p:ph idx="1"/>
          </p:nvPr>
        </p:nvSpPr>
        <p:spPr>
          <a:xfrm>
            <a:off x="6800851" y="353403"/>
            <a:ext cx="3562349" cy="6477000"/>
          </a:xfrm>
        </p:spPr>
        <p:txBody>
          <a:bodyPr>
            <a:normAutofit fontScale="70000" lnSpcReduction="20000"/>
          </a:bodyPr>
          <a:lstStyle/>
          <a:p>
            <a:r>
              <a:rPr lang="tr-TR" b="1" u="sng" dirty="0"/>
              <a:t>Batı  Avrupa,  </a:t>
            </a:r>
            <a:r>
              <a:rPr lang="tr-TR" dirty="0"/>
              <a:t>Kıtanın  Atlas  Okyanusu’na  bakan  cephesidir.  Ancak  kuzeydeki İskandinav ülkeleri ve güneyde </a:t>
            </a:r>
            <a:r>
              <a:rPr lang="tr-TR" dirty="0" err="1"/>
              <a:t>İber</a:t>
            </a:r>
            <a:r>
              <a:rPr lang="tr-TR" dirty="0"/>
              <a:t> yarımadasındaki İspanya Batı Avrupa içinde ele alınmazlar.</a:t>
            </a:r>
          </a:p>
          <a:p>
            <a:endParaRPr lang="tr-TR" dirty="0"/>
          </a:p>
          <a:p>
            <a:r>
              <a:rPr lang="tr-TR" dirty="0"/>
              <a:t>Yüzey şekilleri olarak burada Doğu Avrupa düzlüklerinin devamı olan  düzlükler  ile  az  yüksek  yaşlı  dağlar  ve  bunlar  arasındaki  çanak  şekilli çukurluklar  hakimdir.  </a:t>
            </a:r>
          </a:p>
          <a:p>
            <a:endParaRPr lang="tr-TR" dirty="0"/>
          </a:p>
          <a:p>
            <a:r>
              <a:rPr lang="tr-TR" dirty="0"/>
              <a:t>Bununla  beraber  Belçika  ve  Hollanda  dışında  arazinin görünümü yine de çok monoton sayılmaz. Çünkü yaşlı dağların bazıları, Alp sıradağları oluşurken onları meydana getiren iç güçlerin etkisi altında kalarak yer yer parçalanmıştır, yükseltmişler veya çökmüşlerdir.</a:t>
            </a:r>
          </a:p>
          <a:p>
            <a:endParaRPr lang="tr-TR" dirty="0"/>
          </a:p>
          <a:p>
            <a:endParaRPr lang="tr-TR" dirty="0"/>
          </a:p>
        </p:txBody>
      </p:sp>
    </p:spTree>
    <p:extLst>
      <p:ext uri="{BB962C8B-B14F-4D97-AF65-F5344CB8AC3E}">
        <p14:creationId xmlns:p14="http://schemas.microsoft.com/office/powerpoint/2010/main" val="3919674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ftr" sz="quarter" idx="11"/>
          </p:nvPr>
        </p:nvSpPr>
        <p:spPr>
          <a:xfrm>
            <a:off x="5562600" y="6259670"/>
            <a:ext cx="4114800" cy="558486"/>
          </a:xfrm>
          <a:prstGeom prst="rect">
            <a:avLst/>
          </a:prstGeom>
        </p:spPr>
        <p:txBody>
          <a:bodyPr vert="horz" wrap="square" lIns="0" tIns="4445" rIns="0" bIns="0" rtlCol="0" anchor="ctr">
            <a:spAutoFit/>
          </a:bodyPr>
          <a:lstStyle/>
          <a:p>
            <a:pPr marL="12700">
              <a:spcBef>
                <a:spcPts val="35"/>
              </a:spcBef>
            </a:pPr>
            <a:r>
              <a:rPr b="1" spc="-114" dirty="0">
                <a:latin typeface="Cambria"/>
                <a:cs typeface="Cambria"/>
              </a:rPr>
              <a:t>Yararlanılan</a:t>
            </a:r>
            <a:r>
              <a:rPr b="1" spc="-95" dirty="0">
                <a:latin typeface="Cambria"/>
                <a:cs typeface="Cambria"/>
              </a:rPr>
              <a:t> </a:t>
            </a:r>
            <a:r>
              <a:rPr b="1" spc="-105" dirty="0">
                <a:latin typeface="Cambria"/>
                <a:cs typeface="Cambria"/>
              </a:rPr>
              <a:t>Kaynak:</a:t>
            </a:r>
            <a:r>
              <a:rPr b="1" spc="-95" dirty="0">
                <a:latin typeface="Cambria"/>
                <a:cs typeface="Cambria"/>
              </a:rPr>
              <a:t> </a:t>
            </a:r>
            <a:r>
              <a:rPr spc="-95" dirty="0"/>
              <a:t>Gümüş,</a:t>
            </a:r>
            <a:r>
              <a:rPr spc="-100" dirty="0"/>
              <a:t> </a:t>
            </a:r>
            <a:r>
              <a:rPr spc="-50" dirty="0"/>
              <a:t>E.</a:t>
            </a:r>
            <a:r>
              <a:rPr spc="-95" dirty="0"/>
              <a:t> </a:t>
            </a:r>
            <a:r>
              <a:rPr spc="-80" dirty="0"/>
              <a:t>2005.</a:t>
            </a:r>
            <a:r>
              <a:rPr spc="-100" dirty="0"/>
              <a:t> </a:t>
            </a:r>
            <a:r>
              <a:rPr i="1" spc="-105" dirty="0">
                <a:latin typeface="Cambria"/>
                <a:cs typeface="Cambria"/>
              </a:rPr>
              <a:t>Avrupa</a:t>
            </a:r>
            <a:r>
              <a:rPr i="1" spc="-90" dirty="0">
                <a:latin typeface="Cambria"/>
                <a:cs typeface="Cambria"/>
              </a:rPr>
              <a:t> </a:t>
            </a:r>
            <a:r>
              <a:rPr i="1" spc="-100" dirty="0">
                <a:latin typeface="Cambria"/>
                <a:cs typeface="Cambria"/>
              </a:rPr>
              <a:t>Kıtası.</a:t>
            </a:r>
            <a:r>
              <a:rPr i="1" spc="-105" dirty="0">
                <a:latin typeface="Cambria"/>
                <a:cs typeface="Cambria"/>
              </a:rPr>
              <a:t> </a:t>
            </a:r>
            <a:r>
              <a:rPr spc="-95" dirty="0"/>
              <a:t>Gümüş, </a:t>
            </a:r>
            <a:r>
              <a:rPr spc="-50" dirty="0"/>
              <a:t>E.</a:t>
            </a:r>
            <a:r>
              <a:rPr spc="-95" dirty="0"/>
              <a:t> </a:t>
            </a:r>
            <a:r>
              <a:rPr spc="-75" dirty="0"/>
              <a:t>ve</a:t>
            </a:r>
            <a:r>
              <a:rPr spc="-90" dirty="0"/>
              <a:t> </a:t>
            </a:r>
            <a:r>
              <a:rPr spc="-95" dirty="0"/>
              <a:t>Güçlü, </a:t>
            </a:r>
            <a:r>
              <a:rPr spc="-120" dirty="0"/>
              <a:t>Y.</a:t>
            </a:r>
            <a:r>
              <a:rPr spc="-100" dirty="0"/>
              <a:t> </a:t>
            </a:r>
            <a:r>
              <a:rPr spc="-95" dirty="0"/>
              <a:t>(Ed). </a:t>
            </a:r>
            <a:r>
              <a:rPr spc="-90" dirty="0"/>
              <a:t>Kıtalar</a:t>
            </a:r>
            <a:r>
              <a:rPr spc="-105" dirty="0"/>
              <a:t> </a:t>
            </a:r>
            <a:r>
              <a:rPr spc="-60" dirty="0"/>
              <a:t>ve</a:t>
            </a:r>
            <a:r>
              <a:rPr spc="-85" dirty="0"/>
              <a:t> </a:t>
            </a:r>
            <a:r>
              <a:rPr spc="-105" dirty="0"/>
              <a:t>Ülkeler</a:t>
            </a:r>
            <a:r>
              <a:rPr spc="-90" dirty="0"/>
              <a:t> </a:t>
            </a:r>
            <a:r>
              <a:rPr spc="-65" dirty="0"/>
              <a:t>Coğrafyası.</a:t>
            </a:r>
          </a:p>
          <a:p>
            <a:pPr marL="12700"/>
            <a:r>
              <a:rPr spc="-95" dirty="0"/>
              <a:t>95-</a:t>
            </a:r>
            <a:r>
              <a:rPr spc="-45" dirty="0"/>
              <a:t>150,LisansYayıncılık</a:t>
            </a:r>
          </a:p>
        </p:txBody>
      </p:sp>
      <p:pic>
        <p:nvPicPr>
          <p:cNvPr id="4" name="Resim 3"/>
          <p:cNvPicPr>
            <a:picLocks noChangeAspect="1"/>
          </p:cNvPicPr>
          <p:nvPr/>
        </p:nvPicPr>
        <p:blipFill>
          <a:blip r:embed="rId2"/>
          <a:stretch>
            <a:fillRect/>
          </a:stretch>
        </p:blipFill>
        <p:spPr>
          <a:xfrm>
            <a:off x="6242384" y="1371600"/>
            <a:ext cx="4381500" cy="4381500"/>
          </a:xfrm>
          <a:prstGeom prst="rect">
            <a:avLst/>
          </a:prstGeom>
        </p:spPr>
      </p:pic>
      <p:sp>
        <p:nvSpPr>
          <p:cNvPr id="2" name="object 2"/>
          <p:cNvSpPr txBox="1"/>
          <p:nvPr/>
        </p:nvSpPr>
        <p:spPr>
          <a:xfrm>
            <a:off x="1676400" y="476665"/>
            <a:ext cx="4953000" cy="5879687"/>
          </a:xfrm>
          <a:prstGeom prst="rect">
            <a:avLst/>
          </a:prstGeom>
        </p:spPr>
        <p:txBody>
          <a:bodyPr vert="horz" wrap="square" lIns="0" tIns="41275" rIns="0" bIns="0" rtlCol="0">
            <a:spAutoFit/>
          </a:bodyPr>
          <a:lstStyle/>
          <a:p>
            <a:pPr marL="239395" marR="5080" indent="-226695">
              <a:lnSpc>
                <a:spcPct val="90000"/>
              </a:lnSpc>
              <a:spcBef>
                <a:spcPts val="325"/>
              </a:spcBef>
              <a:buClr>
                <a:srgbClr val="A9A47B"/>
              </a:buClr>
              <a:buFont typeface="Arial MT"/>
              <a:buChar char="•"/>
              <a:tabLst>
                <a:tab pos="241300" algn="l"/>
              </a:tabLst>
            </a:pPr>
            <a:r>
              <a:rPr sz="1900" b="1" u="sng" dirty="0">
                <a:solidFill>
                  <a:srgbClr val="2E2B1F"/>
                </a:solidFill>
                <a:uFill>
                  <a:solidFill>
                    <a:srgbClr val="2E2B1F"/>
                  </a:solidFill>
                </a:uFill>
                <a:latin typeface="Calibri"/>
                <a:cs typeface="Calibri"/>
              </a:rPr>
              <a:t>Kuzey</a:t>
            </a:r>
            <a:r>
              <a:rPr sz="1900" b="1" u="sng" spc="420" dirty="0">
                <a:solidFill>
                  <a:srgbClr val="2E2B1F"/>
                </a:solidFill>
                <a:uFill>
                  <a:solidFill>
                    <a:srgbClr val="2E2B1F"/>
                  </a:solidFill>
                </a:uFill>
                <a:latin typeface="Calibri"/>
                <a:cs typeface="Calibri"/>
              </a:rPr>
              <a:t> </a:t>
            </a:r>
            <a:r>
              <a:rPr sz="1900" b="1" u="sng" dirty="0">
                <a:solidFill>
                  <a:srgbClr val="2E2B1F"/>
                </a:solidFill>
                <a:uFill>
                  <a:solidFill>
                    <a:srgbClr val="2E2B1F"/>
                  </a:solidFill>
                </a:uFill>
                <a:latin typeface="Calibri"/>
                <a:cs typeface="Calibri"/>
              </a:rPr>
              <a:t>Avrupa,</a:t>
            </a:r>
            <a:r>
              <a:rPr sz="1900" b="1" spc="430" dirty="0">
                <a:solidFill>
                  <a:srgbClr val="2E2B1F"/>
                </a:solidFill>
                <a:latin typeface="Calibri"/>
                <a:cs typeface="Calibri"/>
              </a:rPr>
              <a:t> </a:t>
            </a:r>
            <a:r>
              <a:rPr sz="1900" dirty="0">
                <a:solidFill>
                  <a:srgbClr val="2E2B1F"/>
                </a:solidFill>
                <a:latin typeface="Calibri"/>
                <a:cs typeface="Calibri"/>
              </a:rPr>
              <a:t>İzlanda,</a:t>
            </a:r>
            <a:r>
              <a:rPr sz="1900" spc="415" dirty="0">
                <a:solidFill>
                  <a:srgbClr val="2E2B1F"/>
                </a:solidFill>
                <a:latin typeface="Calibri"/>
                <a:cs typeface="Calibri"/>
              </a:rPr>
              <a:t> </a:t>
            </a:r>
            <a:r>
              <a:rPr sz="1900" dirty="0">
                <a:solidFill>
                  <a:srgbClr val="2E2B1F"/>
                </a:solidFill>
                <a:latin typeface="Calibri"/>
                <a:cs typeface="Calibri"/>
              </a:rPr>
              <a:t>İsveç,</a:t>
            </a:r>
            <a:r>
              <a:rPr sz="1900" spc="430" dirty="0">
                <a:solidFill>
                  <a:srgbClr val="2E2B1F"/>
                </a:solidFill>
                <a:latin typeface="Calibri"/>
                <a:cs typeface="Calibri"/>
              </a:rPr>
              <a:t> </a:t>
            </a:r>
            <a:r>
              <a:rPr sz="1900" dirty="0">
                <a:solidFill>
                  <a:srgbClr val="2E2B1F"/>
                </a:solidFill>
                <a:latin typeface="Calibri"/>
                <a:cs typeface="Calibri"/>
              </a:rPr>
              <a:t>Norveç,</a:t>
            </a:r>
            <a:r>
              <a:rPr sz="1900" spc="420" dirty="0">
                <a:solidFill>
                  <a:srgbClr val="2E2B1F"/>
                </a:solidFill>
                <a:latin typeface="Calibri"/>
                <a:cs typeface="Calibri"/>
              </a:rPr>
              <a:t> </a:t>
            </a:r>
            <a:r>
              <a:rPr sz="1900" dirty="0">
                <a:solidFill>
                  <a:srgbClr val="2E2B1F"/>
                </a:solidFill>
                <a:latin typeface="Calibri"/>
                <a:cs typeface="Calibri"/>
              </a:rPr>
              <a:t>Finlandiya</a:t>
            </a:r>
            <a:r>
              <a:rPr sz="1900" spc="434" dirty="0">
                <a:solidFill>
                  <a:srgbClr val="2E2B1F"/>
                </a:solidFill>
                <a:latin typeface="Calibri"/>
                <a:cs typeface="Calibri"/>
              </a:rPr>
              <a:t> </a:t>
            </a:r>
            <a:r>
              <a:rPr sz="1900" dirty="0">
                <a:solidFill>
                  <a:srgbClr val="2E2B1F"/>
                </a:solidFill>
                <a:latin typeface="Calibri"/>
                <a:cs typeface="Calibri"/>
              </a:rPr>
              <a:t>ve</a:t>
            </a:r>
            <a:r>
              <a:rPr sz="1900" spc="420" dirty="0">
                <a:solidFill>
                  <a:srgbClr val="2E2B1F"/>
                </a:solidFill>
                <a:latin typeface="Calibri"/>
                <a:cs typeface="Calibri"/>
              </a:rPr>
              <a:t> </a:t>
            </a:r>
            <a:r>
              <a:rPr sz="1900" spc="-10" dirty="0">
                <a:solidFill>
                  <a:srgbClr val="2E2B1F"/>
                </a:solidFill>
                <a:latin typeface="Calibri"/>
                <a:cs typeface="Calibri"/>
              </a:rPr>
              <a:t>Danimarka’yı 	</a:t>
            </a:r>
            <a:r>
              <a:rPr sz="1900" dirty="0">
                <a:solidFill>
                  <a:srgbClr val="2E2B1F"/>
                </a:solidFill>
                <a:latin typeface="Calibri"/>
                <a:cs typeface="Calibri"/>
              </a:rPr>
              <a:t>içine</a:t>
            </a:r>
            <a:r>
              <a:rPr sz="1900" spc="275" dirty="0">
                <a:solidFill>
                  <a:srgbClr val="2E2B1F"/>
                </a:solidFill>
                <a:latin typeface="Calibri"/>
                <a:cs typeface="Calibri"/>
              </a:rPr>
              <a:t> </a:t>
            </a:r>
            <a:r>
              <a:rPr sz="1900" dirty="0">
                <a:solidFill>
                  <a:srgbClr val="2E2B1F"/>
                </a:solidFill>
                <a:latin typeface="Calibri"/>
                <a:cs typeface="Calibri"/>
              </a:rPr>
              <a:t>alır</a:t>
            </a:r>
            <a:r>
              <a:rPr sz="1900" spc="280" dirty="0">
                <a:solidFill>
                  <a:srgbClr val="2E2B1F"/>
                </a:solidFill>
                <a:latin typeface="Calibri"/>
                <a:cs typeface="Calibri"/>
              </a:rPr>
              <a:t> </a:t>
            </a:r>
            <a:r>
              <a:rPr sz="1900" dirty="0">
                <a:solidFill>
                  <a:srgbClr val="2E2B1F"/>
                </a:solidFill>
                <a:latin typeface="Calibri"/>
                <a:cs typeface="Calibri"/>
              </a:rPr>
              <a:t>ve</a:t>
            </a:r>
            <a:r>
              <a:rPr sz="1900" spc="280" dirty="0">
                <a:solidFill>
                  <a:srgbClr val="2E2B1F"/>
                </a:solidFill>
                <a:latin typeface="Calibri"/>
                <a:cs typeface="Calibri"/>
              </a:rPr>
              <a:t> </a:t>
            </a:r>
            <a:r>
              <a:rPr sz="1900" dirty="0">
                <a:solidFill>
                  <a:srgbClr val="2E2B1F"/>
                </a:solidFill>
                <a:latin typeface="Calibri"/>
                <a:cs typeface="Calibri"/>
              </a:rPr>
              <a:t>kabaca</a:t>
            </a:r>
            <a:r>
              <a:rPr sz="1900" spc="270" dirty="0">
                <a:solidFill>
                  <a:srgbClr val="2E2B1F"/>
                </a:solidFill>
                <a:latin typeface="Calibri"/>
                <a:cs typeface="Calibri"/>
              </a:rPr>
              <a:t> </a:t>
            </a:r>
            <a:r>
              <a:rPr sz="1900" dirty="0">
                <a:solidFill>
                  <a:srgbClr val="2E2B1F"/>
                </a:solidFill>
                <a:latin typeface="Calibri"/>
                <a:cs typeface="Calibri"/>
              </a:rPr>
              <a:t>doğu</a:t>
            </a:r>
            <a:r>
              <a:rPr sz="1900" spc="275" dirty="0">
                <a:solidFill>
                  <a:srgbClr val="2E2B1F"/>
                </a:solidFill>
                <a:latin typeface="Calibri"/>
                <a:cs typeface="Calibri"/>
              </a:rPr>
              <a:t> </a:t>
            </a:r>
            <a:r>
              <a:rPr sz="1900" dirty="0">
                <a:solidFill>
                  <a:srgbClr val="2E2B1F"/>
                </a:solidFill>
                <a:latin typeface="Calibri"/>
                <a:cs typeface="Calibri"/>
              </a:rPr>
              <a:t>kesimini</a:t>
            </a:r>
            <a:r>
              <a:rPr sz="1900" spc="275" dirty="0">
                <a:solidFill>
                  <a:srgbClr val="2E2B1F"/>
                </a:solidFill>
                <a:latin typeface="Calibri"/>
                <a:cs typeface="Calibri"/>
              </a:rPr>
              <a:t> </a:t>
            </a:r>
            <a:r>
              <a:rPr sz="1900" spc="-20" dirty="0">
                <a:solidFill>
                  <a:srgbClr val="2E2B1F"/>
                </a:solidFill>
                <a:latin typeface="Calibri"/>
                <a:cs typeface="Calibri"/>
              </a:rPr>
              <a:t>Fenno-</a:t>
            </a:r>
            <a:r>
              <a:rPr sz="1900" dirty="0">
                <a:solidFill>
                  <a:srgbClr val="2E2B1F"/>
                </a:solidFill>
                <a:latin typeface="Calibri"/>
                <a:cs typeface="Calibri"/>
              </a:rPr>
              <a:t>Sarmatya</a:t>
            </a:r>
            <a:r>
              <a:rPr sz="1900" spc="285" dirty="0">
                <a:solidFill>
                  <a:srgbClr val="2E2B1F"/>
                </a:solidFill>
                <a:latin typeface="Calibri"/>
                <a:cs typeface="Calibri"/>
              </a:rPr>
              <a:t> </a:t>
            </a:r>
            <a:r>
              <a:rPr sz="1900" dirty="0">
                <a:solidFill>
                  <a:srgbClr val="2E2B1F"/>
                </a:solidFill>
                <a:latin typeface="Calibri"/>
                <a:cs typeface="Calibri"/>
              </a:rPr>
              <a:t>adı</a:t>
            </a:r>
            <a:r>
              <a:rPr sz="1900" spc="270" dirty="0">
                <a:solidFill>
                  <a:srgbClr val="2E2B1F"/>
                </a:solidFill>
                <a:latin typeface="Calibri"/>
                <a:cs typeface="Calibri"/>
              </a:rPr>
              <a:t> </a:t>
            </a:r>
            <a:r>
              <a:rPr sz="1900" dirty="0">
                <a:solidFill>
                  <a:srgbClr val="2E2B1F"/>
                </a:solidFill>
                <a:latin typeface="Calibri"/>
                <a:cs typeface="Calibri"/>
              </a:rPr>
              <a:t>verilen</a:t>
            </a:r>
            <a:r>
              <a:rPr sz="1900" spc="290" dirty="0">
                <a:solidFill>
                  <a:srgbClr val="2E2B1F"/>
                </a:solidFill>
                <a:latin typeface="Calibri"/>
                <a:cs typeface="Calibri"/>
              </a:rPr>
              <a:t> </a:t>
            </a:r>
            <a:r>
              <a:rPr sz="1900" spc="-25" dirty="0">
                <a:solidFill>
                  <a:srgbClr val="2E2B1F"/>
                </a:solidFill>
                <a:latin typeface="Calibri"/>
                <a:cs typeface="Calibri"/>
              </a:rPr>
              <a:t>çok 	</a:t>
            </a:r>
            <a:r>
              <a:rPr sz="1900" dirty="0">
                <a:solidFill>
                  <a:srgbClr val="2E2B1F"/>
                </a:solidFill>
                <a:latin typeface="Calibri"/>
                <a:cs typeface="Calibri"/>
              </a:rPr>
              <a:t>eski</a:t>
            </a:r>
            <a:r>
              <a:rPr sz="1900" spc="409" dirty="0">
                <a:solidFill>
                  <a:srgbClr val="2E2B1F"/>
                </a:solidFill>
                <a:latin typeface="Calibri"/>
                <a:cs typeface="Calibri"/>
              </a:rPr>
              <a:t>   </a:t>
            </a:r>
            <a:r>
              <a:rPr sz="1900" dirty="0">
                <a:solidFill>
                  <a:srgbClr val="2E2B1F"/>
                </a:solidFill>
                <a:latin typeface="Calibri"/>
                <a:cs typeface="Calibri"/>
              </a:rPr>
              <a:t>bir</a:t>
            </a:r>
            <a:r>
              <a:rPr sz="1900" spc="405" dirty="0">
                <a:solidFill>
                  <a:srgbClr val="2E2B1F"/>
                </a:solidFill>
                <a:latin typeface="Calibri"/>
                <a:cs typeface="Calibri"/>
              </a:rPr>
              <a:t>   </a:t>
            </a:r>
            <a:r>
              <a:rPr sz="1900" dirty="0">
                <a:solidFill>
                  <a:srgbClr val="2E2B1F"/>
                </a:solidFill>
                <a:latin typeface="Calibri"/>
                <a:cs typeface="Calibri"/>
              </a:rPr>
              <a:t>kütle</a:t>
            </a:r>
            <a:r>
              <a:rPr sz="1900" spc="415" dirty="0">
                <a:solidFill>
                  <a:srgbClr val="2E2B1F"/>
                </a:solidFill>
                <a:latin typeface="Calibri"/>
                <a:cs typeface="Calibri"/>
              </a:rPr>
              <a:t>   </a:t>
            </a:r>
            <a:r>
              <a:rPr sz="1900" dirty="0">
                <a:solidFill>
                  <a:srgbClr val="2E2B1F"/>
                </a:solidFill>
                <a:latin typeface="Calibri"/>
                <a:cs typeface="Calibri"/>
              </a:rPr>
              <a:t>oluşturur.</a:t>
            </a:r>
            <a:r>
              <a:rPr sz="1900" spc="405" dirty="0">
                <a:solidFill>
                  <a:srgbClr val="2E2B1F"/>
                </a:solidFill>
                <a:latin typeface="Calibri"/>
                <a:cs typeface="Calibri"/>
              </a:rPr>
              <a:t>   </a:t>
            </a:r>
            <a:r>
              <a:rPr sz="1900" spc="-20" dirty="0">
                <a:solidFill>
                  <a:srgbClr val="2E2B1F"/>
                </a:solidFill>
                <a:latin typeface="Calibri"/>
                <a:cs typeface="Calibri"/>
              </a:rPr>
              <a:t>Fenno-</a:t>
            </a:r>
            <a:r>
              <a:rPr sz="1900" dirty="0">
                <a:solidFill>
                  <a:srgbClr val="2E2B1F"/>
                </a:solidFill>
                <a:latin typeface="Calibri"/>
                <a:cs typeface="Calibri"/>
              </a:rPr>
              <a:t>Sarmatya’nın</a:t>
            </a:r>
            <a:r>
              <a:rPr sz="1900" spc="415" dirty="0">
                <a:solidFill>
                  <a:srgbClr val="2E2B1F"/>
                </a:solidFill>
                <a:latin typeface="Calibri"/>
                <a:cs typeface="Calibri"/>
              </a:rPr>
              <a:t>   </a:t>
            </a:r>
            <a:r>
              <a:rPr sz="1900" spc="-10" dirty="0">
                <a:solidFill>
                  <a:srgbClr val="2E2B1F"/>
                </a:solidFill>
                <a:latin typeface="Calibri"/>
                <a:cs typeface="Calibri"/>
              </a:rPr>
              <a:t>İskandinav 	yarımadasındaki</a:t>
            </a:r>
            <a:r>
              <a:rPr sz="1900" spc="-55" dirty="0">
                <a:solidFill>
                  <a:srgbClr val="2E2B1F"/>
                </a:solidFill>
                <a:latin typeface="Calibri"/>
                <a:cs typeface="Calibri"/>
              </a:rPr>
              <a:t> </a:t>
            </a:r>
            <a:r>
              <a:rPr sz="1900" dirty="0">
                <a:solidFill>
                  <a:srgbClr val="2E2B1F"/>
                </a:solidFill>
                <a:latin typeface="Calibri"/>
                <a:cs typeface="Calibri"/>
              </a:rPr>
              <a:t>devamı</a:t>
            </a:r>
            <a:r>
              <a:rPr sz="1900" spc="-50" dirty="0">
                <a:solidFill>
                  <a:srgbClr val="2E2B1F"/>
                </a:solidFill>
                <a:latin typeface="Calibri"/>
                <a:cs typeface="Calibri"/>
              </a:rPr>
              <a:t> </a:t>
            </a:r>
            <a:r>
              <a:rPr sz="1900" dirty="0">
                <a:solidFill>
                  <a:srgbClr val="2E2B1F"/>
                </a:solidFill>
                <a:latin typeface="Calibri"/>
                <a:cs typeface="Calibri"/>
              </a:rPr>
              <a:t>Baltık</a:t>
            </a:r>
            <a:r>
              <a:rPr sz="1900" spc="-55" dirty="0">
                <a:solidFill>
                  <a:srgbClr val="2E2B1F"/>
                </a:solidFill>
                <a:latin typeface="Calibri"/>
                <a:cs typeface="Calibri"/>
              </a:rPr>
              <a:t> </a:t>
            </a:r>
            <a:r>
              <a:rPr sz="1900" spc="-10" dirty="0">
                <a:solidFill>
                  <a:srgbClr val="2E2B1F"/>
                </a:solidFill>
                <a:latin typeface="Calibri"/>
                <a:cs typeface="Calibri"/>
              </a:rPr>
              <a:t>Kalkanı</a:t>
            </a:r>
            <a:r>
              <a:rPr sz="1900" spc="-50" dirty="0">
                <a:solidFill>
                  <a:srgbClr val="2E2B1F"/>
                </a:solidFill>
                <a:latin typeface="Calibri"/>
                <a:cs typeface="Calibri"/>
              </a:rPr>
              <a:t> </a:t>
            </a:r>
            <a:r>
              <a:rPr sz="1900" dirty="0">
                <a:solidFill>
                  <a:srgbClr val="2E2B1F"/>
                </a:solidFill>
                <a:latin typeface="Calibri"/>
                <a:cs typeface="Calibri"/>
              </a:rPr>
              <a:t>olarak</a:t>
            </a:r>
            <a:r>
              <a:rPr sz="1900" spc="-55" dirty="0">
                <a:solidFill>
                  <a:srgbClr val="2E2B1F"/>
                </a:solidFill>
                <a:latin typeface="Calibri"/>
                <a:cs typeface="Calibri"/>
              </a:rPr>
              <a:t> </a:t>
            </a:r>
            <a:r>
              <a:rPr sz="1900" spc="-10" dirty="0">
                <a:solidFill>
                  <a:srgbClr val="2E2B1F"/>
                </a:solidFill>
                <a:latin typeface="Calibri"/>
                <a:cs typeface="Calibri"/>
              </a:rPr>
              <a:t>bilinir.</a:t>
            </a:r>
            <a:endParaRPr sz="1900" dirty="0">
              <a:latin typeface="Calibri"/>
              <a:cs typeface="Calibri"/>
            </a:endParaRPr>
          </a:p>
          <a:p>
            <a:pPr>
              <a:spcBef>
                <a:spcPts val="680"/>
              </a:spcBef>
              <a:buClr>
                <a:srgbClr val="A9A47B"/>
              </a:buClr>
              <a:buFont typeface="Arial MT"/>
              <a:buChar char="•"/>
            </a:pPr>
            <a:endParaRPr sz="1900" dirty="0">
              <a:latin typeface="Calibri"/>
              <a:cs typeface="Calibri"/>
            </a:endParaRPr>
          </a:p>
          <a:p>
            <a:pPr marL="239395" marR="6350" indent="-226695">
              <a:lnSpc>
                <a:spcPts val="2050"/>
              </a:lnSpc>
              <a:buClr>
                <a:srgbClr val="A9A47B"/>
              </a:buClr>
              <a:buFont typeface="Arial MT"/>
              <a:buChar char="•"/>
              <a:tabLst>
                <a:tab pos="241300" algn="l"/>
              </a:tabLst>
            </a:pPr>
            <a:r>
              <a:rPr sz="1900" dirty="0">
                <a:solidFill>
                  <a:srgbClr val="2E2B1F"/>
                </a:solidFill>
                <a:latin typeface="Calibri"/>
                <a:cs typeface="Calibri"/>
              </a:rPr>
              <a:t>İskandinav</a:t>
            </a:r>
            <a:r>
              <a:rPr sz="1900" spc="90" dirty="0">
                <a:solidFill>
                  <a:srgbClr val="2E2B1F"/>
                </a:solidFill>
                <a:latin typeface="Calibri"/>
                <a:cs typeface="Calibri"/>
              </a:rPr>
              <a:t>  </a:t>
            </a:r>
            <a:r>
              <a:rPr sz="1900" dirty="0">
                <a:solidFill>
                  <a:srgbClr val="2E2B1F"/>
                </a:solidFill>
                <a:latin typeface="Calibri"/>
                <a:cs typeface="Calibri"/>
              </a:rPr>
              <a:t>yarımadasının</a:t>
            </a:r>
            <a:r>
              <a:rPr sz="1900" spc="100" dirty="0">
                <a:solidFill>
                  <a:srgbClr val="2E2B1F"/>
                </a:solidFill>
                <a:latin typeface="Calibri"/>
                <a:cs typeface="Calibri"/>
              </a:rPr>
              <a:t>  </a:t>
            </a:r>
            <a:r>
              <a:rPr sz="1900" dirty="0">
                <a:solidFill>
                  <a:srgbClr val="2E2B1F"/>
                </a:solidFill>
                <a:latin typeface="Calibri"/>
                <a:cs typeface="Calibri"/>
              </a:rPr>
              <a:t>batı</a:t>
            </a:r>
            <a:r>
              <a:rPr sz="1900" spc="100" dirty="0">
                <a:solidFill>
                  <a:srgbClr val="2E2B1F"/>
                </a:solidFill>
                <a:latin typeface="Calibri"/>
                <a:cs typeface="Calibri"/>
              </a:rPr>
              <a:t>  </a:t>
            </a:r>
            <a:r>
              <a:rPr sz="1900" dirty="0">
                <a:solidFill>
                  <a:srgbClr val="2E2B1F"/>
                </a:solidFill>
                <a:latin typeface="Calibri"/>
                <a:cs typeface="Calibri"/>
              </a:rPr>
              <a:t>kenarındaki</a:t>
            </a:r>
            <a:r>
              <a:rPr sz="1900" spc="95" dirty="0">
                <a:solidFill>
                  <a:srgbClr val="2E2B1F"/>
                </a:solidFill>
                <a:latin typeface="Calibri"/>
                <a:cs typeface="Calibri"/>
              </a:rPr>
              <a:t>  </a:t>
            </a:r>
            <a:r>
              <a:rPr sz="1900" dirty="0">
                <a:solidFill>
                  <a:srgbClr val="2E2B1F"/>
                </a:solidFill>
                <a:latin typeface="Calibri"/>
                <a:cs typeface="Calibri"/>
              </a:rPr>
              <a:t>dağlık</a:t>
            </a:r>
            <a:r>
              <a:rPr sz="1900" spc="95" dirty="0">
                <a:solidFill>
                  <a:srgbClr val="2E2B1F"/>
                </a:solidFill>
                <a:latin typeface="Calibri"/>
                <a:cs typeface="Calibri"/>
              </a:rPr>
              <a:t>  </a:t>
            </a:r>
            <a:r>
              <a:rPr sz="1900" dirty="0">
                <a:solidFill>
                  <a:srgbClr val="2E2B1F"/>
                </a:solidFill>
                <a:latin typeface="Calibri"/>
                <a:cs typeface="Calibri"/>
              </a:rPr>
              <a:t>kütle</a:t>
            </a:r>
            <a:r>
              <a:rPr sz="1900" spc="100" dirty="0">
                <a:solidFill>
                  <a:srgbClr val="2E2B1F"/>
                </a:solidFill>
                <a:latin typeface="Calibri"/>
                <a:cs typeface="Calibri"/>
              </a:rPr>
              <a:t>  </a:t>
            </a:r>
            <a:r>
              <a:rPr sz="1900" dirty="0">
                <a:solidFill>
                  <a:srgbClr val="2E2B1F"/>
                </a:solidFill>
                <a:latin typeface="Calibri"/>
                <a:cs typeface="Calibri"/>
              </a:rPr>
              <a:t>ise</a:t>
            </a:r>
            <a:r>
              <a:rPr sz="1900" spc="105" dirty="0">
                <a:solidFill>
                  <a:srgbClr val="2E2B1F"/>
                </a:solidFill>
                <a:latin typeface="Calibri"/>
                <a:cs typeface="Calibri"/>
              </a:rPr>
              <a:t>  </a:t>
            </a:r>
            <a:r>
              <a:rPr sz="1900" spc="-20" dirty="0">
                <a:solidFill>
                  <a:srgbClr val="2E2B1F"/>
                </a:solidFill>
                <a:latin typeface="Calibri"/>
                <a:cs typeface="Calibri"/>
              </a:rPr>
              <a:t>daha 	</a:t>
            </a:r>
            <a:r>
              <a:rPr sz="1900" dirty="0">
                <a:solidFill>
                  <a:srgbClr val="2E2B1F"/>
                </a:solidFill>
                <a:latin typeface="Calibri"/>
                <a:cs typeface="Calibri"/>
              </a:rPr>
              <a:t>ziyade</a:t>
            </a:r>
            <a:r>
              <a:rPr sz="1900" spc="135" dirty="0">
                <a:solidFill>
                  <a:srgbClr val="2E2B1F"/>
                </a:solidFill>
                <a:latin typeface="Calibri"/>
                <a:cs typeface="Calibri"/>
              </a:rPr>
              <a:t> </a:t>
            </a:r>
            <a:r>
              <a:rPr sz="1900" dirty="0">
                <a:solidFill>
                  <a:srgbClr val="2E2B1F"/>
                </a:solidFill>
                <a:latin typeface="Calibri"/>
                <a:cs typeface="Calibri"/>
              </a:rPr>
              <a:t>Kaledoniyen</a:t>
            </a:r>
            <a:r>
              <a:rPr sz="1900" spc="140" dirty="0">
                <a:solidFill>
                  <a:srgbClr val="2E2B1F"/>
                </a:solidFill>
                <a:latin typeface="Calibri"/>
                <a:cs typeface="Calibri"/>
              </a:rPr>
              <a:t> </a:t>
            </a:r>
            <a:r>
              <a:rPr sz="1900" dirty="0">
                <a:solidFill>
                  <a:srgbClr val="2E2B1F"/>
                </a:solidFill>
                <a:latin typeface="Calibri"/>
                <a:cs typeface="Calibri"/>
              </a:rPr>
              <a:t>kıvrımlarıdır</a:t>
            </a:r>
            <a:r>
              <a:rPr sz="1900" spc="140" dirty="0">
                <a:solidFill>
                  <a:srgbClr val="2E2B1F"/>
                </a:solidFill>
                <a:latin typeface="Calibri"/>
                <a:cs typeface="Calibri"/>
              </a:rPr>
              <a:t> </a:t>
            </a:r>
            <a:r>
              <a:rPr sz="1900" dirty="0">
                <a:solidFill>
                  <a:srgbClr val="2E2B1F"/>
                </a:solidFill>
                <a:latin typeface="Calibri"/>
                <a:cs typeface="Calibri"/>
              </a:rPr>
              <a:t>ve</a:t>
            </a:r>
            <a:r>
              <a:rPr sz="1900" spc="130" dirty="0">
                <a:solidFill>
                  <a:srgbClr val="2E2B1F"/>
                </a:solidFill>
                <a:latin typeface="Calibri"/>
                <a:cs typeface="Calibri"/>
              </a:rPr>
              <a:t> </a:t>
            </a:r>
            <a:r>
              <a:rPr sz="1900" dirty="0">
                <a:solidFill>
                  <a:srgbClr val="2E2B1F"/>
                </a:solidFill>
                <a:latin typeface="Calibri"/>
                <a:cs typeface="Calibri"/>
              </a:rPr>
              <a:t>buzul</a:t>
            </a:r>
            <a:r>
              <a:rPr sz="1900" spc="130" dirty="0">
                <a:solidFill>
                  <a:srgbClr val="2E2B1F"/>
                </a:solidFill>
                <a:latin typeface="Calibri"/>
                <a:cs typeface="Calibri"/>
              </a:rPr>
              <a:t> </a:t>
            </a:r>
            <a:r>
              <a:rPr sz="1900" dirty="0">
                <a:solidFill>
                  <a:srgbClr val="2E2B1F"/>
                </a:solidFill>
                <a:latin typeface="Calibri"/>
                <a:cs typeface="Calibri"/>
              </a:rPr>
              <a:t>aşınımının</a:t>
            </a:r>
            <a:r>
              <a:rPr sz="1900" spc="130" dirty="0">
                <a:solidFill>
                  <a:srgbClr val="2E2B1F"/>
                </a:solidFill>
                <a:latin typeface="Calibri"/>
                <a:cs typeface="Calibri"/>
              </a:rPr>
              <a:t> </a:t>
            </a:r>
            <a:r>
              <a:rPr sz="1900" dirty="0">
                <a:solidFill>
                  <a:srgbClr val="2E2B1F"/>
                </a:solidFill>
                <a:latin typeface="Calibri"/>
                <a:cs typeface="Calibri"/>
              </a:rPr>
              <a:t>kuvvetli</a:t>
            </a:r>
            <a:r>
              <a:rPr sz="1900" spc="125" dirty="0">
                <a:solidFill>
                  <a:srgbClr val="2E2B1F"/>
                </a:solidFill>
                <a:latin typeface="Calibri"/>
                <a:cs typeface="Calibri"/>
              </a:rPr>
              <a:t> </a:t>
            </a:r>
            <a:r>
              <a:rPr sz="1900" spc="-10" dirty="0">
                <a:solidFill>
                  <a:srgbClr val="2E2B1F"/>
                </a:solidFill>
                <a:latin typeface="Calibri"/>
                <a:cs typeface="Calibri"/>
              </a:rPr>
              <a:t>izlerini 	taşırlar.</a:t>
            </a:r>
            <a:r>
              <a:rPr sz="1900" spc="90" dirty="0">
                <a:solidFill>
                  <a:srgbClr val="2E2B1F"/>
                </a:solidFill>
                <a:latin typeface="Calibri"/>
                <a:cs typeface="Calibri"/>
              </a:rPr>
              <a:t> </a:t>
            </a:r>
            <a:r>
              <a:rPr sz="1900" dirty="0">
                <a:solidFill>
                  <a:srgbClr val="2E2B1F"/>
                </a:solidFill>
                <a:latin typeface="Calibri"/>
                <a:cs typeface="Calibri"/>
              </a:rPr>
              <a:t>Nitekim</a:t>
            </a:r>
            <a:r>
              <a:rPr sz="1900" spc="95" dirty="0">
                <a:solidFill>
                  <a:srgbClr val="2E2B1F"/>
                </a:solidFill>
                <a:latin typeface="Calibri"/>
                <a:cs typeface="Calibri"/>
              </a:rPr>
              <a:t> </a:t>
            </a:r>
            <a:r>
              <a:rPr sz="1900" dirty="0">
                <a:solidFill>
                  <a:srgbClr val="2E2B1F"/>
                </a:solidFill>
                <a:latin typeface="Calibri"/>
                <a:cs typeface="Calibri"/>
              </a:rPr>
              <a:t>bu</a:t>
            </a:r>
            <a:r>
              <a:rPr sz="1900" spc="95" dirty="0">
                <a:solidFill>
                  <a:srgbClr val="2E2B1F"/>
                </a:solidFill>
                <a:latin typeface="Calibri"/>
                <a:cs typeface="Calibri"/>
              </a:rPr>
              <a:t> </a:t>
            </a:r>
            <a:r>
              <a:rPr sz="1900" dirty="0">
                <a:solidFill>
                  <a:srgbClr val="2E2B1F"/>
                </a:solidFill>
                <a:latin typeface="Calibri"/>
                <a:cs typeface="Calibri"/>
              </a:rPr>
              <a:t>kesim</a:t>
            </a:r>
            <a:r>
              <a:rPr sz="1900" spc="95" dirty="0">
                <a:solidFill>
                  <a:srgbClr val="2E2B1F"/>
                </a:solidFill>
                <a:latin typeface="Calibri"/>
                <a:cs typeface="Calibri"/>
              </a:rPr>
              <a:t> </a:t>
            </a:r>
            <a:r>
              <a:rPr sz="1900" dirty="0">
                <a:solidFill>
                  <a:srgbClr val="2E2B1F"/>
                </a:solidFill>
                <a:latin typeface="Calibri"/>
                <a:cs typeface="Calibri"/>
              </a:rPr>
              <a:t>buzulların</a:t>
            </a:r>
            <a:r>
              <a:rPr sz="1900" spc="90" dirty="0">
                <a:solidFill>
                  <a:srgbClr val="2E2B1F"/>
                </a:solidFill>
                <a:latin typeface="Calibri"/>
                <a:cs typeface="Calibri"/>
              </a:rPr>
              <a:t> </a:t>
            </a:r>
            <a:r>
              <a:rPr sz="1900" dirty="0">
                <a:solidFill>
                  <a:srgbClr val="2E2B1F"/>
                </a:solidFill>
                <a:latin typeface="Calibri"/>
                <a:cs typeface="Calibri"/>
              </a:rPr>
              <a:t>çekilmesi</a:t>
            </a:r>
            <a:r>
              <a:rPr sz="1900" spc="95" dirty="0">
                <a:solidFill>
                  <a:srgbClr val="2E2B1F"/>
                </a:solidFill>
                <a:latin typeface="Calibri"/>
                <a:cs typeface="Calibri"/>
              </a:rPr>
              <a:t> </a:t>
            </a:r>
            <a:r>
              <a:rPr sz="1900" dirty="0">
                <a:solidFill>
                  <a:srgbClr val="2E2B1F"/>
                </a:solidFill>
                <a:latin typeface="Calibri"/>
                <a:cs typeface="Calibri"/>
              </a:rPr>
              <a:t>ile</a:t>
            </a:r>
            <a:r>
              <a:rPr sz="1900" spc="95" dirty="0">
                <a:solidFill>
                  <a:srgbClr val="2E2B1F"/>
                </a:solidFill>
                <a:latin typeface="Calibri"/>
                <a:cs typeface="Calibri"/>
              </a:rPr>
              <a:t> </a:t>
            </a:r>
            <a:r>
              <a:rPr sz="1900" dirty="0">
                <a:solidFill>
                  <a:srgbClr val="2E2B1F"/>
                </a:solidFill>
                <a:latin typeface="Calibri"/>
                <a:cs typeface="Calibri"/>
              </a:rPr>
              <a:t>denizin</a:t>
            </a:r>
            <a:r>
              <a:rPr sz="1900" spc="100" dirty="0">
                <a:solidFill>
                  <a:srgbClr val="2E2B1F"/>
                </a:solidFill>
                <a:latin typeface="Calibri"/>
                <a:cs typeface="Calibri"/>
              </a:rPr>
              <a:t> </a:t>
            </a:r>
            <a:r>
              <a:rPr sz="1900" dirty="0">
                <a:solidFill>
                  <a:srgbClr val="2E2B1F"/>
                </a:solidFill>
                <a:latin typeface="Calibri"/>
                <a:cs typeface="Calibri"/>
              </a:rPr>
              <a:t>istila</a:t>
            </a:r>
            <a:r>
              <a:rPr sz="1900" spc="100" dirty="0">
                <a:solidFill>
                  <a:srgbClr val="2E2B1F"/>
                </a:solidFill>
                <a:latin typeface="Calibri"/>
                <a:cs typeface="Calibri"/>
              </a:rPr>
              <a:t> </a:t>
            </a:r>
            <a:r>
              <a:rPr sz="1900" spc="-10" dirty="0">
                <a:solidFill>
                  <a:srgbClr val="2E2B1F"/>
                </a:solidFill>
                <a:latin typeface="Calibri"/>
                <a:cs typeface="Calibri"/>
              </a:rPr>
              <a:t>ettiği 	</a:t>
            </a:r>
            <a:r>
              <a:rPr sz="1900" dirty="0">
                <a:solidFill>
                  <a:srgbClr val="2E2B1F"/>
                </a:solidFill>
                <a:latin typeface="Calibri"/>
                <a:cs typeface="Calibri"/>
              </a:rPr>
              <a:t>Fjord</a:t>
            </a:r>
            <a:r>
              <a:rPr sz="1900" spc="-55" dirty="0">
                <a:solidFill>
                  <a:srgbClr val="2E2B1F"/>
                </a:solidFill>
                <a:latin typeface="Calibri"/>
                <a:cs typeface="Calibri"/>
              </a:rPr>
              <a:t> </a:t>
            </a:r>
            <a:r>
              <a:rPr sz="1900" dirty="0">
                <a:solidFill>
                  <a:srgbClr val="2E2B1F"/>
                </a:solidFill>
                <a:latin typeface="Calibri"/>
                <a:cs typeface="Calibri"/>
              </a:rPr>
              <a:t>denilen</a:t>
            </a:r>
            <a:r>
              <a:rPr sz="1900" spc="-35" dirty="0">
                <a:solidFill>
                  <a:srgbClr val="2E2B1F"/>
                </a:solidFill>
                <a:latin typeface="Calibri"/>
                <a:cs typeface="Calibri"/>
              </a:rPr>
              <a:t> </a:t>
            </a:r>
            <a:r>
              <a:rPr sz="1900" dirty="0">
                <a:solidFill>
                  <a:srgbClr val="2E2B1F"/>
                </a:solidFill>
                <a:latin typeface="Calibri"/>
                <a:cs typeface="Calibri"/>
              </a:rPr>
              <a:t>kıyı</a:t>
            </a:r>
            <a:r>
              <a:rPr sz="1900" spc="-55" dirty="0">
                <a:solidFill>
                  <a:srgbClr val="2E2B1F"/>
                </a:solidFill>
                <a:latin typeface="Calibri"/>
                <a:cs typeface="Calibri"/>
              </a:rPr>
              <a:t> </a:t>
            </a:r>
            <a:r>
              <a:rPr sz="1900" dirty="0">
                <a:solidFill>
                  <a:srgbClr val="2E2B1F"/>
                </a:solidFill>
                <a:latin typeface="Calibri"/>
                <a:cs typeface="Calibri"/>
              </a:rPr>
              <a:t>şekilleri</a:t>
            </a:r>
            <a:r>
              <a:rPr sz="1900" spc="-45" dirty="0">
                <a:solidFill>
                  <a:srgbClr val="2E2B1F"/>
                </a:solidFill>
                <a:latin typeface="Calibri"/>
                <a:cs typeface="Calibri"/>
              </a:rPr>
              <a:t> </a:t>
            </a:r>
            <a:r>
              <a:rPr sz="1900" dirty="0">
                <a:solidFill>
                  <a:srgbClr val="2E2B1F"/>
                </a:solidFill>
                <a:latin typeface="Calibri"/>
                <a:cs typeface="Calibri"/>
              </a:rPr>
              <a:t>ve</a:t>
            </a:r>
            <a:r>
              <a:rPr sz="1900" spc="-40" dirty="0">
                <a:solidFill>
                  <a:srgbClr val="2E2B1F"/>
                </a:solidFill>
                <a:latin typeface="Calibri"/>
                <a:cs typeface="Calibri"/>
              </a:rPr>
              <a:t> </a:t>
            </a:r>
            <a:r>
              <a:rPr sz="1900" dirty="0">
                <a:solidFill>
                  <a:srgbClr val="2E2B1F"/>
                </a:solidFill>
                <a:latin typeface="Calibri"/>
                <a:cs typeface="Calibri"/>
              </a:rPr>
              <a:t>iç</a:t>
            </a:r>
            <a:r>
              <a:rPr sz="1900" spc="-50" dirty="0">
                <a:solidFill>
                  <a:srgbClr val="2E2B1F"/>
                </a:solidFill>
                <a:latin typeface="Calibri"/>
                <a:cs typeface="Calibri"/>
              </a:rPr>
              <a:t> </a:t>
            </a:r>
            <a:r>
              <a:rPr sz="1900" spc="-10" dirty="0">
                <a:solidFill>
                  <a:srgbClr val="2E2B1F"/>
                </a:solidFill>
                <a:latin typeface="Calibri"/>
                <a:cs typeface="Calibri"/>
              </a:rPr>
              <a:t>kesimlerdeki</a:t>
            </a:r>
            <a:r>
              <a:rPr sz="1900" spc="-40" dirty="0">
                <a:solidFill>
                  <a:srgbClr val="2E2B1F"/>
                </a:solidFill>
                <a:latin typeface="Calibri"/>
                <a:cs typeface="Calibri"/>
              </a:rPr>
              <a:t> </a:t>
            </a:r>
            <a:r>
              <a:rPr sz="1900" dirty="0">
                <a:solidFill>
                  <a:srgbClr val="2E2B1F"/>
                </a:solidFill>
                <a:latin typeface="Calibri"/>
                <a:cs typeface="Calibri"/>
              </a:rPr>
              <a:t>buzul</a:t>
            </a:r>
            <a:r>
              <a:rPr sz="1900" spc="-50" dirty="0">
                <a:solidFill>
                  <a:srgbClr val="2E2B1F"/>
                </a:solidFill>
                <a:latin typeface="Calibri"/>
                <a:cs typeface="Calibri"/>
              </a:rPr>
              <a:t> </a:t>
            </a:r>
            <a:r>
              <a:rPr sz="1900" dirty="0">
                <a:solidFill>
                  <a:srgbClr val="2E2B1F"/>
                </a:solidFill>
                <a:latin typeface="Calibri"/>
                <a:cs typeface="Calibri"/>
              </a:rPr>
              <a:t>gölleri</a:t>
            </a:r>
            <a:r>
              <a:rPr sz="1900" spc="-25" dirty="0">
                <a:solidFill>
                  <a:srgbClr val="2E2B1F"/>
                </a:solidFill>
                <a:latin typeface="Calibri"/>
                <a:cs typeface="Calibri"/>
              </a:rPr>
              <a:t> </a:t>
            </a:r>
            <a:r>
              <a:rPr sz="1900" dirty="0">
                <a:solidFill>
                  <a:srgbClr val="2E2B1F"/>
                </a:solidFill>
                <a:latin typeface="Calibri"/>
                <a:cs typeface="Calibri"/>
              </a:rPr>
              <a:t>ile</a:t>
            </a:r>
            <a:r>
              <a:rPr sz="1900" spc="-50" dirty="0">
                <a:solidFill>
                  <a:srgbClr val="2E2B1F"/>
                </a:solidFill>
                <a:latin typeface="Calibri"/>
                <a:cs typeface="Calibri"/>
              </a:rPr>
              <a:t> </a:t>
            </a:r>
            <a:r>
              <a:rPr sz="1900" spc="-10" dirty="0">
                <a:solidFill>
                  <a:srgbClr val="2E2B1F"/>
                </a:solidFill>
                <a:latin typeface="Calibri"/>
                <a:cs typeface="Calibri"/>
              </a:rPr>
              <a:t>ünlüdür.</a:t>
            </a:r>
            <a:endParaRPr sz="1900" dirty="0">
              <a:latin typeface="Calibri"/>
              <a:cs typeface="Calibri"/>
            </a:endParaRPr>
          </a:p>
          <a:p>
            <a:pPr>
              <a:spcBef>
                <a:spcPts val="655"/>
              </a:spcBef>
              <a:buClr>
                <a:srgbClr val="A9A47B"/>
              </a:buClr>
              <a:buFont typeface="Arial MT"/>
              <a:buChar char="•"/>
            </a:pPr>
            <a:endParaRPr sz="1900" dirty="0">
              <a:latin typeface="Calibri"/>
              <a:cs typeface="Calibri"/>
            </a:endParaRPr>
          </a:p>
          <a:p>
            <a:pPr marL="240029" marR="6350" indent="-227329">
              <a:lnSpc>
                <a:spcPts val="2050"/>
              </a:lnSpc>
              <a:buClr>
                <a:srgbClr val="A9A47B"/>
              </a:buClr>
              <a:buFont typeface="Arial MT"/>
              <a:buChar char="•"/>
              <a:tabLst>
                <a:tab pos="241300" algn="l"/>
              </a:tabLst>
            </a:pPr>
            <a:r>
              <a:rPr sz="1900" dirty="0">
                <a:solidFill>
                  <a:srgbClr val="2E2B1F"/>
                </a:solidFill>
                <a:latin typeface="Calibri"/>
                <a:cs typeface="Calibri"/>
              </a:rPr>
              <a:t>Aslında</a:t>
            </a:r>
            <a:r>
              <a:rPr sz="1900" spc="90" dirty="0">
                <a:solidFill>
                  <a:srgbClr val="2E2B1F"/>
                </a:solidFill>
                <a:latin typeface="Calibri"/>
                <a:cs typeface="Calibri"/>
              </a:rPr>
              <a:t> </a:t>
            </a:r>
            <a:r>
              <a:rPr sz="1900" dirty="0">
                <a:solidFill>
                  <a:srgbClr val="2E2B1F"/>
                </a:solidFill>
                <a:latin typeface="Calibri"/>
                <a:cs typeface="Calibri"/>
              </a:rPr>
              <a:t>Kuzey</a:t>
            </a:r>
            <a:r>
              <a:rPr sz="1900" spc="90" dirty="0">
                <a:solidFill>
                  <a:srgbClr val="2E2B1F"/>
                </a:solidFill>
                <a:latin typeface="Calibri"/>
                <a:cs typeface="Calibri"/>
              </a:rPr>
              <a:t> </a:t>
            </a:r>
            <a:r>
              <a:rPr sz="1900" dirty="0">
                <a:solidFill>
                  <a:srgbClr val="2E2B1F"/>
                </a:solidFill>
                <a:latin typeface="Calibri"/>
                <a:cs typeface="Calibri"/>
              </a:rPr>
              <a:t>Avrupa</a:t>
            </a:r>
            <a:r>
              <a:rPr sz="1900" spc="95" dirty="0">
                <a:solidFill>
                  <a:srgbClr val="2E2B1F"/>
                </a:solidFill>
                <a:latin typeface="Calibri"/>
                <a:cs typeface="Calibri"/>
              </a:rPr>
              <a:t> </a:t>
            </a:r>
            <a:r>
              <a:rPr sz="1900" dirty="0">
                <a:solidFill>
                  <a:srgbClr val="2E2B1F"/>
                </a:solidFill>
                <a:latin typeface="Calibri"/>
                <a:cs typeface="Calibri"/>
              </a:rPr>
              <a:t>bütünüyle</a:t>
            </a:r>
            <a:r>
              <a:rPr sz="1900" spc="95" dirty="0">
                <a:solidFill>
                  <a:srgbClr val="2E2B1F"/>
                </a:solidFill>
                <a:latin typeface="Calibri"/>
                <a:cs typeface="Calibri"/>
              </a:rPr>
              <a:t> </a:t>
            </a:r>
            <a:r>
              <a:rPr sz="1900" dirty="0">
                <a:solidFill>
                  <a:srgbClr val="2E2B1F"/>
                </a:solidFill>
                <a:latin typeface="Calibri"/>
                <a:cs typeface="Calibri"/>
              </a:rPr>
              <a:t>dördüncü</a:t>
            </a:r>
            <a:r>
              <a:rPr sz="1900" spc="90" dirty="0">
                <a:solidFill>
                  <a:srgbClr val="2E2B1F"/>
                </a:solidFill>
                <a:latin typeface="Calibri"/>
                <a:cs typeface="Calibri"/>
              </a:rPr>
              <a:t> </a:t>
            </a:r>
            <a:r>
              <a:rPr sz="1900" dirty="0">
                <a:solidFill>
                  <a:srgbClr val="2E2B1F"/>
                </a:solidFill>
                <a:latin typeface="Calibri"/>
                <a:cs typeface="Calibri"/>
              </a:rPr>
              <a:t>zaman</a:t>
            </a:r>
            <a:r>
              <a:rPr sz="1900" spc="90" dirty="0">
                <a:solidFill>
                  <a:srgbClr val="2E2B1F"/>
                </a:solidFill>
                <a:latin typeface="Calibri"/>
                <a:cs typeface="Calibri"/>
              </a:rPr>
              <a:t> </a:t>
            </a:r>
            <a:r>
              <a:rPr sz="1900" spc="-10" dirty="0">
                <a:solidFill>
                  <a:srgbClr val="2E2B1F"/>
                </a:solidFill>
                <a:latin typeface="Calibri"/>
                <a:cs typeface="Calibri"/>
              </a:rPr>
              <a:t>buzullaşmalarının 	</a:t>
            </a:r>
            <a:r>
              <a:rPr sz="1900" dirty="0">
                <a:solidFill>
                  <a:srgbClr val="2E2B1F"/>
                </a:solidFill>
                <a:latin typeface="Calibri"/>
                <a:cs typeface="Calibri"/>
              </a:rPr>
              <a:t>meydana</a:t>
            </a:r>
            <a:r>
              <a:rPr sz="1900" spc="40" dirty="0">
                <a:solidFill>
                  <a:srgbClr val="2E2B1F"/>
                </a:solidFill>
                <a:latin typeface="Calibri"/>
                <a:cs typeface="Calibri"/>
              </a:rPr>
              <a:t> </a:t>
            </a:r>
            <a:r>
              <a:rPr sz="1900" dirty="0">
                <a:solidFill>
                  <a:srgbClr val="2E2B1F"/>
                </a:solidFill>
                <a:latin typeface="Calibri"/>
                <a:cs typeface="Calibri"/>
              </a:rPr>
              <a:t>geldiği</a:t>
            </a:r>
            <a:r>
              <a:rPr sz="1900" spc="30" dirty="0">
                <a:solidFill>
                  <a:srgbClr val="2E2B1F"/>
                </a:solidFill>
                <a:latin typeface="Calibri"/>
                <a:cs typeface="Calibri"/>
              </a:rPr>
              <a:t> </a:t>
            </a:r>
            <a:r>
              <a:rPr sz="1900" spc="-10" dirty="0">
                <a:solidFill>
                  <a:srgbClr val="2E2B1F"/>
                </a:solidFill>
                <a:latin typeface="Calibri"/>
                <a:cs typeface="Calibri"/>
              </a:rPr>
              <a:t>sahadır.</a:t>
            </a:r>
            <a:r>
              <a:rPr sz="1900" spc="25" dirty="0">
                <a:solidFill>
                  <a:srgbClr val="2E2B1F"/>
                </a:solidFill>
                <a:latin typeface="Calibri"/>
                <a:cs typeface="Calibri"/>
              </a:rPr>
              <a:t> </a:t>
            </a:r>
            <a:r>
              <a:rPr sz="1900" dirty="0">
                <a:solidFill>
                  <a:srgbClr val="2E2B1F"/>
                </a:solidFill>
                <a:latin typeface="Calibri"/>
                <a:cs typeface="Calibri"/>
              </a:rPr>
              <a:t>Bu</a:t>
            </a:r>
            <a:r>
              <a:rPr sz="1900" spc="25" dirty="0">
                <a:solidFill>
                  <a:srgbClr val="2E2B1F"/>
                </a:solidFill>
                <a:latin typeface="Calibri"/>
                <a:cs typeface="Calibri"/>
              </a:rPr>
              <a:t> </a:t>
            </a:r>
            <a:r>
              <a:rPr sz="1900" dirty="0">
                <a:solidFill>
                  <a:srgbClr val="2E2B1F"/>
                </a:solidFill>
                <a:latin typeface="Calibri"/>
                <a:cs typeface="Calibri"/>
              </a:rPr>
              <a:t>nedenle</a:t>
            </a:r>
            <a:r>
              <a:rPr sz="1900" spc="25" dirty="0">
                <a:solidFill>
                  <a:srgbClr val="2E2B1F"/>
                </a:solidFill>
                <a:latin typeface="Calibri"/>
                <a:cs typeface="Calibri"/>
              </a:rPr>
              <a:t> </a:t>
            </a:r>
            <a:r>
              <a:rPr sz="1900" dirty="0">
                <a:solidFill>
                  <a:srgbClr val="2E2B1F"/>
                </a:solidFill>
                <a:latin typeface="Calibri"/>
                <a:cs typeface="Calibri"/>
              </a:rPr>
              <a:t>fjordların</a:t>
            </a:r>
            <a:r>
              <a:rPr sz="1900" spc="35" dirty="0">
                <a:solidFill>
                  <a:srgbClr val="2E2B1F"/>
                </a:solidFill>
                <a:latin typeface="Calibri"/>
                <a:cs typeface="Calibri"/>
              </a:rPr>
              <a:t> </a:t>
            </a:r>
            <a:r>
              <a:rPr sz="1900" dirty="0">
                <a:solidFill>
                  <a:srgbClr val="2E2B1F"/>
                </a:solidFill>
                <a:latin typeface="Calibri"/>
                <a:cs typeface="Calibri"/>
              </a:rPr>
              <a:t>yanı</a:t>
            </a:r>
            <a:r>
              <a:rPr sz="1900" spc="25" dirty="0">
                <a:solidFill>
                  <a:srgbClr val="2E2B1F"/>
                </a:solidFill>
                <a:latin typeface="Calibri"/>
                <a:cs typeface="Calibri"/>
              </a:rPr>
              <a:t> </a:t>
            </a:r>
            <a:r>
              <a:rPr sz="1900" dirty="0">
                <a:solidFill>
                  <a:srgbClr val="2E2B1F"/>
                </a:solidFill>
                <a:latin typeface="Calibri"/>
                <a:cs typeface="Calibri"/>
              </a:rPr>
              <a:t>sıra</a:t>
            </a:r>
            <a:r>
              <a:rPr sz="1900" spc="25" dirty="0">
                <a:solidFill>
                  <a:srgbClr val="2E2B1F"/>
                </a:solidFill>
                <a:latin typeface="Calibri"/>
                <a:cs typeface="Calibri"/>
              </a:rPr>
              <a:t> </a:t>
            </a:r>
            <a:r>
              <a:rPr sz="1900" dirty="0">
                <a:solidFill>
                  <a:srgbClr val="2E2B1F"/>
                </a:solidFill>
                <a:latin typeface="Calibri"/>
                <a:cs typeface="Calibri"/>
              </a:rPr>
              <a:t>sayısız</a:t>
            </a:r>
            <a:r>
              <a:rPr sz="1900" spc="25" dirty="0">
                <a:solidFill>
                  <a:srgbClr val="2E2B1F"/>
                </a:solidFill>
                <a:latin typeface="Calibri"/>
                <a:cs typeface="Calibri"/>
              </a:rPr>
              <a:t> </a:t>
            </a:r>
            <a:r>
              <a:rPr sz="1900" spc="-10" dirty="0">
                <a:solidFill>
                  <a:srgbClr val="2E2B1F"/>
                </a:solidFill>
                <a:latin typeface="Calibri"/>
                <a:cs typeface="Calibri"/>
              </a:rPr>
              <a:t>buzul 	</a:t>
            </a:r>
            <a:r>
              <a:rPr sz="1900" dirty="0">
                <a:solidFill>
                  <a:srgbClr val="2E2B1F"/>
                </a:solidFill>
                <a:latin typeface="Calibri"/>
                <a:cs typeface="Calibri"/>
              </a:rPr>
              <a:t>gölü,</a:t>
            </a:r>
            <a:r>
              <a:rPr sz="1900" spc="-50" dirty="0">
                <a:solidFill>
                  <a:srgbClr val="2E2B1F"/>
                </a:solidFill>
                <a:latin typeface="Calibri"/>
                <a:cs typeface="Calibri"/>
              </a:rPr>
              <a:t> </a:t>
            </a:r>
            <a:r>
              <a:rPr sz="1900" dirty="0">
                <a:solidFill>
                  <a:srgbClr val="2E2B1F"/>
                </a:solidFill>
                <a:latin typeface="Calibri"/>
                <a:cs typeface="Calibri"/>
              </a:rPr>
              <a:t>şelaleli</a:t>
            </a:r>
            <a:r>
              <a:rPr sz="1900" spc="-55" dirty="0">
                <a:solidFill>
                  <a:srgbClr val="2E2B1F"/>
                </a:solidFill>
                <a:latin typeface="Calibri"/>
                <a:cs typeface="Calibri"/>
              </a:rPr>
              <a:t> </a:t>
            </a:r>
            <a:r>
              <a:rPr sz="1900" dirty="0">
                <a:solidFill>
                  <a:srgbClr val="2E2B1F"/>
                </a:solidFill>
                <a:latin typeface="Calibri"/>
                <a:cs typeface="Calibri"/>
              </a:rPr>
              <a:t>akarsu</a:t>
            </a:r>
            <a:r>
              <a:rPr sz="1900" spc="-65" dirty="0">
                <a:solidFill>
                  <a:srgbClr val="2E2B1F"/>
                </a:solidFill>
                <a:latin typeface="Calibri"/>
                <a:cs typeface="Calibri"/>
              </a:rPr>
              <a:t> </a:t>
            </a:r>
            <a:r>
              <a:rPr sz="1900" dirty="0">
                <a:solidFill>
                  <a:srgbClr val="2E2B1F"/>
                </a:solidFill>
                <a:latin typeface="Calibri"/>
                <a:cs typeface="Calibri"/>
              </a:rPr>
              <a:t>ağları</a:t>
            </a:r>
            <a:r>
              <a:rPr sz="1900" spc="-45" dirty="0">
                <a:solidFill>
                  <a:srgbClr val="2E2B1F"/>
                </a:solidFill>
                <a:latin typeface="Calibri"/>
                <a:cs typeface="Calibri"/>
              </a:rPr>
              <a:t> </a:t>
            </a:r>
            <a:r>
              <a:rPr sz="1900" dirty="0">
                <a:solidFill>
                  <a:srgbClr val="2E2B1F"/>
                </a:solidFill>
                <a:latin typeface="Calibri"/>
                <a:cs typeface="Calibri"/>
              </a:rPr>
              <a:t>kıtanın</a:t>
            </a:r>
            <a:r>
              <a:rPr sz="1900" spc="-50" dirty="0">
                <a:solidFill>
                  <a:srgbClr val="2E2B1F"/>
                </a:solidFill>
                <a:latin typeface="Calibri"/>
                <a:cs typeface="Calibri"/>
              </a:rPr>
              <a:t> </a:t>
            </a:r>
            <a:r>
              <a:rPr sz="1900" dirty="0">
                <a:solidFill>
                  <a:srgbClr val="2E2B1F"/>
                </a:solidFill>
                <a:latin typeface="Calibri"/>
                <a:cs typeface="Calibri"/>
              </a:rPr>
              <a:t>bu</a:t>
            </a:r>
            <a:r>
              <a:rPr sz="1900" spc="-65" dirty="0">
                <a:solidFill>
                  <a:srgbClr val="2E2B1F"/>
                </a:solidFill>
                <a:latin typeface="Calibri"/>
                <a:cs typeface="Calibri"/>
              </a:rPr>
              <a:t> </a:t>
            </a:r>
            <a:r>
              <a:rPr sz="1900" dirty="0">
                <a:solidFill>
                  <a:srgbClr val="2E2B1F"/>
                </a:solidFill>
                <a:latin typeface="Calibri"/>
                <a:cs typeface="Calibri"/>
              </a:rPr>
              <a:t>köşesi</a:t>
            </a:r>
            <a:r>
              <a:rPr sz="1900" spc="-70" dirty="0">
                <a:solidFill>
                  <a:srgbClr val="2E2B1F"/>
                </a:solidFill>
                <a:latin typeface="Calibri"/>
                <a:cs typeface="Calibri"/>
              </a:rPr>
              <a:t> </a:t>
            </a:r>
            <a:r>
              <a:rPr sz="1900" dirty="0">
                <a:solidFill>
                  <a:srgbClr val="2E2B1F"/>
                </a:solidFill>
                <a:latin typeface="Calibri"/>
                <a:cs typeface="Calibri"/>
              </a:rPr>
              <a:t>için</a:t>
            </a:r>
            <a:r>
              <a:rPr sz="1900" spc="-60" dirty="0">
                <a:solidFill>
                  <a:srgbClr val="2E2B1F"/>
                </a:solidFill>
                <a:latin typeface="Calibri"/>
                <a:cs typeface="Calibri"/>
              </a:rPr>
              <a:t> </a:t>
            </a:r>
            <a:r>
              <a:rPr sz="1900" spc="-10" dirty="0">
                <a:solidFill>
                  <a:srgbClr val="2E2B1F"/>
                </a:solidFill>
                <a:latin typeface="Calibri"/>
                <a:cs typeface="Calibri"/>
              </a:rPr>
              <a:t>karakteristiktir.</a:t>
            </a:r>
            <a:endParaRPr sz="1900" dirty="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05001" y="429084"/>
            <a:ext cx="3176905" cy="331470"/>
          </a:xfrm>
          <a:prstGeom prst="rect">
            <a:avLst/>
          </a:prstGeom>
        </p:spPr>
        <p:txBody>
          <a:bodyPr vert="horz" wrap="square" lIns="0" tIns="13335" rIns="0" bIns="0" rtlCol="0">
            <a:spAutoFit/>
          </a:bodyPr>
          <a:lstStyle/>
          <a:p>
            <a:pPr marL="240665" indent="-227965">
              <a:spcBef>
                <a:spcPts val="105"/>
              </a:spcBef>
              <a:buClr>
                <a:srgbClr val="A9A47B"/>
              </a:buClr>
              <a:buFont typeface="Arial MT"/>
              <a:buChar char="•"/>
              <a:tabLst>
                <a:tab pos="240665" algn="l"/>
                <a:tab pos="1097915" algn="l"/>
                <a:tab pos="2094230" algn="l"/>
              </a:tabLst>
            </a:pPr>
            <a:r>
              <a:rPr sz="2000" b="1" u="sng" spc="-10" dirty="0">
                <a:solidFill>
                  <a:srgbClr val="2E2B1F"/>
                </a:solidFill>
                <a:uFill>
                  <a:solidFill>
                    <a:srgbClr val="2E2B1F"/>
                  </a:solidFill>
                </a:uFill>
                <a:latin typeface="Calibri"/>
                <a:cs typeface="Calibri"/>
              </a:rPr>
              <a:t>Güney</a:t>
            </a:r>
            <a:r>
              <a:rPr sz="2000" b="1" u="sng" dirty="0">
                <a:solidFill>
                  <a:srgbClr val="2E2B1F"/>
                </a:solidFill>
                <a:uFill>
                  <a:solidFill>
                    <a:srgbClr val="2E2B1F"/>
                  </a:solidFill>
                </a:uFill>
                <a:latin typeface="Calibri"/>
                <a:cs typeface="Calibri"/>
              </a:rPr>
              <a:t>	</a:t>
            </a:r>
            <a:r>
              <a:rPr sz="2000" b="1" u="sng" spc="-10" dirty="0">
                <a:solidFill>
                  <a:srgbClr val="2E2B1F"/>
                </a:solidFill>
                <a:uFill>
                  <a:solidFill>
                    <a:srgbClr val="2E2B1F"/>
                  </a:solidFill>
                </a:uFill>
                <a:latin typeface="Calibri"/>
                <a:cs typeface="Calibri"/>
              </a:rPr>
              <a:t>Avrupa,</a:t>
            </a:r>
            <a:r>
              <a:rPr sz="2000" b="1" dirty="0">
                <a:solidFill>
                  <a:srgbClr val="2E2B1F"/>
                </a:solidFill>
                <a:latin typeface="Calibri"/>
                <a:cs typeface="Calibri"/>
              </a:rPr>
              <a:t>	</a:t>
            </a:r>
            <a:r>
              <a:rPr sz="2000" spc="-10" dirty="0">
                <a:solidFill>
                  <a:srgbClr val="2E2B1F"/>
                </a:solidFill>
                <a:latin typeface="Calibri"/>
                <a:cs typeface="Calibri"/>
              </a:rPr>
              <a:t>Akdeniz’in</a:t>
            </a:r>
            <a:endParaRPr sz="2000" dirty="0">
              <a:latin typeface="Calibri"/>
              <a:cs typeface="Calibri"/>
            </a:endParaRPr>
          </a:p>
        </p:txBody>
      </p:sp>
      <p:sp>
        <p:nvSpPr>
          <p:cNvPr id="9" name="object 9"/>
          <p:cNvSpPr txBox="1">
            <a:spLocks noGrp="1"/>
          </p:cNvSpPr>
          <p:nvPr>
            <p:ph type="ftr" sz="quarter" idx="11"/>
          </p:nvPr>
        </p:nvSpPr>
        <p:spPr>
          <a:xfrm>
            <a:off x="4512312" y="5617940"/>
            <a:ext cx="3086100" cy="558486"/>
          </a:xfrm>
          <a:prstGeom prst="rect">
            <a:avLst/>
          </a:prstGeom>
        </p:spPr>
        <p:txBody>
          <a:bodyPr vert="horz" wrap="square" lIns="0" tIns="4445" rIns="0" bIns="0" rtlCol="0" anchor="ctr">
            <a:spAutoFit/>
          </a:bodyPr>
          <a:lstStyle/>
          <a:p>
            <a:pPr marL="12700">
              <a:spcBef>
                <a:spcPts val="35"/>
              </a:spcBef>
            </a:pPr>
            <a:r>
              <a:rPr b="1" spc="-114" dirty="0">
                <a:latin typeface="Cambria"/>
                <a:cs typeface="Cambria"/>
              </a:rPr>
              <a:t>Yararlanılan</a:t>
            </a:r>
            <a:r>
              <a:rPr b="1" spc="-95" dirty="0">
                <a:latin typeface="Cambria"/>
                <a:cs typeface="Cambria"/>
              </a:rPr>
              <a:t> </a:t>
            </a:r>
            <a:r>
              <a:rPr b="1" spc="-105" dirty="0">
                <a:latin typeface="Cambria"/>
                <a:cs typeface="Cambria"/>
              </a:rPr>
              <a:t>Kaynak:</a:t>
            </a:r>
            <a:r>
              <a:rPr b="1" spc="-95" dirty="0">
                <a:latin typeface="Cambria"/>
                <a:cs typeface="Cambria"/>
              </a:rPr>
              <a:t> </a:t>
            </a:r>
            <a:r>
              <a:rPr spc="-95" dirty="0"/>
              <a:t>Gümüş,</a:t>
            </a:r>
            <a:r>
              <a:rPr spc="-100" dirty="0"/>
              <a:t> </a:t>
            </a:r>
            <a:r>
              <a:rPr spc="-50" dirty="0"/>
              <a:t>E.</a:t>
            </a:r>
            <a:r>
              <a:rPr spc="-95" dirty="0"/>
              <a:t> </a:t>
            </a:r>
            <a:r>
              <a:rPr spc="-80" dirty="0"/>
              <a:t>2005.</a:t>
            </a:r>
            <a:r>
              <a:rPr spc="-100" dirty="0"/>
              <a:t> </a:t>
            </a:r>
            <a:r>
              <a:rPr i="1" spc="-105" dirty="0">
                <a:latin typeface="Cambria"/>
                <a:cs typeface="Cambria"/>
              </a:rPr>
              <a:t>Avrupa</a:t>
            </a:r>
            <a:r>
              <a:rPr i="1" spc="-90" dirty="0">
                <a:latin typeface="Cambria"/>
                <a:cs typeface="Cambria"/>
              </a:rPr>
              <a:t> </a:t>
            </a:r>
            <a:r>
              <a:rPr i="1" spc="-100" dirty="0">
                <a:latin typeface="Cambria"/>
                <a:cs typeface="Cambria"/>
              </a:rPr>
              <a:t>Kıtası.</a:t>
            </a:r>
            <a:r>
              <a:rPr i="1" spc="-105" dirty="0">
                <a:latin typeface="Cambria"/>
                <a:cs typeface="Cambria"/>
              </a:rPr>
              <a:t> </a:t>
            </a:r>
            <a:r>
              <a:rPr spc="-95" dirty="0"/>
              <a:t>Gümüş, </a:t>
            </a:r>
            <a:r>
              <a:rPr spc="-50" dirty="0"/>
              <a:t>E.</a:t>
            </a:r>
            <a:r>
              <a:rPr spc="-95" dirty="0"/>
              <a:t> </a:t>
            </a:r>
            <a:r>
              <a:rPr spc="-75" dirty="0"/>
              <a:t>ve</a:t>
            </a:r>
            <a:r>
              <a:rPr spc="-90" dirty="0"/>
              <a:t> </a:t>
            </a:r>
            <a:r>
              <a:rPr spc="-95" dirty="0"/>
              <a:t>Güçlü, </a:t>
            </a:r>
            <a:r>
              <a:rPr spc="-120" dirty="0"/>
              <a:t>Y.</a:t>
            </a:r>
            <a:r>
              <a:rPr spc="-100" dirty="0"/>
              <a:t> </a:t>
            </a:r>
            <a:r>
              <a:rPr spc="-95" dirty="0"/>
              <a:t>(Ed). </a:t>
            </a:r>
            <a:r>
              <a:rPr spc="-90" dirty="0"/>
              <a:t>Kıtalar</a:t>
            </a:r>
            <a:r>
              <a:rPr spc="-105" dirty="0"/>
              <a:t> </a:t>
            </a:r>
            <a:r>
              <a:rPr spc="-60" dirty="0"/>
              <a:t>ve</a:t>
            </a:r>
            <a:r>
              <a:rPr spc="-85" dirty="0"/>
              <a:t> </a:t>
            </a:r>
            <a:r>
              <a:rPr spc="-105" dirty="0"/>
              <a:t>Ülkeler</a:t>
            </a:r>
            <a:r>
              <a:rPr spc="-90" dirty="0"/>
              <a:t> </a:t>
            </a:r>
            <a:r>
              <a:rPr spc="-65" dirty="0"/>
              <a:t>Coğrafyası.</a:t>
            </a:r>
          </a:p>
          <a:p>
            <a:pPr marL="12700"/>
            <a:r>
              <a:rPr spc="-95" dirty="0"/>
              <a:t>95-</a:t>
            </a:r>
            <a:r>
              <a:rPr spc="-45" dirty="0"/>
              <a:t>150,LisansYayıncılık</a:t>
            </a:r>
          </a:p>
        </p:txBody>
      </p:sp>
      <p:sp>
        <p:nvSpPr>
          <p:cNvPr id="3" name="object 3"/>
          <p:cNvSpPr txBox="1"/>
          <p:nvPr/>
        </p:nvSpPr>
        <p:spPr>
          <a:xfrm>
            <a:off x="5096254" y="429084"/>
            <a:ext cx="1454150" cy="331470"/>
          </a:xfrm>
          <a:prstGeom prst="rect">
            <a:avLst/>
          </a:prstGeom>
        </p:spPr>
        <p:txBody>
          <a:bodyPr vert="horz" wrap="square" lIns="0" tIns="13335" rIns="0" bIns="0" rtlCol="0">
            <a:spAutoFit/>
          </a:bodyPr>
          <a:lstStyle/>
          <a:p>
            <a:pPr marL="12700">
              <a:spcBef>
                <a:spcPts val="105"/>
              </a:spcBef>
              <a:tabLst>
                <a:tab pos="766445" algn="l"/>
              </a:tabLst>
            </a:pPr>
            <a:r>
              <a:rPr sz="2000" spc="-10" dirty="0">
                <a:solidFill>
                  <a:srgbClr val="2E2B1F"/>
                </a:solidFill>
                <a:latin typeface="Calibri"/>
                <a:cs typeface="Calibri"/>
              </a:rPr>
              <a:t>kuzey</a:t>
            </a:r>
            <a:r>
              <a:rPr sz="2000" dirty="0">
                <a:solidFill>
                  <a:srgbClr val="2E2B1F"/>
                </a:solidFill>
                <a:latin typeface="Calibri"/>
                <a:cs typeface="Calibri"/>
              </a:rPr>
              <a:t>	</a:t>
            </a:r>
            <a:r>
              <a:rPr sz="2000" spc="-10" dirty="0">
                <a:solidFill>
                  <a:srgbClr val="2E2B1F"/>
                </a:solidFill>
                <a:latin typeface="Calibri"/>
                <a:cs typeface="Calibri"/>
              </a:rPr>
              <a:t>kıyıları</a:t>
            </a:r>
            <a:endParaRPr sz="2000">
              <a:latin typeface="Calibri"/>
              <a:cs typeface="Calibri"/>
            </a:endParaRPr>
          </a:p>
        </p:txBody>
      </p:sp>
      <p:sp>
        <p:nvSpPr>
          <p:cNvPr id="4" name="object 4"/>
          <p:cNvSpPr txBox="1"/>
          <p:nvPr/>
        </p:nvSpPr>
        <p:spPr>
          <a:xfrm>
            <a:off x="2146302" y="698661"/>
            <a:ext cx="3140075" cy="330835"/>
          </a:xfrm>
          <a:prstGeom prst="rect">
            <a:avLst/>
          </a:prstGeom>
        </p:spPr>
        <p:txBody>
          <a:bodyPr vert="horz" wrap="square" lIns="0" tIns="13335" rIns="0" bIns="0" rtlCol="0">
            <a:spAutoFit/>
          </a:bodyPr>
          <a:lstStyle/>
          <a:p>
            <a:pPr marL="12700">
              <a:spcBef>
                <a:spcPts val="105"/>
              </a:spcBef>
              <a:tabLst>
                <a:tab pos="1064260" algn="l"/>
                <a:tab pos="2184400" algn="l"/>
              </a:tabLst>
            </a:pPr>
            <a:r>
              <a:rPr sz="2000" spc="-10" dirty="0">
                <a:solidFill>
                  <a:srgbClr val="2E2B1F"/>
                </a:solidFill>
                <a:latin typeface="Calibri"/>
                <a:cs typeface="Calibri"/>
              </a:rPr>
              <a:t>Akdeniz</a:t>
            </a:r>
            <a:r>
              <a:rPr sz="2000" dirty="0">
                <a:solidFill>
                  <a:srgbClr val="2E2B1F"/>
                </a:solidFill>
                <a:latin typeface="Calibri"/>
                <a:cs typeface="Calibri"/>
              </a:rPr>
              <a:t>	</a:t>
            </a:r>
            <a:r>
              <a:rPr sz="2000" spc="-10" dirty="0">
                <a:solidFill>
                  <a:srgbClr val="2E2B1F"/>
                </a:solidFill>
                <a:latin typeface="Calibri"/>
                <a:cs typeface="Calibri"/>
              </a:rPr>
              <a:t>ikliminin</a:t>
            </a:r>
            <a:r>
              <a:rPr sz="2000" dirty="0">
                <a:solidFill>
                  <a:srgbClr val="2E2B1F"/>
                </a:solidFill>
                <a:latin typeface="Calibri"/>
                <a:cs typeface="Calibri"/>
              </a:rPr>
              <a:t>	</a:t>
            </a:r>
            <a:r>
              <a:rPr sz="2000" spc="-10" dirty="0">
                <a:solidFill>
                  <a:srgbClr val="2E2B1F"/>
                </a:solidFill>
                <a:latin typeface="Calibri"/>
                <a:cs typeface="Calibri"/>
              </a:rPr>
              <a:t>varlığının</a:t>
            </a:r>
            <a:endParaRPr sz="2000" dirty="0">
              <a:latin typeface="Calibri"/>
              <a:cs typeface="Calibri"/>
            </a:endParaRPr>
          </a:p>
        </p:txBody>
      </p:sp>
      <p:sp>
        <p:nvSpPr>
          <p:cNvPr id="5" name="object 5"/>
          <p:cNvSpPr txBox="1"/>
          <p:nvPr/>
        </p:nvSpPr>
        <p:spPr>
          <a:xfrm>
            <a:off x="5399529" y="726045"/>
            <a:ext cx="1165225" cy="330835"/>
          </a:xfrm>
          <a:prstGeom prst="rect">
            <a:avLst/>
          </a:prstGeom>
        </p:spPr>
        <p:txBody>
          <a:bodyPr vert="horz" wrap="square" lIns="0" tIns="13335" rIns="0" bIns="0" rtlCol="0">
            <a:spAutoFit/>
          </a:bodyPr>
          <a:lstStyle/>
          <a:p>
            <a:pPr marL="12700">
              <a:spcBef>
                <a:spcPts val="105"/>
              </a:spcBef>
            </a:pPr>
            <a:r>
              <a:rPr sz="2000" spc="-10" dirty="0">
                <a:solidFill>
                  <a:srgbClr val="2E2B1F"/>
                </a:solidFill>
                <a:latin typeface="Calibri"/>
                <a:cs typeface="Calibri"/>
              </a:rPr>
              <a:t>hissedildiği</a:t>
            </a:r>
            <a:endParaRPr sz="2000" dirty="0">
              <a:latin typeface="Calibri"/>
              <a:cs typeface="Calibri"/>
            </a:endParaRPr>
          </a:p>
        </p:txBody>
      </p:sp>
      <p:sp>
        <p:nvSpPr>
          <p:cNvPr id="6" name="object 6"/>
          <p:cNvSpPr txBox="1"/>
          <p:nvPr/>
        </p:nvSpPr>
        <p:spPr>
          <a:xfrm>
            <a:off x="6663556" y="419101"/>
            <a:ext cx="2225040" cy="606425"/>
          </a:xfrm>
          <a:prstGeom prst="rect">
            <a:avLst/>
          </a:prstGeom>
        </p:spPr>
        <p:txBody>
          <a:bodyPr vert="horz" wrap="square" lIns="0" tIns="13335" rIns="0" bIns="0" rtlCol="0">
            <a:spAutoFit/>
          </a:bodyPr>
          <a:lstStyle/>
          <a:p>
            <a:pPr marL="12700">
              <a:lnSpc>
                <a:spcPts val="2280"/>
              </a:lnSpc>
              <a:spcBef>
                <a:spcPts val="105"/>
              </a:spcBef>
              <a:tabLst>
                <a:tab pos="1061085" algn="l"/>
                <a:tab pos="1977389" algn="l"/>
              </a:tabLst>
            </a:pPr>
            <a:r>
              <a:rPr sz="2000" spc="-10" dirty="0">
                <a:solidFill>
                  <a:srgbClr val="2E2B1F"/>
                </a:solidFill>
                <a:latin typeface="Calibri"/>
                <a:cs typeface="Calibri"/>
              </a:rPr>
              <a:t>boyunca</a:t>
            </a:r>
            <a:r>
              <a:rPr sz="2000" dirty="0">
                <a:solidFill>
                  <a:srgbClr val="2E2B1F"/>
                </a:solidFill>
                <a:latin typeface="Calibri"/>
                <a:cs typeface="Calibri"/>
              </a:rPr>
              <a:t>	</a:t>
            </a:r>
            <a:r>
              <a:rPr sz="2000" spc="-10" dirty="0">
                <a:solidFill>
                  <a:srgbClr val="2E2B1F"/>
                </a:solidFill>
                <a:latin typeface="Calibri"/>
                <a:cs typeface="Calibri"/>
              </a:rPr>
              <a:t>uzanan</a:t>
            </a:r>
            <a:r>
              <a:rPr sz="2000" dirty="0">
                <a:solidFill>
                  <a:srgbClr val="2E2B1F"/>
                </a:solidFill>
                <a:latin typeface="Calibri"/>
                <a:cs typeface="Calibri"/>
              </a:rPr>
              <a:t>	</a:t>
            </a:r>
            <a:r>
              <a:rPr sz="2000" spc="-25" dirty="0">
                <a:solidFill>
                  <a:srgbClr val="2E2B1F"/>
                </a:solidFill>
                <a:latin typeface="Calibri"/>
                <a:cs typeface="Calibri"/>
              </a:rPr>
              <a:t>ve</a:t>
            </a:r>
            <a:endParaRPr sz="2000" dirty="0">
              <a:latin typeface="Calibri"/>
              <a:cs typeface="Calibri"/>
            </a:endParaRPr>
          </a:p>
          <a:p>
            <a:pPr marL="48895">
              <a:lnSpc>
                <a:spcPts val="2280"/>
              </a:lnSpc>
            </a:pPr>
            <a:r>
              <a:rPr sz="2000" spc="-10" dirty="0">
                <a:solidFill>
                  <a:srgbClr val="2E2B1F"/>
                </a:solidFill>
                <a:latin typeface="Calibri"/>
                <a:cs typeface="Calibri"/>
              </a:rPr>
              <a:t>ülkeleri</a:t>
            </a:r>
            <a:endParaRPr sz="2000" dirty="0">
              <a:latin typeface="Calibri"/>
              <a:cs typeface="Calibri"/>
            </a:endParaRPr>
          </a:p>
        </p:txBody>
      </p:sp>
      <p:sp>
        <p:nvSpPr>
          <p:cNvPr id="7" name="object 7"/>
          <p:cNvSpPr txBox="1"/>
          <p:nvPr/>
        </p:nvSpPr>
        <p:spPr>
          <a:xfrm>
            <a:off x="7502904" y="722314"/>
            <a:ext cx="1189990" cy="330835"/>
          </a:xfrm>
          <a:prstGeom prst="rect">
            <a:avLst/>
          </a:prstGeom>
        </p:spPr>
        <p:txBody>
          <a:bodyPr vert="horz" wrap="square" lIns="0" tIns="13335" rIns="0" bIns="0" rtlCol="0">
            <a:spAutoFit/>
          </a:bodyPr>
          <a:lstStyle/>
          <a:p>
            <a:pPr marL="12700">
              <a:spcBef>
                <a:spcPts val="105"/>
              </a:spcBef>
              <a:tabLst>
                <a:tab pos="741045" algn="l"/>
              </a:tabLst>
            </a:pPr>
            <a:r>
              <a:rPr sz="2000" spc="-10" dirty="0">
                <a:solidFill>
                  <a:srgbClr val="2E2B1F"/>
                </a:solidFill>
                <a:latin typeface="Calibri"/>
                <a:cs typeface="Calibri"/>
              </a:rPr>
              <a:t>içine</a:t>
            </a:r>
            <a:r>
              <a:rPr sz="2000" dirty="0">
                <a:solidFill>
                  <a:srgbClr val="2E2B1F"/>
                </a:solidFill>
                <a:latin typeface="Calibri"/>
                <a:cs typeface="Calibri"/>
              </a:rPr>
              <a:t>	</a:t>
            </a:r>
            <a:r>
              <a:rPr sz="2000" spc="-20" dirty="0">
                <a:solidFill>
                  <a:srgbClr val="2E2B1F"/>
                </a:solidFill>
                <a:latin typeface="Calibri"/>
                <a:cs typeface="Calibri"/>
              </a:rPr>
              <a:t>alan</a:t>
            </a:r>
            <a:endParaRPr sz="2000" dirty="0">
              <a:latin typeface="Calibri"/>
              <a:cs typeface="Calibri"/>
            </a:endParaRPr>
          </a:p>
        </p:txBody>
      </p:sp>
      <p:sp>
        <p:nvSpPr>
          <p:cNvPr id="8" name="object 8"/>
          <p:cNvSpPr txBox="1"/>
          <p:nvPr/>
        </p:nvSpPr>
        <p:spPr>
          <a:xfrm>
            <a:off x="1905000" y="1048527"/>
            <a:ext cx="8534400" cy="2657138"/>
          </a:xfrm>
          <a:prstGeom prst="rect">
            <a:avLst/>
          </a:prstGeom>
        </p:spPr>
        <p:txBody>
          <a:bodyPr vert="horz" wrap="square" lIns="0" tIns="43180" rIns="0" bIns="0" rtlCol="0">
            <a:spAutoFit/>
          </a:bodyPr>
          <a:lstStyle/>
          <a:p>
            <a:pPr marL="241300" marR="5715">
              <a:lnSpc>
                <a:spcPct val="90000"/>
              </a:lnSpc>
              <a:spcBef>
                <a:spcPts val="340"/>
              </a:spcBef>
            </a:pPr>
            <a:r>
              <a:rPr sz="2000" dirty="0">
                <a:solidFill>
                  <a:srgbClr val="2E2B1F"/>
                </a:solidFill>
                <a:latin typeface="Calibri"/>
                <a:cs typeface="Calibri"/>
              </a:rPr>
              <a:t>bölümdür.</a:t>
            </a:r>
            <a:r>
              <a:rPr sz="2000" spc="145" dirty="0">
                <a:solidFill>
                  <a:srgbClr val="2E2B1F"/>
                </a:solidFill>
                <a:latin typeface="Calibri"/>
                <a:cs typeface="Calibri"/>
              </a:rPr>
              <a:t> </a:t>
            </a:r>
            <a:r>
              <a:rPr sz="2000" dirty="0">
                <a:solidFill>
                  <a:srgbClr val="2E2B1F"/>
                </a:solidFill>
                <a:latin typeface="Calibri"/>
                <a:cs typeface="Calibri"/>
              </a:rPr>
              <a:t>Bu</a:t>
            </a:r>
            <a:r>
              <a:rPr sz="2000" spc="140" dirty="0">
                <a:solidFill>
                  <a:srgbClr val="2E2B1F"/>
                </a:solidFill>
                <a:latin typeface="Calibri"/>
                <a:cs typeface="Calibri"/>
              </a:rPr>
              <a:t> </a:t>
            </a:r>
            <a:r>
              <a:rPr sz="2000" dirty="0">
                <a:solidFill>
                  <a:srgbClr val="2E2B1F"/>
                </a:solidFill>
                <a:latin typeface="Calibri"/>
                <a:cs typeface="Calibri"/>
              </a:rPr>
              <a:t>bölüm</a:t>
            </a:r>
            <a:r>
              <a:rPr sz="2000" spc="150" dirty="0">
                <a:solidFill>
                  <a:srgbClr val="2E2B1F"/>
                </a:solidFill>
                <a:latin typeface="Calibri"/>
                <a:cs typeface="Calibri"/>
              </a:rPr>
              <a:t> </a:t>
            </a:r>
            <a:r>
              <a:rPr sz="2000" dirty="0">
                <a:solidFill>
                  <a:srgbClr val="2E2B1F"/>
                </a:solidFill>
                <a:latin typeface="Calibri"/>
                <a:cs typeface="Calibri"/>
              </a:rPr>
              <a:t>aynı</a:t>
            </a:r>
            <a:r>
              <a:rPr sz="2000" spc="150" dirty="0">
                <a:solidFill>
                  <a:srgbClr val="2E2B1F"/>
                </a:solidFill>
                <a:latin typeface="Calibri"/>
                <a:cs typeface="Calibri"/>
              </a:rPr>
              <a:t> </a:t>
            </a:r>
            <a:r>
              <a:rPr sz="2000" dirty="0">
                <a:solidFill>
                  <a:srgbClr val="2E2B1F"/>
                </a:solidFill>
                <a:latin typeface="Calibri"/>
                <a:cs typeface="Calibri"/>
              </a:rPr>
              <a:t>zamanda</a:t>
            </a:r>
            <a:r>
              <a:rPr sz="2000" spc="165" dirty="0">
                <a:solidFill>
                  <a:srgbClr val="2E2B1F"/>
                </a:solidFill>
                <a:latin typeface="Calibri"/>
                <a:cs typeface="Calibri"/>
              </a:rPr>
              <a:t> </a:t>
            </a:r>
            <a:r>
              <a:rPr sz="2000" dirty="0">
                <a:solidFill>
                  <a:srgbClr val="2E2B1F"/>
                </a:solidFill>
                <a:latin typeface="Calibri"/>
                <a:cs typeface="Calibri"/>
              </a:rPr>
              <a:t>Avrupa’nın</a:t>
            </a:r>
            <a:r>
              <a:rPr sz="2000" spc="155" dirty="0">
                <a:solidFill>
                  <a:srgbClr val="2E2B1F"/>
                </a:solidFill>
                <a:latin typeface="Calibri"/>
                <a:cs typeface="Calibri"/>
              </a:rPr>
              <a:t> </a:t>
            </a:r>
            <a:r>
              <a:rPr sz="2000" dirty="0">
                <a:solidFill>
                  <a:srgbClr val="2E2B1F"/>
                </a:solidFill>
                <a:latin typeface="Calibri"/>
                <a:cs typeface="Calibri"/>
              </a:rPr>
              <a:t>güneyinde</a:t>
            </a:r>
            <a:r>
              <a:rPr sz="2000" spc="155" dirty="0">
                <a:solidFill>
                  <a:srgbClr val="2E2B1F"/>
                </a:solidFill>
                <a:latin typeface="Calibri"/>
                <a:cs typeface="Calibri"/>
              </a:rPr>
              <a:t> </a:t>
            </a:r>
            <a:r>
              <a:rPr sz="2000" spc="-10" dirty="0">
                <a:solidFill>
                  <a:srgbClr val="2E2B1F"/>
                </a:solidFill>
                <a:latin typeface="Calibri"/>
                <a:cs typeface="Calibri"/>
              </a:rPr>
              <a:t>uzanan </a:t>
            </a:r>
            <a:r>
              <a:rPr sz="2000" dirty="0">
                <a:solidFill>
                  <a:srgbClr val="2E2B1F"/>
                </a:solidFill>
                <a:latin typeface="Calibri"/>
                <a:cs typeface="Calibri"/>
              </a:rPr>
              <a:t>ünlü</a:t>
            </a:r>
            <a:r>
              <a:rPr sz="2000" spc="135" dirty="0">
                <a:solidFill>
                  <a:srgbClr val="2E2B1F"/>
                </a:solidFill>
                <a:latin typeface="Calibri"/>
                <a:cs typeface="Calibri"/>
              </a:rPr>
              <a:t>  </a:t>
            </a:r>
            <a:r>
              <a:rPr sz="2000" dirty="0">
                <a:solidFill>
                  <a:srgbClr val="2E2B1F"/>
                </a:solidFill>
                <a:latin typeface="Calibri"/>
                <a:cs typeface="Calibri"/>
              </a:rPr>
              <a:t>Alp</a:t>
            </a:r>
            <a:r>
              <a:rPr sz="2000" spc="140" dirty="0">
                <a:solidFill>
                  <a:srgbClr val="2E2B1F"/>
                </a:solidFill>
                <a:latin typeface="Calibri"/>
                <a:cs typeface="Calibri"/>
              </a:rPr>
              <a:t>  </a:t>
            </a:r>
            <a:r>
              <a:rPr sz="2000" dirty="0">
                <a:solidFill>
                  <a:srgbClr val="2E2B1F"/>
                </a:solidFill>
                <a:latin typeface="Calibri"/>
                <a:cs typeface="Calibri"/>
              </a:rPr>
              <a:t>sıradağlarını</a:t>
            </a:r>
            <a:r>
              <a:rPr sz="2000" spc="135" dirty="0">
                <a:solidFill>
                  <a:srgbClr val="2E2B1F"/>
                </a:solidFill>
                <a:latin typeface="Calibri"/>
                <a:cs typeface="Calibri"/>
              </a:rPr>
              <a:t>  </a:t>
            </a:r>
            <a:r>
              <a:rPr sz="2000" dirty="0">
                <a:solidFill>
                  <a:srgbClr val="2E2B1F"/>
                </a:solidFill>
                <a:latin typeface="Calibri"/>
                <a:cs typeface="Calibri"/>
              </a:rPr>
              <a:t>da</a:t>
            </a:r>
            <a:r>
              <a:rPr sz="2000" spc="130" dirty="0">
                <a:solidFill>
                  <a:srgbClr val="2E2B1F"/>
                </a:solidFill>
                <a:latin typeface="Calibri"/>
                <a:cs typeface="Calibri"/>
              </a:rPr>
              <a:t>  </a:t>
            </a:r>
            <a:r>
              <a:rPr sz="2000" dirty="0">
                <a:solidFill>
                  <a:srgbClr val="2E2B1F"/>
                </a:solidFill>
                <a:latin typeface="Calibri"/>
                <a:cs typeface="Calibri"/>
              </a:rPr>
              <a:t>kapsar.</a:t>
            </a:r>
            <a:r>
              <a:rPr sz="2000" spc="140" dirty="0">
                <a:solidFill>
                  <a:srgbClr val="2E2B1F"/>
                </a:solidFill>
                <a:latin typeface="Calibri"/>
                <a:cs typeface="Calibri"/>
              </a:rPr>
              <a:t>  </a:t>
            </a:r>
            <a:r>
              <a:rPr sz="2000" dirty="0">
                <a:solidFill>
                  <a:srgbClr val="2E2B1F"/>
                </a:solidFill>
                <a:latin typeface="Calibri"/>
                <a:cs typeface="Calibri"/>
              </a:rPr>
              <a:t>Akdeniz</a:t>
            </a:r>
            <a:r>
              <a:rPr sz="2000" spc="140" dirty="0">
                <a:solidFill>
                  <a:srgbClr val="2E2B1F"/>
                </a:solidFill>
                <a:latin typeface="Calibri"/>
                <a:cs typeface="Calibri"/>
              </a:rPr>
              <a:t>  </a:t>
            </a:r>
            <a:r>
              <a:rPr sz="2000" dirty="0">
                <a:solidFill>
                  <a:srgbClr val="2E2B1F"/>
                </a:solidFill>
                <a:latin typeface="Calibri"/>
                <a:cs typeface="Calibri"/>
              </a:rPr>
              <a:t>kıyısındaki</a:t>
            </a:r>
            <a:r>
              <a:rPr sz="2000" spc="140" dirty="0">
                <a:solidFill>
                  <a:srgbClr val="2E2B1F"/>
                </a:solidFill>
                <a:latin typeface="Calibri"/>
                <a:cs typeface="Calibri"/>
              </a:rPr>
              <a:t>  </a:t>
            </a:r>
            <a:r>
              <a:rPr sz="2000" dirty="0">
                <a:solidFill>
                  <a:srgbClr val="2E2B1F"/>
                </a:solidFill>
                <a:latin typeface="Calibri"/>
                <a:cs typeface="Calibri"/>
              </a:rPr>
              <a:t>dar</a:t>
            </a:r>
            <a:r>
              <a:rPr sz="2000" spc="140" dirty="0">
                <a:solidFill>
                  <a:srgbClr val="2E2B1F"/>
                </a:solidFill>
                <a:latin typeface="Calibri"/>
                <a:cs typeface="Calibri"/>
              </a:rPr>
              <a:t>  </a:t>
            </a:r>
            <a:r>
              <a:rPr sz="2000" spc="-25" dirty="0">
                <a:solidFill>
                  <a:srgbClr val="2E2B1F"/>
                </a:solidFill>
                <a:latin typeface="Calibri"/>
                <a:cs typeface="Calibri"/>
              </a:rPr>
              <a:t>ova </a:t>
            </a:r>
            <a:r>
              <a:rPr sz="2000" dirty="0">
                <a:solidFill>
                  <a:srgbClr val="2E2B1F"/>
                </a:solidFill>
                <a:latin typeface="Calibri"/>
                <a:cs typeface="Calibri"/>
              </a:rPr>
              <a:t>şeridinin</a:t>
            </a:r>
            <a:r>
              <a:rPr sz="2000" spc="135" dirty="0">
                <a:solidFill>
                  <a:srgbClr val="2E2B1F"/>
                </a:solidFill>
                <a:latin typeface="Calibri"/>
                <a:cs typeface="Calibri"/>
              </a:rPr>
              <a:t>  </a:t>
            </a:r>
            <a:r>
              <a:rPr sz="2000" dirty="0">
                <a:solidFill>
                  <a:srgbClr val="2E2B1F"/>
                </a:solidFill>
                <a:latin typeface="Calibri"/>
                <a:cs typeface="Calibri"/>
              </a:rPr>
              <a:t>hemen</a:t>
            </a:r>
            <a:r>
              <a:rPr sz="2000" spc="130" dirty="0">
                <a:solidFill>
                  <a:srgbClr val="2E2B1F"/>
                </a:solidFill>
                <a:latin typeface="Calibri"/>
                <a:cs typeface="Calibri"/>
              </a:rPr>
              <a:t>  </a:t>
            </a:r>
            <a:r>
              <a:rPr sz="2000" dirty="0">
                <a:solidFill>
                  <a:srgbClr val="2E2B1F"/>
                </a:solidFill>
                <a:latin typeface="Calibri"/>
                <a:cs typeface="Calibri"/>
              </a:rPr>
              <a:t>ardında</a:t>
            </a:r>
            <a:r>
              <a:rPr sz="2000" spc="120" dirty="0">
                <a:solidFill>
                  <a:srgbClr val="2E2B1F"/>
                </a:solidFill>
                <a:latin typeface="Calibri"/>
                <a:cs typeface="Calibri"/>
              </a:rPr>
              <a:t>  </a:t>
            </a:r>
            <a:r>
              <a:rPr sz="2000" dirty="0">
                <a:solidFill>
                  <a:srgbClr val="2E2B1F"/>
                </a:solidFill>
                <a:latin typeface="Calibri"/>
                <a:cs typeface="Calibri"/>
              </a:rPr>
              <a:t>yükselen</a:t>
            </a:r>
            <a:r>
              <a:rPr sz="2000" spc="135" dirty="0">
                <a:solidFill>
                  <a:srgbClr val="2E2B1F"/>
                </a:solidFill>
                <a:latin typeface="Calibri"/>
                <a:cs typeface="Calibri"/>
              </a:rPr>
              <a:t>  </a:t>
            </a:r>
            <a:r>
              <a:rPr sz="2000" dirty="0">
                <a:solidFill>
                  <a:srgbClr val="2E2B1F"/>
                </a:solidFill>
                <a:latin typeface="Calibri"/>
                <a:cs typeface="Calibri"/>
              </a:rPr>
              <a:t>bu</a:t>
            </a:r>
            <a:r>
              <a:rPr sz="2000" spc="130" dirty="0">
                <a:solidFill>
                  <a:srgbClr val="2E2B1F"/>
                </a:solidFill>
                <a:latin typeface="Calibri"/>
                <a:cs typeface="Calibri"/>
              </a:rPr>
              <a:t>  </a:t>
            </a:r>
            <a:r>
              <a:rPr sz="2000" dirty="0">
                <a:solidFill>
                  <a:srgbClr val="2E2B1F"/>
                </a:solidFill>
                <a:latin typeface="Calibri"/>
                <a:cs typeface="Calibri"/>
              </a:rPr>
              <a:t>dağlar</a:t>
            </a:r>
            <a:r>
              <a:rPr sz="2000" spc="120" dirty="0">
                <a:solidFill>
                  <a:srgbClr val="2E2B1F"/>
                </a:solidFill>
                <a:latin typeface="Calibri"/>
                <a:cs typeface="Calibri"/>
              </a:rPr>
              <a:t>  </a:t>
            </a:r>
            <a:r>
              <a:rPr sz="2000" dirty="0">
                <a:solidFill>
                  <a:srgbClr val="2E2B1F"/>
                </a:solidFill>
                <a:latin typeface="Calibri"/>
                <a:cs typeface="Calibri"/>
              </a:rPr>
              <a:t>çok</a:t>
            </a:r>
            <a:r>
              <a:rPr sz="2000" spc="130" dirty="0">
                <a:solidFill>
                  <a:srgbClr val="2E2B1F"/>
                </a:solidFill>
                <a:latin typeface="Calibri"/>
                <a:cs typeface="Calibri"/>
              </a:rPr>
              <a:t>  </a:t>
            </a:r>
            <a:r>
              <a:rPr sz="2000" spc="-10" dirty="0">
                <a:solidFill>
                  <a:srgbClr val="2E2B1F"/>
                </a:solidFill>
                <a:latin typeface="Calibri"/>
                <a:cs typeface="Calibri"/>
              </a:rPr>
              <a:t>parçalanmış görüntüdedir.</a:t>
            </a:r>
            <a:endParaRPr sz="2000" dirty="0">
              <a:latin typeface="Calibri"/>
              <a:cs typeface="Calibri"/>
            </a:endParaRPr>
          </a:p>
          <a:p>
            <a:pPr>
              <a:spcBef>
                <a:spcPts val="680"/>
              </a:spcBef>
            </a:pPr>
            <a:endParaRPr sz="2000" dirty="0">
              <a:latin typeface="Calibri"/>
              <a:cs typeface="Calibri"/>
            </a:endParaRPr>
          </a:p>
          <a:p>
            <a:pPr marL="239395" marR="5080" indent="-226695">
              <a:lnSpc>
                <a:spcPct val="90000"/>
              </a:lnSpc>
              <a:buClr>
                <a:srgbClr val="A9A47B"/>
              </a:buClr>
              <a:buFont typeface="Arial MT"/>
              <a:buChar char="•"/>
              <a:tabLst>
                <a:tab pos="241300" algn="l"/>
              </a:tabLst>
            </a:pPr>
            <a:r>
              <a:rPr sz="2000" dirty="0">
                <a:solidFill>
                  <a:srgbClr val="2E2B1F"/>
                </a:solidFill>
                <a:latin typeface="Calibri"/>
                <a:cs typeface="Calibri"/>
              </a:rPr>
              <a:t>Birbirini</a:t>
            </a:r>
            <a:r>
              <a:rPr sz="2000" spc="25" dirty="0">
                <a:solidFill>
                  <a:srgbClr val="2E2B1F"/>
                </a:solidFill>
                <a:latin typeface="Calibri"/>
                <a:cs typeface="Calibri"/>
              </a:rPr>
              <a:t> </a:t>
            </a:r>
            <a:r>
              <a:rPr sz="2000" dirty="0">
                <a:solidFill>
                  <a:srgbClr val="2E2B1F"/>
                </a:solidFill>
                <a:latin typeface="Calibri"/>
                <a:cs typeface="Calibri"/>
              </a:rPr>
              <a:t>takip</a:t>
            </a:r>
            <a:r>
              <a:rPr sz="2000" spc="40" dirty="0">
                <a:solidFill>
                  <a:srgbClr val="2E2B1F"/>
                </a:solidFill>
                <a:latin typeface="Calibri"/>
                <a:cs typeface="Calibri"/>
              </a:rPr>
              <a:t> </a:t>
            </a:r>
            <a:r>
              <a:rPr sz="2000" dirty="0">
                <a:solidFill>
                  <a:srgbClr val="2E2B1F"/>
                </a:solidFill>
                <a:latin typeface="Calibri"/>
                <a:cs typeface="Calibri"/>
              </a:rPr>
              <a:t>eder</a:t>
            </a:r>
            <a:r>
              <a:rPr sz="2000" spc="20" dirty="0">
                <a:solidFill>
                  <a:srgbClr val="2E2B1F"/>
                </a:solidFill>
                <a:latin typeface="Calibri"/>
                <a:cs typeface="Calibri"/>
              </a:rPr>
              <a:t> </a:t>
            </a:r>
            <a:r>
              <a:rPr sz="2000" dirty="0">
                <a:solidFill>
                  <a:srgbClr val="2E2B1F"/>
                </a:solidFill>
                <a:latin typeface="Calibri"/>
                <a:cs typeface="Calibri"/>
              </a:rPr>
              <a:t>halde</a:t>
            </a:r>
            <a:r>
              <a:rPr sz="2000" spc="25" dirty="0">
                <a:solidFill>
                  <a:srgbClr val="2E2B1F"/>
                </a:solidFill>
                <a:latin typeface="Calibri"/>
                <a:cs typeface="Calibri"/>
              </a:rPr>
              <a:t> </a:t>
            </a:r>
            <a:r>
              <a:rPr sz="2000" dirty="0">
                <a:solidFill>
                  <a:srgbClr val="2E2B1F"/>
                </a:solidFill>
                <a:latin typeface="Calibri"/>
                <a:cs typeface="Calibri"/>
              </a:rPr>
              <a:t>uzanan</a:t>
            </a:r>
            <a:r>
              <a:rPr sz="2000" spc="30" dirty="0">
                <a:solidFill>
                  <a:srgbClr val="2E2B1F"/>
                </a:solidFill>
                <a:latin typeface="Calibri"/>
                <a:cs typeface="Calibri"/>
              </a:rPr>
              <a:t> </a:t>
            </a:r>
            <a:r>
              <a:rPr sz="2000" dirty="0">
                <a:solidFill>
                  <a:srgbClr val="2E2B1F"/>
                </a:solidFill>
                <a:latin typeface="Calibri"/>
                <a:cs typeface="Calibri"/>
              </a:rPr>
              <a:t>asıl</a:t>
            </a:r>
            <a:r>
              <a:rPr sz="2000" spc="20" dirty="0">
                <a:solidFill>
                  <a:srgbClr val="2E2B1F"/>
                </a:solidFill>
                <a:latin typeface="Calibri"/>
                <a:cs typeface="Calibri"/>
              </a:rPr>
              <a:t> </a:t>
            </a:r>
            <a:r>
              <a:rPr sz="2000" dirty="0">
                <a:solidFill>
                  <a:srgbClr val="2E2B1F"/>
                </a:solidFill>
                <a:latin typeface="Calibri"/>
                <a:cs typeface="Calibri"/>
              </a:rPr>
              <a:t>Alpler,</a:t>
            </a:r>
            <a:r>
              <a:rPr sz="2000" spc="35" dirty="0">
                <a:solidFill>
                  <a:srgbClr val="2E2B1F"/>
                </a:solidFill>
                <a:latin typeface="Calibri"/>
                <a:cs typeface="Calibri"/>
              </a:rPr>
              <a:t> </a:t>
            </a:r>
            <a:r>
              <a:rPr sz="2000" dirty="0">
                <a:solidFill>
                  <a:srgbClr val="2E2B1F"/>
                </a:solidFill>
                <a:latin typeface="Calibri"/>
                <a:cs typeface="Calibri"/>
              </a:rPr>
              <a:t>İsviçre</a:t>
            </a:r>
            <a:r>
              <a:rPr sz="2000" spc="25" dirty="0">
                <a:solidFill>
                  <a:srgbClr val="2E2B1F"/>
                </a:solidFill>
                <a:latin typeface="Calibri"/>
                <a:cs typeface="Calibri"/>
              </a:rPr>
              <a:t> </a:t>
            </a:r>
            <a:r>
              <a:rPr sz="2000" dirty="0">
                <a:solidFill>
                  <a:srgbClr val="2E2B1F"/>
                </a:solidFill>
                <a:latin typeface="Calibri"/>
                <a:cs typeface="Calibri"/>
              </a:rPr>
              <a:t>ve</a:t>
            </a:r>
            <a:r>
              <a:rPr sz="2000" spc="20" dirty="0">
                <a:solidFill>
                  <a:srgbClr val="2E2B1F"/>
                </a:solidFill>
                <a:latin typeface="Calibri"/>
                <a:cs typeface="Calibri"/>
              </a:rPr>
              <a:t> </a:t>
            </a:r>
            <a:r>
              <a:rPr sz="2000" spc="-10" dirty="0">
                <a:solidFill>
                  <a:srgbClr val="2E2B1F"/>
                </a:solidFill>
                <a:latin typeface="Calibri"/>
                <a:cs typeface="Calibri"/>
              </a:rPr>
              <a:t>Avusturya’yı 	</a:t>
            </a:r>
            <a:r>
              <a:rPr sz="2000" dirty="0">
                <a:solidFill>
                  <a:srgbClr val="2E2B1F"/>
                </a:solidFill>
                <a:latin typeface="Calibri"/>
                <a:cs typeface="Calibri"/>
              </a:rPr>
              <a:t>Güney</a:t>
            </a:r>
            <a:r>
              <a:rPr sz="2000" spc="25" dirty="0">
                <a:solidFill>
                  <a:srgbClr val="2E2B1F"/>
                </a:solidFill>
                <a:latin typeface="Calibri"/>
                <a:cs typeface="Calibri"/>
              </a:rPr>
              <a:t> </a:t>
            </a:r>
            <a:r>
              <a:rPr sz="2000" dirty="0">
                <a:solidFill>
                  <a:srgbClr val="2E2B1F"/>
                </a:solidFill>
                <a:latin typeface="Calibri"/>
                <a:cs typeface="Calibri"/>
              </a:rPr>
              <a:t>Avrupa’dan</a:t>
            </a:r>
            <a:r>
              <a:rPr sz="2000" spc="30" dirty="0">
                <a:solidFill>
                  <a:srgbClr val="2E2B1F"/>
                </a:solidFill>
                <a:latin typeface="Calibri"/>
                <a:cs typeface="Calibri"/>
              </a:rPr>
              <a:t> </a:t>
            </a:r>
            <a:r>
              <a:rPr sz="2000" dirty="0">
                <a:solidFill>
                  <a:srgbClr val="2E2B1F"/>
                </a:solidFill>
                <a:latin typeface="Calibri"/>
                <a:cs typeface="Calibri"/>
              </a:rPr>
              <a:t>ayıran</a:t>
            </a:r>
            <a:r>
              <a:rPr sz="2000" spc="30" dirty="0">
                <a:solidFill>
                  <a:srgbClr val="2E2B1F"/>
                </a:solidFill>
                <a:latin typeface="Calibri"/>
                <a:cs typeface="Calibri"/>
              </a:rPr>
              <a:t> </a:t>
            </a:r>
            <a:r>
              <a:rPr sz="2000" dirty="0">
                <a:solidFill>
                  <a:srgbClr val="2E2B1F"/>
                </a:solidFill>
                <a:latin typeface="Calibri"/>
                <a:cs typeface="Calibri"/>
              </a:rPr>
              <a:t>sınırı</a:t>
            </a:r>
            <a:r>
              <a:rPr sz="2000" spc="20" dirty="0">
                <a:solidFill>
                  <a:srgbClr val="2E2B1F"/>
                </a:solidFill>
                <a:latin typeface="Calibri"/>
                <a:cs typeface="Calibri"/>
              </a:rPr>
              <a:t> </a:t>
            </a:r>
            <a:r>
              <a:rPr sz="2000" spc="-10" dirty="0">
                <a:solidFill>
                  <a:srgbClr val="2E2B1F"/>
                </a:solidFill>
                <a:latin typeface="Calibri"/>
                <a:cs typeface="Calibri"/>
              </a:rPr>
              <a:t>oluştururlar.</a:t>
            </a:r>
            <a:r>
              <a:rPr sz="2000" spc="20" dirty="0">
                <a:solidFill>
                  <a:srgbClr val="2E2B1F"/>
                </a:solidFill>
                <a:latin typeface="Calibri"/>
                <a:cs typeface="Calibri"/>
              </a:rPr>
              <a:t> </a:t>
            </a:r>
            <a:r>
              <a:rPr sz="2000" dirty="0">
                <a:solidFill>
                  <a:srgbClr val="2E2B1F"/>
                </a:solidFill>
                <a:latin typeface="Calibri"/>
                <a:cs typeface="Calibri"/>
              </a:rPr>
              <a:t>Alpenin,</a:t>
            </a:r>
            <a:r>
              <a:rPr sz="2000" spc="20" dirty="0">
                <a:solidFill>
                  <a:srgbClr val="2E2B1F"/>
                </a:solidFill>
                <a:latin typeface="Calibri"/>
                <a:cs typeface="Calibri"/>
              </a:rPr>
              <a:t> </a:t>
            </a:r>
            <a:r>
              <a:rPr sz="2000" dirty="0">
                <a:solidFill>
                  <a:srgbClr val="2E2B1F"/>
                </a:solidFill>
                <a:latin typeface="Calibri"/>
                <a:cs typeface="Calibri"/>
              </a:rPr>
              <a:t>Dinar,</a:t>
            </a:r>
            <a:r>
              <a:rPr sz="2000" spc="15" dirty="0">
                <a:solidFill>
                  <a:srgbClr val="2E2B1F"/>
                </a:solidFill>
                <a:latin typeface="Calibri"/>
                <a:cs typeface="Calibri"/>
              </a:rPr>
              <a:t> </a:t>
            </a:r>
            <a:r>
              <a:rPr sz="2000" spc="-10" dirty="0">
                <a:solidFill>
                  <a:srgbClr val="2E2B1F"/>
                </a:solidFill>
                <a:latin typeface="Calibri"/>
                <a:cs typeface="Calibri"/>
              </a:rPr>
              <a:t>Pindus </a:t>
            </a:r>
            <a:r>
              <a:rPr sz="2000" dirty="0" err="1">
                <a:solidFill>
                  <a:srgbClr val="2E2B1F"/>
                </a:solidFill>
                <a:latin typeface="Calibri"/>
                <a:cs typeface="Calibri"/>
              </a:rPr>
              <a:t>ve</a:t>
            </a:r>
            <a:r>
              <a:rPr sz="2000" spc="345" dirty="0">
                <a:solidFill>
                  <a:srgbClr val="2E2B1F"/>
                </a:solidFill>
                <a:latin typeface="Calibri"/>
                <a:cs typeface="Calibri"/>
              </a:rPr>
              <a:t> </a:t>
            </a:r>
            <a:r>
              <a:rPr sz="2000" dirty="0">
                <a:solidFill>
                  <a:srgbClr val="2E2B1F"/>
                </a:solidFill>
                <a:latin typeface="Calibri"/>
                <a:cs typeface="Calibri"/>
              </a:rPr>
              <a:t>Balkan</a:t>
            </a:r>
            <a:r>
              <a:rPr sz="2000" spc="345" dirty="0">
                <a:solidFill>
                  <a:srgbClr val="2E2B1F"/>
                </a:solidFill>
                <a:latin typeface="Calibri"/>
                <a:cs typeface="Calibri"/>
              </a:rPr>
              <a:t> </a:t>
            </a:r>
            <a:r>
              <a:rPr sz="2000" dirty="0">
                <a:solidFill>
                  <a:srgbClr val="2E2B1F"/>
                </a:solidFill>
                <a:latin typeface="Calibri"/>
                <a:cs typeface="Calibri"/>
              </a:rPr>
              <a:t>Dağları</a:t>
            </a:r>
            <a:r>
              <a:rPr sz="2000" spc="350" dirty="0">
                <a:solidFill>
                  <a:srgbClr val="2E2B1F"/>
                </a:solidFill>
                <a:latin typeface="Calibri"/>
                <a:cs typeface="Calibri"/>
              </a:rPr>
              <a:t> </a:t>
            </a:r>
            <a:r>
              <a:rPr sz="2000" dirty="0">
                <a:solidFill>
                  <a:srgbClr val="2E2B1F"/>
                </a:solidFill>
                <a:latin typeface="Calibri"/>
                <a:cs typeface="Calibri"/>
              </a:rPr>
              <a:t>Güney</a:t>
            </a:r>
            <a:r>
              <a:rPr sz="2000" spc="340" dirty="0">
                <a:solidFill>
                  <a:srgbClr val="2E2B1F"/>
                </a:solidFill>
                <a:latin typeface="Calibri"/>
                <a:cs typeface="Calibri"/>
              </a:rPr>
              <a:t> </a:t>
            </a:r>
            <a:r>
              <a:rPr sz="2000" dirty="0">
                <a:solidFill>
                  <a:srgbClr val="2E2B1F"/>
                </a:solidFill>
                <a:latin typeface="Calibri"/>
                <a:cs typeface="Calibri"/>
              </a:rPr>
              <a:t>Avrupa</a:t>
            </a:r>
            <a:r>
              <a:rPr sz="2000" spc="350" dirty="0">
                <a:solidFill>
                  <a:srgbClr val="2E2B1F"/>
                </a:solidFill>
                <a:latin typeface="Calibri"/>
                <a:cs typeface="Calibri"/>
              </a:rPr>
              <a:t> </a:t>
            </a:r>
            <a:r>
              <a:rPr sz="2000" dirty="0">
                <a:solidFill>
                  <a:srgbClr val="2E2B1F"/>
                </a:solidFill>
                <a:latin typeface="Calibri"/>
                <a:cs typeface="Calibri"/>
              </a:rPr>
              <a:t>sınırı</a:t>
            </a:r>
            <a:r>
              <a:rPr sz="2000" spc="355" dirty="0">
                <a:solidFill>
                  <a:srgbClr val="2E2B1F"/>
                </a:solidFill>
                <a:latin typeface="Calibri"/>
                <a:cs typeface="Calibri"/>
              </a:rPr>
              <a:t> </a:t>
            </a:r>
            <a:r>
              <a:rPr sz="2000" dirty="0">
                <a:solidFill>
                  <a:srgbClr val="2E2B1F"/>
                </a:solidFill>
                <a:latin typeface="Calibri"/>
                <a:cs typeface="Calibri"/>
              </a:rPr>
              <a:t>içindedir.</a:t>
            </a:r>
            <a:r>
              <a:rPr sz="2000" spc="350" dirty="0">
                <a:solidFill>
                  <a:srgbClr val="2E2B1F"/>
                </a:solidFill>
                <a:latin typeface="Calibri"/>
                <a:cs typeface="Calibri"/>
              </a:rPr>
              <a:t> </a:t>
            </a:r>
            <a:r>
              <a:rPr sz="2000" dirty="0">
                <a:solidFill>
                  <a:srgbClr val="2E2B1F"/>
                </a:solidFill>
                <a:latin typeface="Calibri"/>
                <a:cs typeface="Calibri"/>
              </a:rPr>
              <a:t>Bu</a:t>
            </a:r>
            <a:r>
              <a:rPr sz="2000" spc="340" dirty="0">
                <a:solidFill>
                  <a:srgbClr val="2E2B1F"/>
                </a:solidFill>
                <a:latin typeface="Calibri"/>
                <a:cs typeface="Calibri"/>
              </a:rPr>
              <a:t> </a:t>
            </a:r>
            <a:r>
              <a:rPr sz="2000" dirty="0">
                <a:solidFill>
                  <a:srgbClr val="2E2B1F"/>
                </a:solidFill>
                <a:latin typeface="Calibri"/>
                <a:cs typeface="Calibri"/>
              </a:rPr>
              <a:t>bölgede</a:t>
            </a:r>
            <a:r>
              <a:rPr sz="2000" spc="345" dirty="0">
                <a:solidFill>
                  <a:srgbClr val="2E2B1F"/>
                </a:solidFill>
                <a:latin typeface="Calibri"/>
                <a:cs typeface="Calibri"/>
              </a:rPr>
              <a:t> </a:t>
            </a:r>
            <a:r>
              <a:rPr sz="2000" spc="-25" dirty="0" err="1">
                <a:solidFill>
                  <a:srgbClr val="2E2B1F"/>
                </a:solidFill>
                <a:latin typeface="Calibri"/>
                <a:cs typeface="Calibri"/>
              </a:rPr>
              <a:t>yer</a:t>
            </a:r>
            <a:r>
              <a:rPr sz="2000" spc="-25" dirty="0">
                <a:solidFill>
                  <a:srgbClr val="2E2B1F"/>
                </a:solidFill>
                <a:latin typeface="Calibri"/>
                <a:cs typeface="Calibri"/>
              </a:rPr>
              <a:t> </a:t>
            </a:r>
            <a:r>
              <a:rPr sz="2000" dirty="0" err="1">
                <a:solidFill>
                  <a:srgbClr val="2E2B1F"/>
                </a:solidFill>
                <a:latin typeface="Calibri"/>
                <a:cs typeface="Calibri"/>
              </a:rPr>
              <a:t>alan</a:t>
            </a:r>
            <a:r>
              <a:rPr sz="2000" spc="110" dirty="0">
                <a:solidFill>
                  <a:srgbClr val="2E2B1F"/>
                </a:solidFill>
                <a:latin typeface="Calibri"/>
                <a:cs typeface="Calibri"/>
              </a:rPr>
              <a:t> </a:t>
            </a:r>
            <a:r>
              <a:rPr sz="2000" dirty="0">
                <a:solidFill>
                  <a:srgbClr val="2E2B1F"/>
                </a:solidFill>
                <a:latin typeface="Calibri"/>
                <a:cs typeface="Calibri"/>
              </a:rPr>
              <a:t>ova</a:t>
            </a:r>
            <a:r>
              <a:rPr sz="2000" spc="114" dirty="0">
                <a:solidFill>
                  <a:srgbClr val="2E2B1F"/>
                </a:solidFill>
                <a:latin typeface="Calibri"/>
                <a:cs typeface="Calibri"/>
              </a:rPr>
              <a:t> </a:t>
            </a:r>
            <a:r>
              <a:rPr sz="2000" dirty="0">
                <a:solidFill>
                  <a:srgbClr val="2E2B1F"/>
                </a:solidFill>
                <a:latin typeface="Calibri"/>
                <a:cs typeface="Calibri"/>
              </a:rPr>
              <a:t>ve</a:t>
            </a:r>
            <a:r>
              <a:rPr sz="2000" spc="105" dirty="0">
                <a:solidFill>
                  <a:srgbClr val="2E2B1F"/>
                </a:solidFill>
                <a:latin typeface="Calibri"/>
                <a:cs typeface="Calibri"/>
              </a:rPr>
              <a:t> </a:t>
            </a:r>
            <a:r>
              <a:rPr sz="2000" dirty="0">
                <a:solidFill>
                  <a:srgbClr val="2E2B1F"/>
                </a:solidFill>
                <a:latin typeface="Calibri"/>
                <a:cs typeface="Calibri"/>
              </a:rPr>
              <a:t>havzaların</a:t>
            </a:r>
            <a:r>
              <a:rPr sz="2000" spc="120" dirty="0">
                <a:solidFill>
                  <a:srgbClr val="2E2B1F"/>
                </a:solidFill>
                <a:latin typeface="Calibri"/>
                <a:cs typeface="Calibri"/>
              </a:rPr>
              <a:t> </a:t>
            </a:r>
            <a:r>
              <a:rPr sz="2000" dirty="0">
                <a:solidFill>
                  <a:srgbClr val="2E2B1F"/>
                </a:solidFill>
                <a:latin typeface="Calibri"/>
                <a:cs typeface="Calibri"/>
              </a:rPr>
              <a:t>başlıcaları,</a:t>
            </a:r>
            <a:r>
              <a:rPr sz="2000" spc="114" dirty="0">
                <a:solidFill>
                  <a:srgbClr val="2E2B1F"/>
                </a:solidFill>
                <a:latin typeface="Calibri"/>
                <a:cs typeface="Calibri"/>
              </a:rPr>
              <a:t> </a:t>
            </a:r>
            <a:r>
              <a:rPr sz="2000" dirty="0">
                <a:solidFill>
                  <a:srgbClr val="2E2B1F"/>
                </a:solidFill>
                <a:latin typeface="Calibri"/>
                <a:cs typeface="Calibri"/>
              </a:rPr>
              <a:t>Endülüs,</a:t>
            </a:r>
            <a:r>
              <a:rPr sz="2000" spc="105" dirty="0">
                <a:solidFill>
                  <a:srgbClr val="2E2B1F"/>
                </a:solidFill>
                <a:latin typeface="Calibri"/>
                <a:cs typeface="Calibri"/>
              </a:rPr>
              <a:t> </a:t>
            </a:r>
            <a:r>
              <a:rPr sz="2000" dirty="0">
                <a:solidFill>
                  <a:srgbClr val="2E2B1F"/>
                </a:solidFill>
                <a:latin typeface="Calibri"/>
                <a:cs typeface="Calibri"/>
              </a:rPr>
              <a:t>Po,</a:t>
            </a:r>
            <a:r>
              <a:rPr sz="2000" spc="110" dirty="0">
                <a:solidFill>
                  <a:srgbClr val="2E2B1F"/>
                </a:solidFill>
                <a:latin typeface="Calibri"/>
                <a:cs typeface="Calibri"/>
              </a:rPr>
              <a:t> </a:t>
            </a:r>
            <a:r>
              <a:rPr sz="2000" dirty="0">
                <a:solidFill>
                  <a:srgbClr val="2E2B1F"/>
                </a:solidFill>
                <a:latin typeface="Calibri"/>
                <a:cs typeface="Calibri"/>
              </a:rPr>
              <a:t>Aşağı</a:t>
            </a:r>
            <a:r>
              <a:rPr sz="2000" spc="110" dirty="0">
                <a:solidFill>
                  <a:srgbClr val="2E2B1F"/>
                </a:solidFill>
                <a:latin typeface="Calibri"/>
                <a:cs typeface="Calibri"/>
              </a:rPr>
              <a:t> </a:t>
            </a:r>
            <a:r>
              <a:rPr sz="2000" dirty="0">
                <a:solidFill>
                  <a:srgbClr val="2E2B1F"/>
                </a:solidFill>
                <a:latin typeface="Calibri"/>
                <a:cs typeface="Calibri"/>
              </a:rPr>
              <a:t>Tuna,</a:t>
            </a:r>
            <a:r>
              <a:rPr sz="2000" spc="120" dirty="0">
                <a:solidFill>
                  <a:srgbClr val="2E2B1F"/>
                </a:solidFill>
                <a:latin typeface="Calibri"/>
                <a:cs typeface="Calibri"/>
              </a:rPr>
              <a:t> </a:t>
            </a:r>
            <a:r>
              <a:rPr sz="2000" spc="-10" dirty="0">
                <a:solidFill>
                  <a:srgbClr val="2E2B1F"/>
                </a:solidFill>
                <a:latin typeface="Calibri"/>
                <a:cs typeface="Calibri"/>
              </a:rPr>
              <a:t>Vardar </a:t>
            </a:r>
            <a:r>
              <a:rPr sz="2000" dirty="0" err="1">
                <a:solidFill>
                  <a:srgbClr val="2E2B1F"/>
                </a:solidFill>
                <a:latin typeface="Calibri"/>
                <a:cs typeface="Calibri"/>
              </a:rPr>
              <a:t>ve</a:t>
            </a:r>
            <a:r>
              <a:rPr sz="2000" spc="-65" dirty="0">
                <a:solidFill>
                  <a:srgbClr val="2E2B1F"/>
                </a:solidFill>
                <a:latin typeface="Calibri"/>
                <a:cs typeface="Calibri"/>
              </a:rPr>
              <a:t> </a:t>
            </a:r>
            <a:r>
              <a:rPr sz="2000" spc="-25" dirty="0">
                <a:solidFill>
                  <a:srgbClr val="2E2B1F"/>
                </a:solidFill>
                <a:latin typeface="Calibri"/>
                <a:cs typeface="Calibri"/>
              </a:rPr>
              <a:t>Teselya</a:t>
            </a:r>
            <a:r>
              <a:rPr sz="2000" spc="-40" dirty="0">
                <a:solidFill>
                  <a:srgbClr val="2E2B1F"/>
                </a:solidFill>
                <a:latin typeface="Calibri"/>
                <a:cs typeface="Calibri"/>
              </a:rPr>
              <a:t> </a:t>
            </a:r>
            <a:r>
              <a:rPr sz="2000" spc="-10" dirty="0" err="1">
                <a:solidFill>
                  <a:srgbClr val="2E2B1F"/>
                </a:solidFill>
                <a:latin typeface="Calibri"/>
                <a:cs typeface="Calibri"/>
              </a:rPr>
              <a:t>düzlükleridir</a:t>
            </a:r>
            <a:r>
              <a:rPr sz="2000" spc="-10" dirty="0">
                <a:solidFill>
                  <a:srgbClr val="2E2B1F"/>
                </a:solidFill>
                <a:latin typeface="Calibri"/>
                <a:cs typeface="Calibri"/>
              </a:rPr>
              <a:t>.</a:t>
            </a:r>
            <a:endParaRPr lang="tr-TR" sz="2000" spc="-10" dirty="0">
              <a:solidFill>
                <a:srgbClr val="2E2B1F"/>
              </a:solidFill>
              <a:latin typeface="Calibri"/>
              <a:cs typeface="Calibri"/>
            </a:endParaRPr>
          </a:p>
          <a:p>
            <a:pPr marL="239395" marR="5080" indent="-226695" algn="just">
              <a:lnSpc>
                <a:spcPct val="90000"/>
              </a:lnSpc>
              <a:buClr>
                <a:srgbClr val="A9A47B"/>
              </a:buClr>
              <a:buFont typeface="Arial MT"/>
              <a:buChar char="•"/>
              <a:tabLst>
                <a:tab pos="241300" algn="l"/>
              </a:tabLst>
            </a:pPr>
            <a:endParaRPr lang="tr-TR" sz="2000" spc="-10" dirty="0">
              <a:solidFill>
                <a:srgbClr val="2E2B1F"/>
              </a:solidFill>
              <a:latin typeface="Calibri"/>
              <a:cs typeface="Calibri"/>
            </a:endParaRPr>
          </a:p>
        </p:txBody>
      </p:sp>
      <p:pic>
        <p:nvPicPr>
          <p:cNvPr id="10" name="Resim 9"/>
          <p:cNvPicPr>
            <a:picLocks noChangeAspect="1"/>
          </p:cNvPicPr>
          <p:nvPr/>
        </p:nvPicPr>
        <p:blipFill>
          <a:blip r:embed="rId2"/>
          <a:stretch>
            <a:fillRect/>
          </a:stretch>
        </p:blipFill>
        <p:spPr>
          <a:xfrm>
            <a:off x="3733800" y="3505201"/>
            <a:ext cx="4572000" cy="322464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1568116" y="1670636"/>
            <a:ext cx="2343150" cy="3736974"/>
          </a:xfrm>
        </p:spPr>
        <p:txBody>
          <a:bodyPr>
            <a:normAutofit fontScale="85000" lnSpcReduction="10000"/>
          </a:bodyPr>
          <a:lstStyle/>
          <a:p>
            <a:r>
              <a:rPr lang="tr-TR" b="1" u="sng" dirty="0"/>
              <a:t>İngiliz Adaları, </a:t>
            </a:r>
            <a:r>
              <a:rPr lang="tr-TR" dirty="0"/>
              <a:t>Galler, İngiltere, İskoçya  ve Kuzey İrlanda. Bu devletlerin, İrlanda Adası'ndaki Kuzey İrlanda  hariç, hepsi Büyük Britanya adasındadır.</a:t>
            </a:r>
          </a:p>
          <a:p>
            <a:endParaRPr lang="tr-TR" dirty="0"/>
          </a:p>
        </p:txBody>
      </p:sp>
      <p:pic>
        <p:nvPicPr>
          <p:cNvPr id="4" name="Resim 3"/>
          <p:cNvPicPr>
            <a:picLocks noChangeAspect="1"/>
          </p:cNvPicPr>
          <p:nvPr/>
        </p:nvPicPr>
        <p:blipFill>
          <a:blip r:embed="rId2"/>
          <a:stretch>
            <a:fillRect/>
          </a:stretch>
        </p:blipFill>
        <p:spPr>
          <a:xfrm>
            <a:off x="3891214" y="719723"/>
            <a:ext cx="6653269" cy="5638800"/>
          </a:xfrm>
          <a:prstGeom prst="rect">
            <a:avLst/>
          </a:prstGeom>
        </p:spPr>
      </p:pic>
    </p:spTree>
    <p:extLst>
      <p:ext uri="{BB962C8B-B14F-4D97-AF65-F5344CB8AC3E}">
        <p14:creationId xmlns:p14="http://schemas.microsoft.com/office/powerpoint/2010/main" val="2277747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Fiziki Coğrafya Özellikleri</a:t>
            </a:r>
          </a:p>
        </p:txBody>
      </p:sp>
      <p:sp>
        <p:nvSpPr>
          <p:cNvPr id="3" name="Content Placeholder 2"/>
          <p:cNvSpPr>
            <a:spLocks noGrp="1"/>
          </p:cNvSpPr>
          <p:nvPr>
            <p:ph idx="1"/>
          </p:nvPr>
        </p:nvSpPr>
        <p:spPr>
          <a:xfrm>
            <a:off x="2152650" y="1371600"/>
            <a:ext cx="7886700" cy="4805364"/>
          </a:xfrm>
        </p:spPr>
        <p:txBody>
          <a:bodyPr/>
          <a:lstStyle/>
          <a:p>
            <a:r>
              <a:rPr lang="tr-TR" b="1" dirty="0"/>
              <a:t>Dağlar</a:t>
            </a:r>
            <a:r>
              <a:rPr lang="tr-TR" dirty="0"/>
              <a:t>:</a:t>
            </a:r>
          </a:p>
          <a:p>
            <a:r>
              <a:rPr lang="tr-TR" dirty="0"/>
              <a:t>Avrupa, Okyanusya’dan sonra en alçak kıtadır.</a:t>
            </a:r>
          </a:p>
          <a:p>
            <a:r>
              <a:rPr lang="tr-TR" dirty="0"/>
              <a:t>Ovalar en çok Doğu Avrupa’da genişler ve batıya doğru daha dar ve daha dağınık bir manzara göstermektedir.</a:t>
            </a:r>
          </a:p>
          <a:p>
            <a:r>
              <a:rPr lang="tr-TR" dirty="0"/>
              <a:t>Avrupa’nın başlıca dağlarının kıtanın güney yarısında toplanmış bulundukları göze çarpar (Alpler).</a:t>
            </a:r>
          </a:p>
          <a:p>
            <a:endParaRPr lang="tr-TR" dirty="0"/>
          </a:p>
        </p:txBody>
      </p:sp>
      <p:pic>
        <p:nvPicPr>
          <p:cNvPr id="4" name="Picture 3"/>
          <p:cNvPicPr>
            <a:picLocks noChangeAspect="1"/>
          </p:cNvPicPr>
          <p:nvPr/>
        </p:nvPicPr>
        <p:blipFill>
          <a:blip r:embed="rId2"/>
          <a:stretch>
            <a:fillRect/>
          </a:stretch>
        </p:blipFill>
        <p:spPr>
          <a:xfrm>
            <a:off x="1764417" y="3584806"/>
            <a:ext cx="8663167" cy="3212870"/>
          </a:xfrm>
          <a:prstGeom prst="rect">
            <a:avLst/>
          </a:prstGeom>
        </p:spPr>
      </p:pic>
    </p:spTree>
    <p:extLst>
      <p:ext uri="{BB962C8B-B14F-4D97-AF65-F5344CB8AC3E}">
        <p14:creationId xmlns:p14="http://schemas.microsoft.com/office/powerpoint/2010/main" val="181288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4" name="Content Placeholder 3"/>
          <p:cNvPicPr>
            <a:picLocks noGrp="1" noChangeAspect="1"/>
          </p:cNvPicPr>
          <p:nvPr>
            <p:ph idx="1"/>
          </p:nvPr>
        </p:nvPicPr>
        <p:blipFill>
          <a:blip r:embed="rId2"/>
          <a:stretch>
            <a:fillRect/>
          </a:stretch>
        </p:blipFill>
        <p:spPr>
          <a:xfrm>
            <a:off x="1935111" y="685800"/>
            <a:ext cx="8321778" cy="5638800"/>
          </a:xfrm>
          <a:prstGeom prst="rect">
            <a:avLst/>
          </a:prstGeom>
        </p:spPr>
      </p:pic>
    </p:spTree>
    <p:extLst>
      <p:ext uri="{BB962C8B-B14F-4D97-AF65-F5344CB8AC3E}">
        <p14:creationId xmlns:p14="http://schemas.microsoft.com/office/powerpoint/2010/main" val="2865578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4" name="Content Placeholder 3"/>
          <p:cNvPicPr>
            <a:picLocks noGrp="1" noChangeAspect="1"/>
          </p:cNvPicPr>
          <p:nvPr>
            <p:ph idx="1"/>
          </p:nvPr>
        </p:nvPicPr>
        <p:blipFill>
          <a:blip r:embed="rId2"/>
          <a:stretch>
            <a:fillRect/>
          </a:stretch>
        </p:blipFill>
        <p:spPr>
          <a:xfrm>
            <a:off x="1659012" y="838200"/>
            <a:ext cx="8873977" cy="5638800"/>
          </a:xfrm>
          <a:prstGeom prst="rect">
            <a:avLst/>
          </a:prstGeom>
        </p:spPr>
      </p:pic>
    </p:spTree>
    <p:extLst>
      <p:ext uri="{BB962C8B-B14F-4D97-AF65-F5344CB8AC3E}">
        <p14:creationId xmlns:p14="http://schemas.microsoft.com/office/powerpoint/2010/main" val="409523193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789</Words>
  <Application>Microsoft Office PowerPoint</Application>
  <PresentationFormat>Geniş ekran</PresentationFormat>
  <Paragraphs>49</Paragraphs>
  <Slides>13</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13</vt:i4>
      </vt:variant>
    </vt:vector>
  </HeadingPairs>
  <TitlesOfParts>
    <vt:vector size="19" baseType="lpstr">
      <vt:lpstr>Arial</vt:lpstr>
      <vt:lpstr>Arial MT</vt:lpstr>
      <vt:lpstr>Calibri</vt:lpstr>
      <vt:lpstr>Calibri Light</vt:lpstr>
      <vt:lpstr>Cambria</vt:lpstr>
      <vt:lpstr>Office Teması</vt:lpstr>
      <vt:lpstr>PowerPoint Sunusu</vt:lpstr>
      <vt:lpstr>PowerPoint Sunusu</vt:lpstr>
      <vt:lpstr>PowerPoint Sunusu</vt:lpstr>
      <vt:lpstr>PowerPoint Sunusu</vt:lpstr>
      <vt:lpstr>PowerPoint Sunusu</vt:lpstr>
      <vt:lpstr>PowerPoint Sunusu</vt:lpstr>
      <vt:lpstr>Fiziki Coğrafya Özellikleri</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merve altundal öncü</dc:creator>
  <cp:lastModifiedBy>merve altundal öncü</cp:lastModifiedBy>
  <cp:revision>3</cp:revision>
  <dcterms:created xsi:type="dcterms:W3CDTF">2024-08-01T07:02:44Z</dcterms:created>
  <dcterms:modified xsi:type="dcterms:W3CDTF">2024-08-01T07:04:53Z</dcterms:modified>
</cp:coreProperties>
</file>