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6F4C00A-002E-451E-8305-BBB2D647C1EB}" type="datetimeFigureOut">
              <a:rPr lang="tr-TR" smtClean="0"/>
              <a:t>18.05.2018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17D540-555A-49FC-9BAE-254D07216756}"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5848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F4C00A-002E-451E-8305-BBB2D647C1EB}" type="datetimeFigureOut">
              <a:rPr lang="tr-TR" smtClean="0"/>
              <a:t>18.05.2018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17D540-555A-49FC-9BAE-254D07216756}" type="slidenum">
              <a:rPr lang="tr-TR" smtClean="0"/>
              <a:t>‹#›</a:t>
            </a:fld>
            <a:endParaRPr lang="tr-TR"/>
          </a:p>
        </p:txBody>
      </p:sp>
    </p:spTree>
    <p:extLst>
      <p:ext uri="{BB962C8B-B14F-4D97-AF65-F5344CB8AC3E}">
        <p14:creationId xmlns:p14="http://schemas.microsoft.com/office/powerpoint/2010/main" val="171979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F4C00A-002E-451E-8305-BBB2D647C1EB}" type="datetimeFigureOut">
              <a:rPr lang="tr-TR" smtClean="0"/>
              <a:t>18.05.2018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17D540-555A-49FC-9BAE-254D07216756}" type="slidenum">
              <a:rPr lang="tr-TR" smtClean="0"/>
              <a:t>‹#›</a:t>
            </a:fld>
            <a:endParaRPr lang="tr-TR"/>
          </a:p>
        </p:txBody>
      </p:sp>
    </p:spTree>
    <p:extLst>
      <p:ext uri="{BB962C8B-B14F-4D97-AF65-F5344CB8AC3E}">
        <p14:creationId xmlns:p14="http://schemas.microsoft.com/office/powerpoint/2010/main" val="4242493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6F4C00A-002E-451E-8305-BBB2D647C1EB}" type="datetimeFigureOut">
              <a:rPr lang="tr-TR" smtClean="0"/>
              <a:t>18.05.2018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17D540-555A-49FC-9BAE-254D07216756}" type="slidenum">
              <a:rPr lang="tr-TR" smtClean="0"/>
              <a:t>‹#›</a:t>
            </a:fld>
            <a:endParaRPr lang="tr-TR"/>
          </a:p>
        </p:txBody>
      </p:sp>
    </p:spTree>
    <p:extLst>
      <p:ext uri="{BB962C8B-B14F-4D97-AF65-F5344CB8AC3E}">
        <p14:creationId xmlns:p14="http://schemas.microsoft.com/office/powerpoint/2010/main" val="225435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6F4C00A-002E-451E-8305-BBB2D647C1EB}" type="datetimeFigureOut">
              <a:rPr lang="tr-TR" smtClean="0"/>
              <a:t>18.05.2018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17D540-555A-49FC-9BAE-254D07216756}"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443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6F4C00A-002E-451E-8305-BBB2D647C1EB}" type="datetimeFigureOut">
              <a:rPr lang="tr-TR" smtClean="0"/>
              <a:t>18.05.2018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217D540-555A-49FC-9BAE-254D07216756}" type="slidenum">
              <a:rPr lang="tr-TR" smtClean="0"/>
              <a:t>‹#›</a:t>
            </a:fld>
            <a:endParaRPr lang="tr-TR"/>
          </a:p>
        </p:txBody>
      </p:sp>
    </p:spTree>
    <p:extLst>
      <p:ext uri="{BB962C8B-B14F-4D97-AF65-F5344CB8AC3E}">
        <p14:creationId xmlns:p14="http://schemas.microsoft.com/office/powerpoint/2010/main" val="957445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6F4C00A-002E-451E-8305-BBB2D647C1EB}" type="datetimeFigureOut">
              <a:rPr lang="tr-TR" smtClean="0"/>
              <a:t>18.05.2018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217D540-555A-49FC-9BAE-254D07216756}" type="slidenum">
              <a:rPr lang="tr-TR" smtClean="0"/>
              <a:t>‹#›</a:t>
            </a:fld>
            <a:endParaRPr lang="tr-TR"/>
          </a:p>
        </p:txBody>
      </p:sp>
    </p:spTree>
    <p:extLst>
      <p:ext uri="{BB962C8B-B14F-4D97-AF65-F5344CB8AC3E}">
        <p14:creationId xmlns:p14="http://schemas.microsoft.com/office/powerpoint/2010/main" val="110400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6F4C00A-002E-451E-8305-BBB2D647C1EB}" type="datetimeFigureOut">
              <a:rPr lang="tr-TR" smtClean="0"/>
              <a:t>18.05.2018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217D540-555A-49FC-9BAE-254D07216756}" type="slidenum">
              <a:rPr lang="tr-TR" smtClean="0"/>
              <a:t>‹#›</a:t>
            </a:fld>
            <a:endParaRPr lang="tr-TR"/>
          </a:p>
        </p:txBody>
      </p:sp>
    </p:spTree>
    <p:extLst>
      <p:ext uri="{BB962C8B-B14F-4D97-AF65-F5344CB8AC3E}">
        <p14:creationId xmlns:p14="http://schemas.microsoft.com/office/powerpoint/2010/main" val="3486189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6F4C00A-002E-451E-8305-BBB2D647C1EB}" type="datetimeFigureOut">
              <a:rPr lang="tr-TR" smtClean="0"/>
              <a:t>18.05.2018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B217D540-555A-49FC-9BAE-254D07216756}" type="slidenum">
              <a:rPr lang="tr-TR" smtClean="0"/>
              <a:t>‹#›</a:t>
            </a:fld>
            <a:endParaRPr lang="tr-TR"/>
          </a:p>
        </p:txBody>
      </p:sp>
    </p:spTree>
    <p:extLst>
      <p:ext uri="{BB962C8B-B14F-4D97-AF65-F5344CB8AC3E}">
        <p14:creationId xmlns:p14="http://schemas.microsoft.com/office/powerpoint/2010/main" val="2480807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6F4C00A-002E-451E-8305-BBB2D647C1EB}" type="datetimeFigureOut">
              <a:rPr lang="tr-TR" smtClean="0"/>
              <a:t>18.05.2018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217D540-555A-49FC-9BAE-254D07216756}" type="slidenum">
              <a:rPr lang="tr-TR" smtClean="0"/>
              <a:t>‹#›</a:t>
            </a:fld>
            <a:endParaRPr lang="tr-TR"/>
          </a:p>
        </p:txBody>
      </p:sp>
    </p:spTree>
    <p:extLst>
      <p:ext uri="{BB962C8B-B14F-4D97-AF65-F5344CB8AC3E}">
        <p14:creationId xmlns:p14="http://schemas.microsoft.com/office/powerpoint/2010/main" val="1089974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6F4C00A-002E-451E-8305-BBB2D647C1EB}" type="datetimeFigureOut">
              <a:rPr lang="tr-TR" smtClean="0"/>
              <a:t>18.05.2018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217D540-555A-49FC-9BAE-254D07216756}" type="slidenum">
              <a:rPr lang="tr-TR" smtClean="0"/>
              <a:t>‹#›</a:t>
            </a:fld>
            <a:endParaRPr lang="tr-TR"/>
          </a:p>
        </p:txBody>
      </p:sp>
    </p:spTree>
    <p:extLst>
      <p:ext uri="{BB962C8B-B14F-4D97-AF65-F5344CB8AC3E}">
        <p14:creationId xmlns:p14="http://schemas.microsoft.com/office/powerpoint/2010/main" val="49431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6F4C00A-002E-451E-8305-BBB2D647C1EB}" type="datetimeFigureOut">
              <a:rPr lang="tr-TR" smtClean="0"/>
              <a:t>18.05.2018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217D540-555A-49FC-9BAE-254D07216756}"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3451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Ders Özeti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98920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800" dirty="0"/>
              <a:t>Ders kapsamında eğitim biliminin temel özellikleri, ilke ve kavramları ile ilgili temel bilgi, beceri ve davranışları; eğitimin bireysel ve toplumsal işlevi, okulun rolü ve eğitimin toplumsal gelişmedeki rolünü kazandırmak amaçlanmaktadır. Ayrıca eğitim–öğretim kavramları, eğitim biliminin evrimi, eğitim biliminde yöntem, eğitimin diğer bilimlerle ilişkisi, eğitim sürecinde öğretmenin rolü ve eğitim ile ilgili yapılan yenilik ve reform çalışmaları ve öğretmenin değişen rolü hakkında bilgi ve beceri kazandırmak da amaçlanmaktadır.</a:t>
            </a:r>
          </a:p>
          <a:p>
            <a:endParaRPr lang="tr-TR" dirty="0"/>
          </a:p>
        </p:txBody>
      </p:sp>
    </p:spTree>
    <p:extLst>
      <p:ext uri="{BB962C8B-B14F-4D97-AF65-F5344CB8AC3E}">
        <p14:creationId xmlns:p14="http://schemas.microsoft.com/office/powerpoint/2010/main" val="2586263673"/>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TotalTime>
  <Words>79</Words>
  <Application>Microsoft Office PowerPoint</Application>
  <PresentationFormat>Geniş ekran</PresentationFormat>
  <Paragraphs>2</Paragraphs>
  <Slides>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vt:i4>
      </vt:variant>
    </vt:vector>
  </HeadingPairs>
  <TitlesOfParts>
    <vt:vector size="5" baseType="lpstr">
      <vt:lpstr>Calibri</vt:lpstr>
      <vt:lpstr>Calibri Light</vt:lpstr>
      <vt:lpstr>Geçmişe bakış</vt:lpstr>
      <vt:lpstr>Ders Özeti</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Ders Özeti</dc:title>
  <dc:creator>Windows Kullanıcısı</dc:creator>
  <cp:lastModifiedBy>Windows Kullanıcısı</cp:lastModifiedBy>
  <cp:revision>1</cp:revision>
  <dcterms:created xsi:type="dcterms:W3CDTF">2018-05-18T10:14:53Z</dcterms:created>
  <dcterms:modified xsi:type="dcterms:W3CDTF">2018-05-18T10:16:01Z</dcterms:modified>
</cp:coreProperties>
</file>