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58" r:id="rId6"/>
    <p:sldId id="260" r:id="rId7"/>
    <p:sldId id="267" r:id="rId8"/>
    <p:sldId id="261" r:id="rId9"/>
    <p:sldId id="264" r:id="rId10"/>
    <p:sldId id="265" r:id="rId11"/>
    <p:sldId id="263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0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2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9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6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0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5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7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9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3959-A15B-4D2E-B4FE-5BDF997325A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9AA7-5A4A-4862-9C56-DC09CDDE4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5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ANA SONDAJ PROBLEMLERİ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56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Mağaralı ve Çatlaklı </a:t>
            </a:r>
            <a:r>
              <a:rPr lang="tr-TR" b="1" dirty="0" smtClean="0"/>
              <a:t>Formasyonlar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1729417" cy="276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916832"/>
            <a:ext cx="1584176" cy="275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16832"/>
            <a:ext cx="1584176" cy="2742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835696" y="4659385"/>
            <a:ext cx="62646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/>
              <a:t>Çatlaklı ve </a:t>
            </a:r>
            <a:r>
              <a:rPr lang="tr-TR" i="1" dirty="0" err="1"/>
              <a:t>mağaralı</a:t>
            </a:r>
            <a:r>
              <a:rPr lang="tr-TR" i="1" dirty="0"/>
              <a:t> formasyonda çıkan sondaj </a:t>
            </a:r>
            <a:r>
              <a:rPr lang="tr-TR" i="1" dirty="0" smtClean="0"/>
              <a:t>sorunları</a:t>
            </a:r>
          </a:p>
          <a:p>
            <a:endParaRPr lang="en-US" dirty="0"/>
          </a:p>
          <a:p>
            <a:r>
              <a:rPr lang="tr-TR" dirty="0"/>
              <a:t>(a) Kuyunun düşeyden sapması</a:t>
            </a:r>
            <a:endParaRPr lang="en-US" dirty="0"/>
          </a:p>
          <a:p>
            <a:r>
              <a:rPr lang="tr-TR" dirty="0"/>
              <a:t>(b) Çamurun çatlaklara kaçması</a:t>
            </a:r>
            <a:endParaRPr lang="en-US" dirty="0"/>
          </a:p>
          <a:p>
            <a:r>
              <a:rPr lang="tr-TR" dirty="0"/>
              <a:t>(c) Çamurun mağara ve boşluklara kaçması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90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45987"/>
            <a:ext cx="1965122" cy="332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045987"/>
            <a:ext cx="1986027" cy="334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006" y="1052736"/>
            <a:ext cx="1944216" cy="334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3495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kumimoji="0" lang="tr-T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449717" y="4432667"/>
            <a:ext cx="824456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(a)                               (b)                                 (c)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Kil formasyonların delinmesi sırasında çıkan sondaj problemleri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(a) Killerin dağılması sonucunda kuyu duvarında yıkılma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(b) Suya doygun killerin akıcı hale geçmesi ve takım üzerine yapışması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(c) Suya doygun killerin şişmesi nedeniyle kuyu daralması</a:t>
            </a:r>
            <a:endParaRPr kumimoji="0" lang="tr-T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Karotlu</a:t>
            </a:r>
            <a:r>
              <a:rPr lang="tr-TR" b="1" dirty="0" smtClean="0"/>
              <a:t> Sondajlarda Yaşanılan İlerleme Güçlükleri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Takım Sıkışması</a:t>
            </a:r>
            <a:endParaRPr lang="tr-TR" dirty="0" smtClean="0"/>
          </a:p>
          <a:p>
            <a:r>
              <a:rPr lang="tr-TR" dirty="0" smtClean="0"/>
              <a:t>Takım sıkışması, </a:t>
            </a:r>
            <a:r>
              <a:rPr lang="tr-TR" dirty="0" err="1" smtClean="0"/>
              <a:t>karotlu</a:t>
            </a:r>
            <a:r>
              <a:rPr lang="tr-TR" dirty="0" smtClean="0"/>
              <a:t> sondajlarda en sık karşılaşılan problemlerden birisidir. Takım sıkışmasına sebep olan birçok durum vardır. Bunlar;</a:t>
            </a:r>
          </a:p>
          <a:p>
            <a:r>
              <a:rPr lang="tr-TR" dirty="0" smtClean="0"/>
              <a:t>1. Yıkıntı     </a:t>
            </a:r>
          </a:p>
          <a:p>
            <a:r>
              <a:rPr lang="tr-TR" dirty="0" smtClean="0"/>
              <a:t>2. Şişme  </a:t>
            </a:r>
          </a:p>
          <a:p>
            <a:r>
              <a:rPr lang="tr-TR" dirty="0" smtClean="0"/>
              <a:t>3. Kalın çamur keki   </a:t>
            </a:r>
          </a:p>
          <a:p>
            <a:r>
              <a:rPr lang="tr-TR" dirty="0" smtClean="0"/>
              <a:t>4. Kırıntı çökelmesi </a:t>
            </a:r>
          </a:p>
          <a:p>
            <a:r>
              <a:rPr lang="tr-TR" dirty="0" smtClean="0"/>
              <a:t>5. Karot </a:t>
            </a:r>
            <a:r>
              <a:rPr lang="tr-TR" dirty="0" err="1" smtClean="0"/>
              <a:t>bloklaması</a:t>
            </a:r>
            <a:r>
              <a:rPr lang="tr-TR" dirty="0" smtClean="0"/>
              <a:t>    </a:t>
            </a:r>
          </a:p>
          <a:p>
            <a:r>
              <a:rPr lang="tr-TR" dirty="0" smtClean="0"/>
              <a:t>6. </a:t>
            </a:r>
            <a:r>
              <a:rPr lang="tr-TR" dirty="0" err="1" smtClean="0"/>
              <a:t>Tij</a:t>
            </a:r>
            <a:r>
              <a:rPr lang="tr-TR" dirty="0" smtClean="0"/>
              <a:t> bağlantı yerlerinden su sızması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Takım Kesilmesi(Kopması)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Çeşitli sebeplerle kuyu içerisinde bulunan takımın herhangi bir yerinden kopması, </a:t>
            </a:r>
            <a:r>
              <a:rPr lang="tr-TR" dirty="0" err="1" smtClean="0"/>
              <a:t>karotlu</a:t>
            </a:r>
            <a:r>
              <a:rPr lang="tr-TR" dirty="0" smtClean="0"/>
              <a:t> sondajlarda çok sık karşılaşılan durumlardan birisidir.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 </a:t>
            </a:r>
            <a:br>
              <a:rPr lang="tr-TR" dirty="0" smtClean="0"/>
            </a:br>
            <a:r>
              <a:rPr lang="tr-TR" b="1" dirty="0" smtClean="0"/>
              <a:t>Metal Parçaları veya Sert Cisimlerin Kuyuya Düşürülmesi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Dikkatsizlik nedeniyle veya kaza sonucunda, </a:t>
            </a:r>
            <a:r>
              <a:rPr lang="tr-TR" dirty="0" err="1" smtClean="0"/>
              <a:t>morset</a:t>
            </a:r>
            <a:r>
              <a:rPr lang="tr-TR" dirty="0" smtClean="0"/>
              <a:t> lokması, anahtar çenesi, </a:t>
            </a:r>
            <a:r>
              <a:rPr lang="tr-TR" dirty="0" err="1" smtClean="0"/>
              <a:t>civata</a:t>
            </a:r>
            <a:r>
              <a:rPr lang="tr-TR" dirty="0" smtClean="0"/>
              <a:t> vb. gibi metalik veya metalik olmayan bazı malzemeler kuyu içerisine düşebilir ve bu malzemeler delme işlemine devam edilmesini engelleyebilir.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Tambur Halatının veya </a:t>
            </a:r>
            <a:r>
              <a:rPr lang="tr-TR" b="1" dirty="0" err="1" smtClean="0"/>
              <a:t>Wire</a:t>
            </a:r>
            <a:r>
              <a:rPr lang="tr-TR" b="1" dirty="0" smtClean="0"/>
              <a:t>-</a:t>
            </a:r>
            <a:r>
              <a:rPr lang="tr-TR" b="1" dirty="0" err="1" smtClean="0"/>
              <a:t>line</a:t>
            </a:r>
            <a:r>
              <a:rPr lang="tr-TR" b="1" dirty="0" smtClean="0"/>
              <a:t> Halatın Kuyu İçerisine Düşmesi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Halatlar koparak veya bağlantı yerlerinden çözülerek, kuyu içerisine düşebilmektedirler.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Kuyu Sapması</a:t>
            </a:r>
            <a:endParaRPr lang="tr-T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0" y="1786731"/>
            <a:ext cx="49530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Takım </a:t>
            </a:r>
            <a:r>
              <a:rPr lang="tr-TR" b="1" dirty="0" smtClean="0"/>
              <a:t>Sıkışması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*Takım </a:t>
            </a:r>
            <a:r>
              <a:rPr lang="tr-TR" dirty="0" smtClean="0"/>
              <a:t>serbest (</a:t>
            </a:r>
            <a:r>
              <a:rPr lang="tr-TR" dirty="0"/>
              <a:t>takım aşağı yukarı hareket ettirilebiliyor), fakat döndürülemiyor</a:t>
            </a:r>
            <a:endParaRPr lang="en-US" dirty="0"/>
          </a:p>
          <a:p>
            <a:r>
              <a:rPr lang="tr-TR" dirty="0"/>
              <a:t>*Takım aşağı veya yukarı hareket ettirilemiyor, fakat döndürülebiliyor</a:t>
            </a:r>
            <a:endParaRPr lang="en-US" dirty="0"/>
          </a:p>
          <a:p>
            <a:r>
              <a:rPr lang="tr-TR" dirty="0"/>
              <a:t>*Takım aşağı veya yukarı hareket ettirilemiyor ve döndürülemiyor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17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883798" cy="4730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619672" y="5629890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Ağırlık</a:t>
            </a:r>
            <a:r>
              <a:rPr lang="en-US" dirty="0"/>
              <a:t> </a:t>
            </a:r>
            <a:r>
              <a:rPr lang="en-US" dirty="0" err="1"/>
              <a:t>borularının</a:t>
            </a:r>
            <a:r>
              <a:rPr lang="en-US" dirty="0"/>
              <a:t> </a:t>
            </a:r>
            <a:r>
              <a:rPr lang="en-US" dirty="0" err="1"/>
              <a:t>kuyu</a:t>
            </a:r>
            <a:r>
              <a:rPr lang="en-US" dirty="0"/>
              <a:t> </a:t>
            </a:r>
            <a:r>
              <a:rPr lang="en-US" dirty="0" err="1"/>
              <a:t>duvarına</a:t>
            </a:r>
            <a:r>
              <a:rPr lang="en-US" dirty="0"/>
              <a:t> </a:t>
            </a:r>
            <a:r>
              <a:rPr lang="en-US" dirty="0" err="1"/>
              <a:t>yapışması-gömülmesi</a:t>
            </a:r>
            <a:r>
              <a:rPr lang="en-US" dirty="0"/>
              <a:t> (Tonçer,1995)</a:t>
            </a:r>
          </a:p>
        </p:txBody>
      </p:sp>
    </p:spTree>
    <p:extLst>
      <p:ext uri="{BB962C8B-B14F-4D97-AF65-F5344CB8AC3E}">
        <p14:creationId xmlns:p14="http://schemas.microsoft.com/office/powerpoint/2010/main" val="253509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584920" y="764704"/>
            <a:ext cx="763284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/>
              <a:t>Kurtarma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çalışmaları</a:t>
            </a:r>
            <a:endParaRPr lang="tr-TR" sz="3200" b="1" dirty="0" smtClean="0"/>
          </a:p>
          <a:p>
            <a:endParaRPr lang="en-US" dirty="0"/>
          </a:p>
          <a:p>
            <a:pPr marL="342900" indent="-342900">
              <a:buAutoNum type="alphaLcParenBoth"/>
            </a:pPr>
            <a:r>
              <a:rPr lang="en-US" dirty="0" err="1" smtClean="0"/>
              <a:t>Dolaşım</a:t>
            </a:r>
            <a:r>
              <a:rPr lang="en-US" dirty="0" smtClean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enjeksiyon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kurtarma</a:t>
            </a:r>
            <a:endParaRPr lang="tr-TR" dirty="0" smtClean="0"/>
          </a:p>
          <a:p>
            <a:pPr marL="342900" indent="-342900">
              <a:buAutoNum type="alphaLcParenBoth"/>
            </a:pPr>
            <a:endParaRPr lang="en-US" dirty="0"/>
          </a:p>
          <a:p>
            <a:r>
              <a:rPr lang="en-US" dirty="0"/>
              <a:t>(b) </a:t>
            </a:r>
            <a:r>
              <a:rPr lang="en-US" dirty="0" err="1"/>
              <a:t>Tarama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: </a:t>
            </a:r>
            <a:r>
              <a:rPr lang="en-US" dirty="0" err="1" smtClean="0"/>
              <a:t>Deliğin</a:t>
            </a:r>
            <a:r>
              <a:rPr lang="en-US" dirty="0" smtClean="0"/>
              <a:t> </a:t>
            </a:r>
            <a:r>
              <a:rPr lang="en-US" dirty="0" err="1" smtClean="0"/>
              <a:t>sıkışma</a:t>
            </a:r>
            <a:r>
              <a:rPr lang="en-US" dirty="0" smtClean="0"/>
              <a:t> </a:t>
            </a:r>
            <a:r>
              <a:rPr lang="tr-TR" dirty="0" smtClean="0"/>
              <a:t>b</a:t>
            </a:r>
            <a:r>
              <a:rPr lang="en-US" dirty="0" err="1" smtClean="0"/>
              <a:t>ölgesine</a:t>
            </a:r>
            <a:r>
              <a:rPr lang="en-US" dirty="0" smtClean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tr-TR" dirty="0" smtClean="0"/>
              <a:t> </a:t>
            </a:r>
            <a:r>
              <a:rPr lang="en-US" dirty="0" err="1" smtClean="0"/>
              <a:t>çaplı</a:t>
            </a:r>
            <a:r>
              <a:rPr lang="tr-TR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taranması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(c) </a:t>
            </a:r>
            <a:r>
              <a:rPr lang="en-US" dirty="0" err="1"/>
              <a:t>Sökme</a:t>
            </a:r>
            <a:r>
              <a:rPr lang="en-US" dirty="0"/>
              <a:t> </a:t>
            </a:r>
            <a:r>
              <a:rPr lang="en-US" dirty="0" err="1"/>
              <a:t>yöntemi</a:t>
            </a:r>
            <a:r>
              <a:rPr lang="en-US" dirty="0"/>
              <a:t>: </a:t>
            </a:r>
            <a:r>
              <a:rPr lang="en-US" dirty="0" err="1" smtClean="0"/>
              <a:t>Kurtarılabild</a:t>
            </a:r>
            <a:r>
              <a:rPr lang="tr-TR" dirty="0" smtClean="0"/>
              <a:t>i</a:t>
            </a:r>
            <a:r>
              <a:rPr lang="en-US" dirty="0" err="1" smtClean="0"/>
              <a:t>ği</a:t>
            </a:r>
            <a:r>
              <a:rPr lang="en-US" dirty="0" smtClean="0"/>
              <a:t> </a:t>
            </a:r>
            <a:r>
              <a:rPr lang="en-US" dirty="0" err="1"/>
              <a:t>yerden</a:t>
            </a:r>
            <a:r>
              <a:rPr lang="en-US" dirty="0"/>
              <a:t> </a:t>
            </a:r>
            <a:r>
              <a:rPr lang="en-US" dirty="0" err="1" smtClean="0"/>
              <a:t>takımın</a:t>
            </a:r>
            <a:r>
              <a:rPr lang="en-US" dirty="0" smtClean="0"/>
              <a:t> </a:t>
            </a:r>
            <a:r>
              <a:rPr lang="en-US" dirty="0" err="1" smtClean="0"/>
              <a:t>sökülmesi</a:t>
            </a:r>
            <a:r>
              <a:rPr lang="tr-TR" dirty="0" smtClean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(d) </a:t>
            </a:r>
            <a:r>
              <a:rPr lang="en-US" dirty="0" err="1"/>
              <a:t>Kesme</a:t>
            </a:r>
            <a:r>
              <a:rPr lang="en-US" dirty="0"/>
              <a:t> </a:t>
            </a:r>
            <a:r>
              <a:rPr lang="en-US" dirty="0" err="1"/>
              <a:t>yöntemi</a:t>
            </a:r>
            <a:r>
              <a:rPr lang="en-US" dirty="0"/>
              <a:t>: </a:t>
            </a:r>
            <a:r>
              <a:rPr lang="en-US" dirty="0" err="1"/>
              <a:t>Dizinin</a:t>
            </a:r>
            <a:r>
              <a:rPr lang="en-US" dirty="0"/>
              <a:t> </a:t>
            </a:r>
            <a:r>
              <a:rPr lang="en-US" dirty="0" err="1" smtClean="0"/>
              <a:t>çapına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kesici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kesilmesi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dizinin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kısmının</a:t>
            </a:r>
            <a:r>
              <a:rPr lang="en-US" dirty="0" smtClean="0"/>
              <a:t> </a:t>
            </a:r>
            <a:r>
              <a:rPr lang="en-US" dirty="0" err="1" smtClean="0"/>
              <a:t>kurtarılması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(e) </a:t>
            </a:r>
            <a:r>
              <a:rPr lang="en-US" dirty="0" err="1"/>
              <a:t>Patlatarak</a:t>
            </a:r>
            <a:r>
              <a:rPr lang="en-US" dirty="0"/>
              <a:t> </a:t>
            </a:r>
            <a:r>
              <a:rPr lang="en-US" dirty="0" err="1"/>
              <a:t>kurtarma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3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Çamur </a:t>
            </a:r>
            <a:r>
              <a:rPr lang="tr-TR" b="1" dirty="0" smtClean="0"/>
              <a:t>Kaçağı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1-Çatlaklı formasyonlar(birincil çatlaklar)</a:t>
            </a:r>
            <a:endParaRPr lang="en-US" dirty="0"/>
          </a:p>
          <a:p>
            <a:r>
              <a:rPr lang="tr-TR" dirty="0"/>
              <a:t>2-Delme işlemi sırasında formasyonda oluşan ikincil çatlaklar</a:t>
            </a:r>
            <a:endParaRPr lang="en-US" dirty="0"/>
          </a:p>
          <a:p>
            <a:r>
              <a:rPr lang="tr-TR" dirty="0"/>
              <a:t>3-Mağaralı veya boşluklu formasyonlar </a:t>
            </a:r>
            <a:endParaRPr lang="en-US" dirty="0"/>
          </a:p>
          <a:p>
            <a:r>
              <a:rPr lang="tr-TR" dirty="0"/>
              <a:t>4-Gevşek veya geçirgenliği yüksek formasyonlar</a:t>
            </a:r>
            <a:endParaRPr lang="en-US" dirty="0"/>
          </a:p>
          <a:p>
            <a:r>
              <a:rPr lang="tr-TR" dirty="0"/>
              <a:t>5-Çamurun hidrostatik basıncının fazla olması </a:t>
            </a:r>
            <a:endParaRPr lang="en-US" dirty="0"/>
          </a:p>
          <a:p>
            <a:r>
              <a:rPr lang="tr-TR" dirty="0"/>
              <a:t>6-Takımın kuyuya indirilmesi sırasında oluşan </a:t>
            </a:r>
            <a:r>
              <a:rPr lang="tr-TR" dirty="0" err="1"/>
              <a:t>pistonlama</a:t>
            </a:r>
            <a:r>
              <a:rPr lang="tr-TR" dirty="0"/>
              <a:t> basıncı</a:t>
            </a:r>
            <a:endParaRPr lang="en-US" dirty="0"/>
          </a:p>
          <a:p>
            <a:r>
              <a:rPr lang="tr-TR" dirty="0"/>
              <a:t>7-Çamurun hızı ile kuyu tabanına yaptığı basınç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3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9320"/>
            <a:ext cx="2736304" cy="6463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987824" y="620689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Gevşek</a:t>
            </a:r>
            <a:r>
              <a:rPr lang="en-US" dirty="0" smtClean="0"/>
              <a:t> </a:t>
            </a:r>
            <a:r>
              <a:rPr lang="en-US" dirty="0" err="1" smtClean="0"/>
              <a:t>Kumtaşları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Konglomeralar</a:t>
            </a:r>
            <a:r>
              <a:rPr lang="en-US" dirty="0" smtClean="0"/>
              <a:t>, </a:t>
            </a:r>
            <a:r>
              <a:rPr lang="en-US" dirty="0" err="1" smtClean="0"/>
              <a:t>Alüvyonlar</a:t>
            </a:r>
            <a:endParaRPr lang="tr-TR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3131840" y="3212976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Gevşek</a:t>
            </a:r>
            <a:r>
              <a:rPr lang="en-US" dirty="0" smtClean="0"/>
              <a:t> </a:t>
            </a:r>
            <a:r>
              <a:rPr lang="en-US" dirty="0" err="1" smtClean="0"/>
              <a:t>Kumtaşları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Konglomeralar</a:t>
            </a:r>
            <a:r>
              <a:rPr lang="en-US" dirty="0" smtClean="0"/>
              <a:t>, </a:t>
            </a:r>
            <a:r>
              <a:rPr lang="en-US" dirty="0" err="1" smtClean="0"/>
              <a:t>Alüvyonlar</a:t>
            </a: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915816" y="6239053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Çamur</a:t>
            </a:r>
            <a:r>
              <a:rPr lang="en-US" dirty="0" smtClean="0"/>
              <a:t> </a:t>
            </a:r>
            <a:r>
              <a:rPr lang="en-US" dirty="0" err="1" smtClean="0"/>
              <a:t>kaçaklarının</a:t>
            </a:r>
            <a:r>
              <a:rPr lang="en-US" dirty="0" smtClean="0"/>
              <a:t> </a:t>
            </a:r>
            <a:r>
              <a:rPr lang="en-US" dirty="0" err="1" smtClean="0"/>
              <a:t>olabileceği</a:t>
            </a:r>
            <a:r>
              <a:rPr lang="en-US" dirty="0" smtClean="0"/>
              <a:t> </a:t>
            </a:r>
            <a:r>
              <a:rPr lang="en-US" dirty="0" err="1" smtClean="0"/>
              <a:t>formasyonlar</a:t>
            </a:r>
            <a:r>
              <a:rPr lang="en-US" dirty="0" smtClean="0"/>
              <a:t> (MACCOBAR,1977)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3131840" y="1556792"/>
            <a:ext cx="445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Tabakalı</a:t>
            </a:r>
            <a:r>
              <a:rPr lang="en-US" dirty="0" smtClean="0"/>
              <a:t> </a:t>
            </a:r>
            <a:r>
              <a:rPr lang="en-US" dirty="0" err="1" smtClean="0"/>
              <a:t>Kireçtaşı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Dolomit</a:t>
            </a:r>
            <a:r>
              <a:rPr lang="en-US" dirty="0" smtClean="0"/>
              <a:t>, </a:t>
            </a:r>
            <a:r>
              <a:rPr lang="en-US" dirty="0" err="1" smtClean="0"/>
              <a:t>Tebeşirtaşı</a:t>
            </a:r>
            <a:r>
              <a:rPr lang="en-US" dirty="0" smtClean="0"/>
              <a:t>, </a:t>
            </a:r>
            <a:r>
              <a:rPr lang="en-US" dirty="0" err="1" smtClean="0"/>
              <a:t>Şeyl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3131840" y="50131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 </a:t>
            </a:r>
            <a:r>
              <a:rPr lang="en-US" dirty="0" err="1" smtClean="0"/>
              <a:t>Faylı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Kırıklı</a:t>
            </a:r>
            <a:r>
              <a:rPr lang="en-US" dirty="0" smtClean="0"/>
              <a:t> </a:t>
            </a:r>
            <a:r>
              <a:rPr lang="en-US" dirty="0" err="1" smtClean="0"/>
              <a:t>Formasyonlar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12515" y="2276872"/>
            <a:ext cx="3200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Mağaralı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Boşluklu</a:t>
            </a:r>
            <a:r>
              <a:rPr lang="en-US" dirty="0" smtClean="0"/>
              <a:t> </a:t>
            </a:r>
            <a:r>
              <a:rPr lang="en-US" dirty="0" err="1" smtClean="0"/>
              <a:t>Kireçtaşları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3266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8400" b="1" dirty="0" err="1">
                <a:latin typeface="Times New Roman" pitchFamily="18" charset="0"/>
                <a:cs typeface="Times New Roman" pitchFamily="18" charset="0"/>
              </a:rPr>
              <a:t>Erime</a:t>
            </a:r>
            <a:endParaRPr lang="en-US" sz="8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erimeleri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erimeleri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Mineral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erimeleri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(trona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Sonuçları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Sondaj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sıvısının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bileşimi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bozulur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Sondaj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kuyu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çapı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bozulur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ilerleme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olanaksızlaşır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Örnekleme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</a:t>
            </a:r>
            <a:endParaRPr lang="tr-T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sz="8400" b="1" dirty="0" err="1" smtClean="0">
                <a:latin typeface="Times New Roman" pitchFamily="18" charset="0"/>
                <a:cs typeface="Times New Roman" pitchFamily="18" charset="0"/>
              </a:rPr>
              <a:t>Düşeyden</a:t>
            </a:r>
            <a:r>
              <a:rPr lang="en-US" sz="8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400" b="1" dirty="0" err="1" smtClean="0">
                <a:latin typeface="Times New Roman" pitchFamily="18" charset="0"/>
                <a:cs typeface="Times New Roman" pitchFamily="18" charset="0"/>
              </a:rPr>
              <a:t>sapma</a:t>
            </a:r>
            <a:r>
              <a:rPr lang="tr-TR" sz="8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500" dirty="0" err="1" smtClean="0"/>
              <a:t>Önlenmesi</a:t>
            </a:r>
            <a:r>
              <a:rPr lang="en-US" sz="3500" dirty="0"/>
              <a:t>:</a:t>
            </a:r>
          </a:p>
          <a:p>
            <a:r>
              <a:rPr lang="en-US" sz="3500" dirty="0"/>
              <a:t>(a) </a:t>
            </a:r>
            <a:r>
              <a:rPr lang="en-US" sz="3500" dirty="0" err="1" smtClean="0"/>
              <a:t>Baskı</a:t>
            </a:r>
            <a:r>
              <a:rPr lang="tr-TR" sz="3500" dirty="0" smtClean="0"/>
              <a:t> </a:t>
            </a:r>
            <a:r>
              <a:rPr lang="en-US" sz="3500" dirty="0" err="1" smtClean="0"/>
              <a:t>formasyon</a:t>
            </a:r>
            <a:r>
              <a:rPr lang="en-US" sz="3500" dirty="0" smtClean="0"/>
              <a:t> </a:t>
            </a:r>
            <a:r>
              <a:rPr lang="en-US" sz="3500" dirty="0" err="1" smtClean="0"/>
              <a:t>özelliğine</a:t>
            </a:r>
            <a:r>
              <a:rPr lang="en-US" sz="3500" dirty="0" smtClean="0"/>
              <a:t> </a:t>
            </a:r>
            <a:r>
              <a:rPr lang="en-US" sz="3500" dirty="0" err="1"/>
              <a:t>göre</a:t>
            </a:r>
            <a:r>
              <a:rPr lang="en-US" sz="3500" dirty="0"/>
              <a:t> </a:t>
            </a:r>
            <a:r>
              <a:rPr lang="en-US" sz="3500" dirty="0" err="1" smtClean="0"/>
              <a:t>ayarlanmalı</a:t>
            </a:r>
            <a:endParaRPr lang="en-US" sz="3500" dirty="0"/>
          </a:p>
          <a:p>
            <a:r>
              <a:rPr lang="en-US" sz="3500" dirty="0"/>
              <a:t>(b) </a:t>
            </a:r>
            <a:r>
              <a:rPr lang="en-US" sz="3500" dirty="0" err="1"/>
              <a:t>Sondaj</a:t>
            </a:r>
            <a:r>
              <a:rPr lang="en-US" sz="3500" dirty="0"/>
              <a:t> </a:t>
            </a:r>
            <a:r>
              <a:rPr lang="en-US" sz="3500" dirty="0" err="1"/>
              <a:t>dizisinin</a:t>
            </a:r>
            <a:r>
              <a:rPr lang="en-US" sz="3500" dirty="0"/>
              <a:t> </a:t>
            </a:r>
            <a:r>
              <a:rPr lang="en-US" sz="3500" dirty="0" err="1" smtClean="0"/>
              <a:t>rijitliği</a:t>
            </a:r>
            <a:r>
              <a:rPr lang="en-US" sz="3500" dirty="0" smtClean="0"/>
              <a:t> </a:t>
            </a:r>
            <a:r>
              <a:rPr lang="en-US" sz="3500" dirty="0" err="1"/>
              <a:t>ile</a:t>
            </a:r>
            <a:r>
              <a:rPr lang="en-US" sz="3500" dirty="0"/>
              <a:t> </a:t>
            </a:r>
            <a:r>
              <a:rPr lang="en-US" sz="3500" dirty="0" err="1"/>
              <a:t>sapma</a:t>
            </a:r>
            <a:r>
              <a:rPr lang="en-US" sz="3500" dirty="0"/>
              <a:t> </a:t>
            </a:r>
            <a:r>
              <a:rPr lang="en-US" sz="3500" dirty="0" err="1"/>
              <a:t>ters</a:t>
            </a:r>
            <a:r>
              <a:rPr lang="en-US" sz="3500" dirty="0"/>
              <a:t> </a:t>
            </a:r>
            <a:r>
              <a:rPr lang="en-US" sz="3500" dirty="0" err="1" smtClean="0"/>
              <a:t>orantıl</a:t>
            </a:r>
            <a:r>
              <a:rPr lang="tr-TR" sz="3500" dirty="0" smtClean="0"/>
              <a:t>ı</a:t>
            </a:r>
            <a:r>
              <a:rPr lang="en-US" sz="3500" dirty="0" smtClean="0"/>
              <a:t>d</a:t>
            </a:r>
            <a:r>
              <a:rPr lang="tr-TR" sz="3500" dirty="0" smtClean="0"/>
              <a:t>ı</a:t>
            </a:r>
            <a:r>
              <a:rPr lang="en-US" sz="3500" dirty="0" smtClean="0"/>
              <a:t>r</a:t>
            </a:r>
            <a:r>
              <a:rPr lang="en-US" sz="3500" dirty="0"/>
              <a:t>.</a:t>
            </a:r>
          </a:p>
          <a:p>
            <a:r>
              <a:rPr lang="en-US" sz="3500" dirty="0"/>
              <a:t>(c) </a:t>
            </a:r>
            <a:r>
              <a:rPr lang="en-US" sz="3500" dirty="0" err="1"/>
              <a:t>Dizinin</a:t>
            </a:r>
            <a:r>
              <a:rPr lang="en-US" sz="3500" dirty="0"/>
              <a:t> </a:t>
            </a:r>
            <a:r>
              <a:rPr lang="en-US" sz="3500" dirty="0" err="1" smtClean="0"/>
              <a:t>dışçap</a:t>
            </a:r>
            <a:r>
              <a:rPr lang="tr-TR" sz="3500" dirty="0" smtClean="0"/>
              <a:t>ı </a:t>
            </a:r>
            <a:r>
              <a:rPr lang="en-US" sz="3500" dirty="0" err="1" smtClean="0"/>
              <a:t>ile</a:t>
            </a:r>
            <a:r>
              <a:rPr lang="en-US" sz="3500" dirty="0" smtClean="0"/>
              <a:t> </a:t>
            </a:r>
            <a:r>
              <a:rPr lang="en-US" sz="3500" dirty="0" err="1"/>
              <a:t>kuyu</a:t>
            </a:r>
            <a:r>
              <a:rPr lang="en-US" sz="3500" dirty="0"/>
              <a:t> </a:t>
            </a:r>
            <a:r>
              <a:rPr lang="en-US" sz="3500" dirty="0" err="1" smtClean="0"/>
              <a:t>çapı</a:t>
            </a:r>
            <a:r>
              <a:rPr lang="tr-TR" sz="3500" dirty="0" smtClean="0"/>
              <a:t> </a:t>
            </a:r>
            <a:r>
              <a:rPr lang="en-US" sz="3500" dirty="0" err="1" smtClean="0"/>
              <a:t>arasındaki</a:t>
            </a:r>
            <a:r>
              <a:rPr lang="en-US" sz="3500" dirty="0" smtClean="0"/>
              <a:t> </a:t>
            </a:r>
            <a:r>
              <a:rPr lang="en-US" sz="3500" dirty="0" err="1" smtClean="0"/>
              <a:t>fark</a:t>
            </a:r>
            <a:r>
              <a:rPr lang="en-US" sz="3500" dirty="0" smtClean="0"/>
              <a:t> </a:t>
            </a:r>
            <a:r>
              <a:rPr lang="en-US" sz="3500" dirty="0" err="1"/>
              <a:t>yüksek</a:t>
            </a:r>
            <a:r>
              <a:rPr lang="en-US" sz="3500" dirty="0"/>
              <a:t> </a:t>
            </a:r>
            <a:r>
              <a:rPr lang="en-US" sz="3500" dirty="0" err="1" smtClean="0"/>
              <a:t>olmamalı</a:t>
            </a:r>
            <a:r>
              <a:rPr lang="en-US" sz="3500" dirty="0" smtClean="0"/>
              <a:t>.</a:t>
            </a:r>
            <a:endParaRPr lang="en-US" sz="3500" dirty="0"/>
          </a:p>
          <a:p>
            <a:r>
              <a:rPr lang="en-US" sz="3500" dirty="0"/>
              <a:t>(d) </a:t>
            </a:r>
            <a:r>
              <a:rPr lang="en-US" sz="3500" dirty="0" err="1"/>
              <a:t>Sapmazlar</a:t>
            </a:r>
            <a:r>
              <a:rPr lang="en-US" sz="3500" dirty="0"/>
              <a:t> </a:t>
            </a:r>
            <a:r>
              <a:rPr lang="en-US" sz="3500" dirty="0" err="1" smtClean="0"/>
              <a:t>kullanılmalı</a:t>
            </a:r>
            <a:endParaRPr lang="en-US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2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PROBLEM OLUŞTURAN FORMASYONLAR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Alüvyonlar ve Bloklu Alüvyonlar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27742"/>
            <a:ext cx="2937669" cy="3997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053285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Alüvyonların delinmesi sırasında çıkan en önemli sorun, kuyu genişlemesi (yıkılma-göçme) nedeniyle kuyuda dolgu oluşmasıdır.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86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Ardışımlı</a:t>
            </a:r>
            <a:r>
              <a:rPr lang="tr-TR" b="1" dirty="0"/>
              <a:t> Sert ve Yumuşak </a:t>
            </a:r>
            <a:r>
              <a:rPr lang="tr-TR" b="1" dirty="0" smtClean="0"/>
              <a:t>Formasyonlar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844823"/>
            <a:ext cx="2952328" cy="41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3999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507</Words>
  <Application>Microsoft Office PowerPoint</Application>
  <PresentationFormat>Ekran Gösterisi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Ofis Teması</vt:lpstr>
      <vt:lpstr>ANA SONDAJ PROBLEMLERİ</vt:lpstr>
      <vt:lpstr>Takım Sıkışması</vt:lpstr>
      <vt:lpstr>PowerPoint Sunusu</vt:lpstr>
      <vt:lpstr>PowerPoint Sunusu</vt:lpstr>
      <vt:lpstr>Çamur Kaçağı</vt:lpstr>
      <vt:lpstr>PowerPoint Sunusu</vt:lpstr>
      <vt:lpstr>PowerPoint Sunusu</vt:lpstr>
      <vt:lpstr>PROBLEM OLUŞTURAN FORMASYONLAR</vt:lpstr>
      <vt:lpstr>Ardışımlı Sert ve Yumuşak Formasyonlar</vt:lpstr>
      <vt:lpstr>Mağaralı ve Çatlaklı Formasyonlar</vt:lpstr>
      <vt:lpstr>PowerPoint Sunusu</vt:lpstr>
      <vt:lpstr>Karotlu Sondajlarda Yaşanılan İlerleme Güçlükleri</vt:lpstr>
      <vt:lpstr>Takım Kesilmesi(Kopması)</vt:lpstr>
      <vt:lpstr>  Metal Parçaları veya Sert Cisimlerin Kuyuya Düşürülmesi  </vt:lpstr>
      <vt:lpstr>Tambur Halatının veya Wire-line Halatın Kuyu İçerisine Düşmesi</vt:lpstr>
      <vt:lpstr>Kuyu Sapması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 SONDAJ PROBLEMLERİ</dc:title>
  <dc:creator>moonstar</dc:creator>
  <cp:lastModifiedBy>Ayyıldız</cp:lastModifiedBy>
  <cp:revision>21</cp:revision>
  <dcterms:created xsi:type="dcterms:W3CDTF">2013-12-19T18:39:44Z</dcterms:created>
  <dcterms:modified xsi:type="dcterms:W3CDTF">2017-05-10T20:20:51Z</dcterms:modified>
</cp:coreProperties>
</file>