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Seromoni</a:t>
            </a:r>
            <a:r>
              <a:rPr lang="tr-TR" dirty="0" smtClean="0"/>
              <a:t> planlaması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44" y="1772816"/>
            <a:ext cx="8547556" cy="1738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576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8280920" cy="420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2590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11240"/>
            <a:ext cx="8145782" cy="427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0848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868904"/>
            <a:ext cx="8064896" cy="3144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762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0" y="1556793"/>
            <a:ext cx="8703934" cy="3124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6056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7920880" cy="4368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8405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8636513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4340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88327"/>
            <a:ext cx="7992888" cy="3783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247059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Ekran Gösterisi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Seromoni planlaması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Seromoni planlaması</dc:title>
  <dc:creator>Velittin Balcı</dc:creator>
  <cp:lastModifiedBy>win</cp:lastModifiedBy>
  <cp:revision>1</cp:revision>
  <dcterms:created xsi:type="dcterms:W3CDTF">2020-05-10T14:26:45Z</dcterms:created>
  <dcterms:modified xsi:type="dcterms:W3CDTF">2020-05-10T14:36:56Z</dcterms:modified>
</cp:coreProperties>
</file>