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9" r:id="rId5"/>
    <p:sldId id="286" r:id="rId6"/>
    <p:sldId id="290" r:id="rId7"/>
    <p:sldId id="287" r:id="rId8"/>
    <p:sldId id="288" r:id="rId9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492" autoAdjust="0"/>
  </p:normalViewPr>
  <p:slideViewPr>
    <p:cSldViewPr>
      <p:cViewPr varScale="1">
        <p:scale>
          <a:sx n="63" d="100"/>
          <a:sy n="63" d="100"/>
        </p:scale>
        <p:origin x="96" y="3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98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25F05-B94D-4113-B2ED-4B2A9A987805}" type="datetime1">
              <a:rPr lang="tr-TR" smtClean="0"/>
              <a:t>3.07.2022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21A0F0-5352-47DD-B9BB-B10B03FDF41A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90000"/>
              </a:lnSpc>
              <a:defRPr sz="600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05732-3B1E-42D2-8293-745841F47E2C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3108CE-F3D4-4042-8BDF-1E8C44CF6BB4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grpSp>
        <p:nvGrpSpPr>
          <p:cNvPr id="15" name="alt grafik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Serbest 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7" name="Dikdörtgen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7C1220-9C4B-457F-BE17-29EEFBAA6A43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F3C46-D9B3-4911-9C8D-635C815FC010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grpSp>
        <p:nvGrpSpPr>
          <p:cNvPr id="19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Serbest 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21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D0039-A042-4C8B-8D10-F2A015A11270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38951-360D-479E-840A-4612A8362243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32F44-A6A5-4F46-8341-7E1B0E2A8481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C90A7D-0F5C-4D0A-BF77-0E921404B46C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Serbest 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3F3AAB-AC1D-420D-A58A-9565A7479437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C2EBF2-4BC4-46AB-8ED0-55269040C187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BC6C2-EF40-4B83-8593-9DB371BADCAB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Serbest 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8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grpSp>
        <p:nvGrpSpPr>
          <p:cNvPr id="7" name="kareler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E7E9616D-7AB5-41F3-A02D-8644D06B5CCE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(Sağlık Bilimleri)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Sağlık Bilimleri Alanında Çalışanların Bilgi Davranış Örüntüsü (Literatür Destekli)</a:t>
            </a:r>
          </a:p>
          <a:p>
            <a:r>
              <a:rPr lang="tr-TR" dirty="0"/>
              <a:t>Sağlık Bilimleri Alanında Çalışanların Yönelik Bilgi Erişim Sistemleri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87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(Sağlık Bilimleri)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8416D047-7983-4BBC-A79C-033C04A22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49" r="4840" b="11176"/>
          <a:stretch/>
        </p:blipFill>
        <p:spPr>
          <a:xfrm>
            <a:off x="1218883" y="1772816"/>
            <a:ext cx="9052459" cy="4464496"/>
          </a:xfrm>
        </p:spPr>
      </p:pic>
    </p:spTree>
    <p:extLst>
      <p:ext uri="{BB962C8B-B14F-4D97-AF65-F5344CB8AC3E}">
        <p14:creationId xmlns:p14="http://schemas.microsoft.com/office/powerpoint/2010/main" val="26689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(Sağlık Bilimleri)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0307CE7-FD2C-46E4-AA6D-C2FD98440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76" r="4840" b="14326"/>
          <a:stretch/>
        </p:blipFill>
        <p:spPr>
          <a:xfrm>
            <a:off x="981844" y="1772816"/>
            <a:ext cx="9524175" cy="4608512"/>
          </a:xfrm>
        </p:spPr>
      </p:pic>
    </p:spTree>
    <p:extLst>
      <p:ext uri="{BB962C8B-B14F-4D97-AF65-F5344CB8AC3E}">
        <p14:creationId xmlns:p14="http://schemas.microsoft.com/office/powerpoint/2010/main" val="39611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(Sağlık Bilimleri)</a:t>
            </a:r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4E9CE5F9-776E-4885-BB62-B3CB9DD6D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50" r="4840" b="9600"/>
          <a:stretch/>
        </p:blipFill>
        <p:spPr>
          <a:xfrm>
            <a:off x="981844" y="1772816"/>
            <a:ext cx="9178552" cy="4612092"/>
          </a:xfrm>
        </p:spPr>
      </p:pic>
    </p:spTree>
    <p:extLst>
      <p:ext uri="{BB962C8B-B14F-4D97-AF65-F5344CB8AC3E}">
        <p14:creationId xmlns:p14="http://schemas.microsoft.com/office/powerpoint/2010/main" val="21140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(Sağlık Bilimleri)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9A95D9A-EE80-4549-957B-7CD5D0465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51" r="4840" b="11175"/>
          <a:stretch/>
        </p:blipFill>
        <p:spPr>
          <a:xfrm>
            <a:off x="1053852" y="1772816"/>
            <a:ext cx="9250560" cy="4562196"/>
          </a:xfrm>
        </p:spPr>
      </p:pic>
    </p:spTree>
    <p:extLst>
      <p:ext uri="{BB962C8B-B14F-4D97-AF65-F5344CB8AC3E}">
        <p14:creationId xmlns:p14="http://schemas.microsoft.com/office/powerpoint/2010/main" val="32002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şçılık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59_TF02787942" id="{737E9ABB-9A33-46E1-8D09-9AA6A1C37534}" vid="{ADDCDC11-5EA1-4211-AA27-BF133182E11C}"/>
    </a:ext>
  </a:extLst>
</a:theme>
</file>

<file path=ppt/theme/theme2.xml><?xml version="1.0" encoding="utf-8"?>
<a:theme xmlns:a="http://schemas.openxmlformats.org/drawingml/2006/main" name="Office Teması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Taze gıda sunusu (geniş ekran)</Template>
  <TotalTime>63</TotalTime>
  <Words>54</Words>
  <Application>Microsoft Office PowerPoint</Application>
  <PresentationFormat>Özel</PresentationFormat>
  <Paragraphs>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Constantia</vt:lpstr>
      <vt:lpstr>Aşçılık 16x9</vt:lpstr>
      <vt:lpstr>Bilgi Erişim Sistemleri (Sağlık Bilimleri)</vt:lpstr>
      <vt:lpstr>Bilgi Erişim Sistemleri (Sağlık Bilimleri)</vt:lpstr>
      <vt:lpstr>Bilgi Erişim Sistemleri (Sağlık Bilimleri)</vt:lpstr>
      <vt:lpstr>Bilgi Erişim Sistemleri (Sağlık Bilimleri)</vt:lpstr>
      <vt:lpstr>Bilgi Erişim Sistemleri (Sağlık Bilimleri)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 erişim sistemlerinin sunduğu bilgi erişim seçenekleri ve disiplin bazlı bilgi arama davranışları  </dc:title>
  <dc:creator>Okur</dc:creator>
  <cp:lastModifiedBy>Neslihan.Er</cp:lastModifiedBy>
  <cp:revision>11</cp:revision>
  <dcterms:created xsi:type="dcterms:W3CDTF">2019-10-31T11:54:33Z</dcterms:created>
  <dcterms:modified xsi:type="dcterms:W3CDTF">2022-07-02T22:19:52Z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