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17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5637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55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67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874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214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595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997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23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6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686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1C0C-0B86-41B9-9EEF-CB5093E03F1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6C0A8-84BF-4BED-B8CD-255DD1166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6266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75" y="318125"/>
            <a:ext cx="10810875" cy="5972064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2485" y="1482473"/>
            <a:ext cx="3345070" cy="1156368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0950" y="1482473"/>
            <a:ext cx="3330040" cy="1364397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486" y="3287949"/>
            <a:ext cx="3349563" cy="139043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90950" y="3137596"/>
            <a:ext cx="3330040" cy="138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564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75" y="318125"/>
            <a:ext cx="10810875" cy="5972064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5081" y="1204972"/>
            <a:ext cx="3797028" cy="1659370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6263" y="1204972"/>
            <a:ext cx="4364884" cy="148908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6263" y="3140594"/>
            <a:ext cx="3222120" cy="1533457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40" y="3237380"/>
            <a:ext cx="3772669" cy="1339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20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392447" y="2093267"/>
            <a:ext cx="4803334" cy="695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763834" y="2240764"/>
            <a:ext cx="43685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/>
              <a:t>لفت نظري أنَّ الناسَ هنا لا يحترمون قواعد المرور</a:t>
            </a:r>
            <a:endParaRPr lang="tr-TR" sz="2000" b="1" dirty="0"/>
          </a:p>
        </p:txBody>
      </p:sp>
      <p:sp>
        <p:nvSpPr>
          <p:cNvPr id="12" name="Dikdörtgen 11"/>
          <p:cNvSpPr/>
          <p:nvPr/>
        </p:nvSpPr>
        <p:spPr>
          <a:xfrm>
            <a:off x="4830782" y="3262780"/>
            <a:ext cx="4803334" cy="695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13" name="Dikdörtgen 12"/>
          <p:cNvSpPr/>
          <p:nvPr/>
        </p:nvSpPr>
        <p:spPr>
          <a:xfrm>
            <a:off x="5218525" y="3485329"/>
            <a:ext cx="4169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err="1" smtClean="0"/>
              <a:t>لفت</a:t>
            </a:r>
            <a:r>
              <a:rPr lang="tr-TR" b="1" dirty="0" smtClean="0"/>
              <a:t> </a:t>
            </a:r>
            <a:r>
              <a:rPr lang="tr-TR" b="1" dirty="0" err="1" smtClean="0"/>
              <a:t>نظري</a:t>
            </a:r>
            <a:r>
              <a:rPr lang="tr-TR" b="1" dirty="0" smtClean="0"/>
              <a:t> </a:t>
            </a:r>
            <a:r>
              <a:rPr lang="tr-TR" b="1" dirty="0" err="1" smtClean="0"/>
              <a:t>أنَّك</a:t>
            </a:r>
            <a:r>
              <a:rPr lang="tr-TR" b="1" dirty="0" smtClean="0"/>
              <a:t> </a:t>
            </a:r>
            <a:r>
              <a:rPr lang="tr-TR" b="1" dirty="0" err="1" smtClean="0"/>
              <a:t>تأكل</a:t>
            </a:r>
            <a:r>
              <a:rPr lang="tr-TR" b="1" dirty="0" smtClean="0"/>
              <a:t> </a:t>
            </a:r>
            <a:r>
              <a:rPr lang="tr-TR" b="1" dirty="0" err="1" smtClean="0"/>
              <a:t>كُلَّ</a:t>
            </a:r>
            <a:r>
              <a:rPr lang="tr-TR" b="1" dirty="0" smtClean="0"/>
              <a:t> </a:t>
            </a:r>
            <a:r>
              <a:rPr lang="tr-TR" b="1" dirty="0" err="1" smtClean="0"/>
              <a:t>هذه</a:t>
            </a:r>
            <a:r>
              <a:rPr lang="tr-TR" b="1" dirty="0" smtClean="0"/>
              <a:t> </a:t>
            </a:r>
            <a:r>
              <a:rPr lang="tr-TR" b="1" dirty="0" err="1" smtClean="0"/>
              <a:t>الأطعمة</a:t>
            </a:r>
            <a:r>
              <a:rPr lang="tr-TR" b="1" dirty="0" smtClean="0"/>
              <a:t> </a:t>
            </a:r>
            <a:r>
              <a:rPr lang="tr-TR" b="1" dirty="0" err="1" smtClean="0"/>
              <a:t>اللذيذة</a:t>
            </a:r>
            <a:r>
              <a:rPr lang="tr-TR" b="1" dirty="0" smtClean="0"/>
              <a:t> </a:t>
            </a:r>
            <a:r>
              <a:rPr lang="tr-TR" b="1" dirty="0" err="1" smtClean="0"/>
              <a:t>وحدك</a:t>
            </a:r>
            <a:r>
              <a:rPr lang="tr-TR" b="1" dirty="0" smtClean="0"/>
              <a:t> </a:t>
            </a:r>
            <a:r>
              <a:rPr lang="tr-TR" b="1" dirty="0" err="1" smtClean="0"/>
              <a:t>دائما</a:t>
            </a:r>
            <a:endParaRPr lang="tr-TR" b="1" dirty="0"/>
          </a:p>
        </p:txBody>
      </p:sp>
      <p:sp>
        <p:nvSpPr>
          <p:cNvPr id="15" name="Dikdörtgen 14"/>
          <p:cNvSpPr/>
          <p:nvPr/>
        </p:nvSpPr>
        <p:spPr>
          <a:xfrm>
            <a:off x="6986589" y="5172320"/>
            <a:ext cx="4803334" cy="695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16" name="Dikdörtgen 15"/>
          <p:cNvSpPr/>
          <p:nvPr/>
        </p:nvSpPr>
        <p:spPr>
          <a:xfrm>
            <a:off x="7106221" y="5335206"/>
            <a:ext cx="45640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err="1" smtClean="0"/>
              <a:t>لفت</a:t>
            </a:r>
            <a:r>
              <a:rPr lang="tr-TR" b="1" dirty="0" smtClean="0"/>
              <a:t> </a:t>
            </a:r>
            <a:r>
              <a:rPr lang="tr-TR" b="1" dirty="0" err="1" smtClean="0"/>
              <a:t>نظري</a:t>
            </a:r>
            <a:r>
              <a:rPr lang="tr-TR" b="1" dirty="0" smtClean="0"/>
              <a:t> </a:t>
            </a:r>
            <a:r>
              <a:rPr lang="tr-TR" b="1" dirty="0" err="1" smtClean="0"/>
              <a:t>أنَّك</a:t>
            </a:r>
            <a:r>
              <a:rPr lang="tr-TR" b="1" dirty="0" smtClean="0"/>
              <a:t> </a:t>
            </a:r>
            <a:r>
              <a:rPr lang="tr-TR" b="1" dirty="0" err="1" smtClean="0"/>
              <a:t>ترفع</a:t>
            </a:r>
            <a:r>
              <a:rPr lang="tr-TR" b="1" dirty="0" smtClean="0"/>
              <a:t> </a:t>
            </a:r>
            <a:r>
              <a:rPr lang="tr-TR" b="1" dirty="0" err="1" smtClean="0"/>
              <a:t>صوتك</a:t>
            </a:r>
            <a:r>
              <a:rPr lang="tr-TR" b="1" dirty="0" smtClean="0"/>
              <a:t> </a:t>
            </a:r>
            <a:r>
              <a:rPr lang="tr-TR" b="1" dirty="0" err="1" smtClean="0"/>
              <a:t>على</a:t>
            </a:r>
            <a:r>
              <a:rPr lang="tr-TR" b="1" dirty="0" smtClean="0"/>
              <a:t> </a:t>
            </a:r>
            <a:r>
              <a:rPr lang="tr-TR" b="1" dirty="0" err="1" smtClean="0"/>
              <a:t>صَوْتِع</a:t>
            </a:r>
            <a:r>
              <a:rPr lang="tr-TR" b="1" dirty="0" smtClean="0"/>
              <a:t> </a:t>
            </a:r>
            <a:r>
              <a:rPr lang="tr-TR" b="1" dirty="0" err="1" smtClean="0"/>
              <a:t>مَنْ</a:t>
            </a:r>
            <a:r>
              <a:rPr lang="tr-TR" b="1" dirty="0" smtClean="0"/>
              <a:t> </a:t>
            </a:r>
            <a:r>
              <a:rPr lang="tr-TR" b="1" dirty="0" err="1" smtClean="0"/>
              <a:t>هو</a:t>
            </a:r>
            <a:r>
              <a:rPr lang="tr-TR" b="1" dirty="0" smtClean="0"/>
              <a:t> </a:t>
            </a:r>
            <a:r>
              <a:rPr lang="tr-TR" b="1" dirty="0" err="1" smtClean="0"/>
              <a:t>أكبر</a:t>
            </a:r>
            <a:r>
              <a:rPr lang="tr-TR" b="1" dirty="0" smtClean="0"/>
              <a:t> </a:t>
            </a:r>
            <a:r>
              <a:rPr lang="tr-TR" b="1" dirty="0" err="1" smtClean="0"/>
              <a:t>منك</a:t>
            </a:r>
            <a:r>
              <a:rPr lang="tr-TR" b="1" dirty="0" smtClean="0"/>
              <a:t> </a:t>
            </a:r>
            <a:r>
              <a:rPr lang="tr-TR" b="1" dirty="0" err="1" smtClean="0"/>
              <a:t>سناً</a:t>
            </a:r>
            <a:endParaRPr lang="tr-TR" b="1" dirty="0"/>
          </a:p>
        </p:txBody>
      </p:sp>
      <p:pic>
        <p:nvPicPr>
          <p:cNvPr id="24" name="Resim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447" y="208112"/>
            <a:ext cx="5111278" cy="573164"/>
          </a:xfrm>
          <a:prstGeom prst="rect">
            <a:avLst/>
          </a:prstGeom>
        </p:spPr>
      </p:pic>
      <p:pic>
        <p:nvPicPr>
          <p:cNvPr id="25" name="Resim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156" y="1153973"/>
            <a:ext cx="6574424" cy="480274"/>
          </a:xfrm>
          <a:prstGeom prst="rect">
            <a:avLst/>
          </a:prstGeom>
        </p:spPr>
      </p:pic>
      <p:pic>
        <p:nvPicPr>
          <p:cNvPr id="26" name="Resim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3589" y="4328311"/>
            <a:ext cx="4931923" cy="60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329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34</Words>
  <Application>Microsoft Office PowerPoint</Application>
  <PresentationFormat>Geniş ekran</PresentationFormat>
  <Paragraphs>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قلت لك ماءة مرة</dc:title>
  <dc:creator>Erdem Direkler</dc:creator>
  <cp:lastModifiedBy>Erdem Direkler</cp:lastModifiedBy>
  <cp:revision>5</cp:revision>
  <dcterms:created xsi:type="dcterms:W3CDTF">2020-05-12T19:56:02Z</dcterms:created>
  <dcterms:modified xsi:type="dcterms:W3CDTF">2020-05-12T21:20:59Z</dcterms:modified>
</cp:coreProperties>
</file>