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12" y="-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D11C5C-C58C-42B8-B26E-4351614BC74C}" type="datetimeFigureOut">
              <a:rPr lang="tr-TR" smtClean="0"/>
              <a:t>07/11/17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FC741BB-4411-4F46-9344-F9EC0847EC9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1C5C-C58C-42B8-B26E-4351614BC74C}" type="datetimeFigureOut">
              <a:rPr lang="tr-TR" smtClean="0"/>
              <a:t>07/11/17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C741BB-4411-4F46-9344-F9EC0847EC9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1C5C-C58C-42B8-B26E-4351614BC74C}" type="datetimeFigureOut">
              <a:rPr lang="tr-TR" smtClean="0"/>
              <a:t>07/11/17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C741BB-4411-4F46-9344-F9EC0847EC9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1C5C-C58C-42B8-B26E-4351614BC74C}" type="datetimeFigureOut">
              <a:rPr lang="tr-TR" smtClean="0"/>
              <a:t>07/11/17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C741BB-4411-4F46-9344-F9EC0847EC9B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1C5C-C58C-42B8-B26E-4351614BC74C}" type="datetimeFigureOut">
              <a:rPr lang="tr-TR" smtClean="0"/>
              <a:t>07/11/17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C741BB-4411-4F46-9344-F9EC0847EC9B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1C5C-C58C-42B8-B26E-4351614BC74C}" type="datetimeFigureOut">
              <a:rPr lang="tr-TR" smtClean="0"/>
              <a:t>07/11/17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C741BB-4411-4F46-9344-F9EC0847EC9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1C5C-C58C-42B8-B26E-4351614BC74C}" type="datetimeFigureOut">
              <a:rPr lang="tr-TR" smtClean="0"/>
              <a:t>07/11/17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C741BB-4411-4F46-9344-F9EC0847EC9B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1C5C-C58C-42B8-B26E-4351614BC74C}" type="datetimeFigureOut">
              <a:rPr lang="tr-TR" smtClean="0"/>
              <a:t>07/11/17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C741BB-4411-4F46-9344-F9EC0847EC9B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D11C5C-C58C-42B8-B26E-4351614BC74C}" type="datetimeFigureOut">
              <a:rPr lang="tr-TR" smtClean="0"/>
              <a:t>07/11/17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C741BB-4411-4F46-9344-F9EC0847EC9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CD11C5C-C58C-42B8-B26E-4351614BC74C}" type="datetimeFigureOut">
              <a:rPr lang="tr-TR" smtClean="0"/>
              <a:t>07/11/17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C741BB-4411-4F46-9344-F9EC0847EC9B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D11C5C-C58C-42B8-B26E-4351614BC74C}" type="datetimeFigureOut">
              <a:rPr lang="tr-TR" smtClean="0"/>
              <a:t>07/11/17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FC741BB-4411-4F46-9344-F9EC0847EC9B}" type="slidenum">
              <a:rPr lang="tr-TR" smtClean="0"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CD11C5C-C58C-42B8-B26E-4351614BC74C}" type="datetimeFigureOut">
              <a:rPr lang="tr-TR" smtClean="0"/>
              <a:t>07/11/17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FC741BB-4411-4F46-9344-F9EC0847EC9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440159"/>
          </a:xfrm>
        </p:spPr>
        <p:txBody>
          <a:bodyPr>
            <a:normAutofit/>
          </a:bodyPr>
          <a:lstStyle/>
          <a:p>
            <a:r>
              <a:rPr lang="tr-TR" sz="4000" dirty="0" smtClean="0"/>
              <a:t>SETUR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99592" y="2420888"/>
            <a:ext cx="7200800" cy="3672408"/>
          </a:xfrm>
        </p:spPr>
        <p:txBody>
          <a:bodyPr/>
          <a:lstStyle/>
          <a:p>
            <a:pPr algn="l"/>
            <a:r>
              <a:rPr lang="tr-TR" dirty="0" err="1" smtClean="0">
                <a:solidFill>
                  <a:schemeClr val="tx1"/>
                </a:solidFill>
              </a:rPr>
              <a:t>Setur</a:t>
            </a:r>
            <a:r>
              <a:rPr lang="tr-TR" dirty="0" smtClean="0">
                <a:solidFill>
                  <a:schemeClr val="tx1"/>
                </a:solidFill>
              </a:rPr>
              <a:t>, 1965 yılında, gümrükten muaf mağazaların ülkemizde faaliyet göstermesine olanak tanıyan kararın çıkarılması üzerine Koç Holding tarafından kurulmuştur.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514395"/>
          </a:xfrm>
        </p:spPr>
        <p:txBody>
          <a:bodyPr/>
          <a:lstStyle/>
          <a:p>
            <a:pPr>
              <a:buNone/>
            </a:pPr>
            <a:r>
              <a:rPr lang="tr-TR" dirty="0" err="1" smtClean="0"/>
              <a:t>Duty</a:t>
            </a:r>
            <a:r>
              <a:rPr lang="tr-TR" dirty="0" smtClean="0"/>
              <a:t> </a:t>
            </a:r>
            <a:r>
              <a:rPr lang="tr-TR" dirty="0" err="1" smtClean="0"/>
              <a:t>free</a:t>
            </a:r>
            <a:r>
              <a:rPr lang="tr-TR" dirty="0" smtClean="0"/>
              <a:t> hizmetleri veren bir firma olarak faaliyetlerine başlayan </a:t>
            </a:r>
            <a:r>
              <a:rPr lang="tr-TR" dirty="0" err="1" smtClean="0"/>
              <a:t>Setur</a:t>
            </a:r>
            <a:r>
              <a:rPr lang="tr-TR" dirty="0" smtClean="0"/>
              <a:t>, günümüzde de bu alandaki çalışmalarını sürdürmektedir.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1960’lı yıllarda yalnızca gümrükten muaf mağazacılık hizmeti veren </a:t>
            </a:r>
            <a:r>
              <a:rPr lang="tr-TR" dirty="0" err="1" smtClean="0"/>
              <a:t>Setur</a:t>
            </a:r>
            <a:r>
              <a:rPr lang="tr-TR" dirty="0" smtClean="0"/>
              <a:t> Servis Turistik A.Ş  1970’li yılların başında </a:t>
            </a:r>
            <a:r>
              <a:rPr lang="tr-TR" dirty="0" err="1" smtClean="0"/>
              <a:t>Diners</a:t>
            </a:r>
            <a:r>
              <a:rPr lang="tr-TR" dirty="0" smtClean="0"/>
              <a:t> </a:t>
            </a:r>
            <a:r>
              <a:rPr lang="tr-TR" dirty="0" err="1" smtClean="0"/>
              <a:t>Club’in</a:t>
            </a:r>
            <a:r>
              <a:rPr lang="tr-TR" dirty="0" smtClean="0"/>
              <a:t> kurduğu </a:t>
            </a:r>
            <a:r>
              <a:rPr lang="tr-TR" dirty="0" err="1" smtClean="0"/>
              <a:t>Diners</a:t>
            </a:r>
            <a:r>
              <a:rPr lang="tr-TR" dirty="0" smtClean="0"/>
              <a:t> </a:t>
            </a:r>
            <a:r>
              <a:rPr lang="tr-TR" dirty="0" err="1" smtClean="0"/>
              <a:t>Fugazy</a:t>
            </a:r>
            <a:r>
              <a:rPr lang="tr-TR" dirty="0" smtClean="0"/>
              <a:t> </a:t>
            </a:r>
            <a:r>
              <a:rPr lang="tr-TR" dirty="0" err="1" smtClean="0"/>
              <a:t>Travel</a:t>
            </a:r>
            <a:r>
              <a:rPr lang="tr-TR" dirty="0" smtClean="0"/>
              <a:t> teşkilatının Türkiye temsilciliğini alarak turizm alanına adım atmış, bir yıl sonra “</a:t>
            </a:r>
            <a:r>
              <a:rPr lang="tr-TR" dirty="0" err="1" smtClean="0"/>
              <a:t>Setur</a:t>
            </a:r>
            <a:r>
              <a:rPr lang="tr-TR" dirty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 </a:t>
            </a:r>
            <a:r>
              <a:rPr lang="tr-TR" dirty="0" err="1" smtClean="0"/>
              <a:t>Travel</a:t>
            </a:r>
            <a:r>
              <a:rPr lang="tr-TR" dirty="0" smtClean="0"/>
              <a:t>” adını alarak çalışmalarına devam etmiştir.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064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/>
              <a:t>1970’li yılların sonunda, ismi “</a:t>
            </a:r>
            <a:r>
              <a:rPr lang="tr-TR" sz="2800" dirty="0" err="1" smtClean="0"/>
              <a:t>Setur</a:t>
            </a:r>
            <a:r>
              <a:rPr lang="tr-TR" sz="2800" dirty="0" smtClean="0"/>
              <a:t> Seyahat Acentesi” olarak değiştirilerek turizm faaliyetlerine hız verilmiştir. Turizm alanında her türlü faaliyeti bünyesinde bulunduran </a:t>
            </a:r>
            <a:r>
              <a:rPr lang="tr-TR" sz="2800" dirty="0" err="1" smtClean="0"/>
              <a:t>Setur</a:t>
            </a:r>
            <a:r>
              <a:rPr lang="tr-TR" sz="2800" dirty="0" smtClean="0"/>
              <a:t>, dünya çapında elde ettiği başarılarla, Türkiye’nin ilk ve öncü  turizm şirketlerinden biri haline gelmiştir.</a:t>
            </a: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94644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Yurtiçi ve yurtdışına dönük tur operatörlüğü, uçak bilet satışı, kongre ve etkinlik organizasyonları ve sunulan yerel hizmetler, </a:t>
            </a:r>
            <a:r>
              <a:rPr lang="tr-TR" dirty="0" err="1" smtClean="0"/>
              <a:t>Setur’un</a:t>
            </a:r>
            <a:r>
              <a:rPr lang="tr-TR" dirty="0" smtClean="0"/>
              <a:t> turizm alanında verdiği hizmetlerin çatısını oluşturmaktadır.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2060847"/>
            <a:ext cx="8229600" cy="2232249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Firma 2011 yılında Türkiye’nin en büyük online turizm </a:t>
            </a:r>
            <a:r>
              <a:rPr lang="tr-TR" dirty="0" err="1" smtClean="0"/>
              <a:t>portalı</a:t>
            </a:r>
            <a:r>
              <a:rPr lang="tr-TR" dirty="0" smtClean="0"/>
              <a:t> </a:t>
            </a:r>
            <a:r>
              <a:rPr lang="tr-TR" dirty="0" err="1" smtClean="0"/>
              <a:t>bookinturkey</a:t>
            </a:r>
            <a:r>
              <a:rPr lang="tr-TR" dirty="0" smtClean="0"/>
              <a:t>.</a:t>
            </a:r>
            <a:r>
              <a:rPr lang="tr-TR" dirty="0" err="1" smtClean="0"/>
              <a:t>com’u</a:t>
            </a:r>
            <a:r>
              <a:rPr lang="tr-TR" dirty="0" smtClean="0"/>
              <a:t> da bünyesine alarak, e-ticaret faaliyetlerine başlamıştır.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06483"/>
          </a:xfrm>
        </p:spPr>
        <p:txBody>
          <a:bodyPr/>
          <a:lstStyle/>
          <a:p>
            <a:pPr>
              <a:buNone/>
            </a:pPr>
            <a:r>
              <a:rPr lang="tr-TR" dirty="0" err="1" smtClean="0"/>
              <a:t>Setur</a:t>
            </a:r>
            <a:r>
              <a:rPr lang="tr-TR" dirty="0" smtClean="0"/>
              <a:t>, Türkiye2nin çeşitli noktalarında farklı turizm hizmetleri sunan seyahat acenteleri, sayıları 200’e yaklaşan yetkili ve sanal satış acenteleri, </a:t>
            </a:r>
            <a:r>
              <a:rPr lang="tr-TR" dirty="0" err="1" smtClean="0"/>
              <a:t>duty</a:t>
            </a:r>
            <a:r>
              <a:rPr lang="tr-TR" dirty="0" smtClean="0"/>
              <a:t> </a:t>
            </a:r>
            <a:r>
              <a:rPr lang="tr-TR" dirty="0" err="1" smtClean="0"/>
              <a:t>free</a:t>
            </a:r>
            <a:r>
              <a:rPr lang="tr-TR" dirty="0" smtClean="0"/>
              <a:t> mağazaları, 1500’e yakın deneyimli çalışanı ile ülke turizmine ve ekonomisine sağladığı katkının gururunu taşımaktadır.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115</TotalTime>
  <Words>223</Words>
  <Application>Microsoft Macintosh PowerPoint</Application>
  <PresentationFormat>On-screen Show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Kalabalık</vt:lpstr>
      <vt:lpstr>SETUR</vt:lpstr>
      <vt:lpstr>    </vt:lpstr>
      <vt:lpstr>    </vt:lpstr>
      <vt:lpstr>PowerPoint Presentation</vt:lpstr>
      <vt:lpstr>    </vt:lpstr>
      <vt:lpstr>   </vt:lpstr>
      <vt:lpstr>   </vt:lpstr>
      <vt:lpstr>    </vt:lpstr>
      <vt:lpstr>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Sony</dc:creator>
  <cp:lastModifiedBy>azade</cp:lastModifiedBy>
  <cp:revision>12</cp:revision>
  <dcterms:created xsi:type="dcterms:W3CDTF">2015-11-19T22:56:29Z</dcterms:created>
  <dcterms:modified xsi:type="dcterms:W3CDTF">2017-11-06T21:09:59Z</dcterms:modified>
</cp:coreProperties>
</file>