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314740-A8C5-44E1-92B5-BFCEBF34A21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F48F98-06D8-41B2-AD6F-D2E53FF50EA9}">
      <dgm:prSet phldrT="[Metin]"/>
      <dgm:spPr/>
      <dgm:t>
        <a:bodyPr/>
        <a:lstStyle/>
        <a:p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 de /está hecho de</a:t>
          </a:r>
          <a:endParaRPr lang="tr-T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43FDB-43CC-4AD3-89E0-6E833117818E}" type="parTrans" cxnId="{AC812A4E-B4DC-467B-A3D1-83AF79A9E8BD}">
      <dgm:prSet/>
      <dgm:spPr/>
      <dgm:t>
        <a:bodyPr/>
        <a:lstStyle/>
        <a:p>
          <a:endParaRPr lang="tr-TR"/>
        </a:p>
      </dgm:t>
    </dgm:pt>
    <dgm:pt modelId="{E618A4DF-3783-4D85-8DF3-00B4122385BF}" type="sibTrans" cxnId="{AC812A4E-B4DC-467B-A3D1-83AF79A9E8BD}">
      <dgm:prSet/>
      <dgm:spPr/>
      <dgm:t>
        <a:bodyPr/>
        <a:lstStyle/>
        <a:p>
          <a:endParaRPr lang="tr-TR"/>
        </a:p>
      </dgm:t>
    </dgm:pt>
    <dgm:pt modelId="{0BA335BF-3E38-4C7A-B46D-E0B5E05BFFCA}">
      <dgm:prSet phldrT="[Metin]" custT="1"/>
      <dgm:spPr/>
      <dgm:t>
        <a:bodyPr/>
        <a:lstStyle/>
        <a:p>
          <a:r>
            <a:rPr lang="es-ES" sz="3600" dirty="0" smtClean="0"/>
            <a:t>plástico</a:t>
          </a:r>
          <a:endParaRPr lang="tr-TR" sz="3600" dirty="0"/>
        </a:p>
      </dgm:t>
    </dgm:pt>
    <dgm:pt modelId="{7403A8BD-4C35-40CF-87B8-1D46F047D6FF}" type="parTrans" cxnId="{85A19363-4359-434B-BEA3-B159759B4AC9}">
      <dgm:prSet/>
      <dgm:spPr/>
      <dgm:t>
        <a:bodyPr/>
        <a:lstStyle/>
        <a:p>
          <a:endParaRPr lang="tr-TR"/>
        </a:p>
      </dgm:t>
    </dgm:pt>
    <dgm:pt modelId="{8D5489AA-B612-4969-9392-FDE0232EE4DF}" type="sibTrans" cxnId="{85A19363-4359-434B-BEA3-B159759B4AC9}">
      <dgm:prSet/>
      <dgm:spPr/>
      <dgm:t>
        <a:bodyPr/>
        <a:lstStyle/>
        <a:p>
          <a:endParaRPr lang="tr-TR"/>
        </a:p>
      </dgm:t>
    </dgm:pt>
    <dgm:pt modelId="{C9225C47-62F8-48AB-83DF-DCDAA16BBA2A}">
      <dgm:prSet phldrT="[Metin]" custT="1"/>
      <dgm:spPr/>
      <dgm:t>
        <a:bodyPr/>
        <a:lstStyle/>
        <a:p>
          <a:r>
            <a:rPr lang="es-ES" sz="3600" dirty="0" smtClean="0"/>
            <a:t>madera</a:t>
          </a:r>
          <a:endParaRPr lang="tr-TR" sz="3600" dirty="0"/>
        </a:p>
      </dgm:t>
    </dgm:pt>
    <dgm:pt modelId="{4A6C21A3-D0CF-4352-9531-D17C0819B000}" type="parTrans" cxnId="{04396D26-CBB0-4545-ABAC-7C9F299B45A8}">
      <dgm:prSet/>
      <dgm:spPr/>
      <dgm:t>
        <a:bodyPr/>
        <a:lstStyle/>
        <a:p>
          <a:endParaRPr lang="tr-TR"/>
        </a:p>
      </dgm:t>
    </dgm:pt>
    <dgm:pt modelId="{B7148E85-DCA8-48A2-A001-76E370A6894D}" type="sibTrans" cxnId="{04396D26-CBB0-4545-ABAC-7C9F299B45A8}">
      <dgm:prSet/>
      <dgm:spPr/>
      <dgm:t>
        <a:bodyPr/>
        <a:lstStyle/>
        <a:p>
          <a:endParaRPr lang="tr-TR"/>
        </a:p>
      </dgm:t>
    </dgm:pt>
    <dgm:pt modelId="{32700767-63C1-468E-B844-15A1D100C9CC}">
      <dgm:prSet phldrT="[Metin]"/>
      <dgm:spPr/>
      <dgm:t>
        <a:bodyPr/>
        <a:lstStyle/>
        <a:p>
          <a:r>
            <a:rPr lang="es-E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 / Suele ser</a:t>
          </a:r>
          <a:endParaRPr lang="tr-T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0DBC54-E77D-4E47-AE05-563F7BF7DB8B}" type="parTrans" cxnId="{F5B15B14-6357-49CE-8A3E-BB5B6656C3C8}">
      <dgm:prSet/>
      <dgm:spPr/>
      <dgm:t>
        <a:bodyPr/>
        <a:lstStyle/>
        <a:p>
          <a:endParaRPr lang="tr-TR"/>
        </a:p>
      </dgm:t>
    </dgm:pt>
    <dgm:pt modelId="{D223C3A1-788A-4855-A5D3-F143BEF71CEB}" type="sibTrans" cxnId="{F5B15B14-6357-49CE-8A3E-BB5B6656C3C8}">
      <dgm:prSet/>
      <dgm:spPr/>
      <dgm:t>
        <a:bodyPr/>
        <a:lstStyle/>
        <a:p>
          <a:endParaRPr lang="tr-TR"/>
        </a:p>
      </dgm:t>
    </dgm:pt>
    <dgm:pt modelId="{EE39C915-E235-4C40-8D2F-C2330582E422}">
      <dgm:prSet phldrT="[Metin]" custT="1"/>
      <dgm:spPr/>
      <dgm:t>
        <a:bodyPr/>
        <a:lstStyle/>
        <a:p>
          <a:r>
            <a:rPr lang="es-ES" sz="3200" dirty="0" smtClean="0"/>
            <a:t>rojo/azul</a:t>
          </a:r>
          <a:endParaRPr lang="tr-TR" sz="3200" dirty="0"/>
        </a:p>
      </dgm:t>
    </dgm:pt>
    <dgm:pt modelId="{613FBC5B-8F4D-40F0-B969-435A58FDC191}" type="parTrans" cxnId="{82AA716E-4CD1-47FB-BAF0-00FFE1E6562B}">
      <dgm:prSet/>
      <dgm:spPr/>
      <dgm:t>
        <a:bodyPr/>
        <a:lstStyle/>
        <a:p>
          <a:endParaRPr lang="tr-TR"/>
        </a:p>
      </dgm:t>
    </dgm:pt>
    <dgm:pt modelId="{B9508673-B7C2-4737-AB36-FCEF27F3A341}" type="sibTrans" cxnId="{82AA716E-4CD1-47FB-BAF0-00FFE1E6562B}">
      <dgm:prSet/>
      <dgm:spPr/>
      <dgm:t>
        <a:bodyPr/>
        <a:lstStyle/>
        <a:p>
          <a:endParaRPr lang="tr-TR"/>
        </a:p>
      </dgm:t>
    </dgm:pt>
    <dgm:pt modelId="{32A721B0-34B6-417B-BB8B-FD2A8884F443}">
      <dgm:prSet phldrT="[Metin]" custT="1"/>
      <dgm:spPr/>
      <dgm:t>
        <a:bodyPr/>
        <a:lstStyle/>
        <a:p>
          <a:r>
            <a:rPr lang="es-ES" sz="3200" dirty="0" smtClean="0"/>
            <a:t>pequeño/de tamaño mediano</a:t>
          </a:r>
          <a:endParaRPr lang="tr-TR" sz="3200" dirty="0"/>
        </a:p>
      </dgm:t>
    </dgm:pt>
    <dgm:pt modelId="{ED823CD5-DF99-4698-903C-3F2955D95BDE}" type="parTrans" cxnId="{DBDE27C2-B56B-4FE9-AAF7-3D24B28C7432}">
      <dgm:prSet/>
      <dgm:spPr/>
      <dgm:t>
        <a:bodyPr/>
        <a:lstStyle/>
        <a:p>
          <a:endParaRPr lang="tr-TR"/>
        </a:p>
      </dgm:t>
    </dgm:pt>
    <dgm:pt modelId="{26891E93-9290-46CA-A8C8-4F89D284C439}" type="sibTrans" cxnId="{DBDE27C2-B56B-4FE9-AAF7-3D24B28C7432}">
      <dgm:prSet/>
      <dgm:spPr/>
      <dgm:t>
        <a:bodyPr/>
        <a:lstStyle/>
        <a:p>
          <a:endParaRPr lang="tr-TR"/>
        </a:p>
      </dgm:t>
    </dgm:pt>
    <dgm:pt modelId="{874BEEA9-C4D8-4938-AB86-33ADA05D20D8}" type="pres">
      <dgm:prSet presAssocID="{64314740-A8C5-44E1-92B5-BFCEBF34A2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850055E-77D0-492E-8050-20F507825C1A}" type="pres">
      <dgm:prSet presAssocID="{F1F48F98-06D8-41B2-AD6F-D2E53FF50EA9}" presName="root" presStyleCnt="0"/>
      <dgm:spPr/>
    </dgm:pt>
    <dgm:pt modelId="{F62C6DD4-C85A-44E0-9816-4CB29CEBF043}" type="pres">
      <dgm:prSet presAssocID="{F1F48F98-06D8-41B2-AD6F-D2E53FF50EA9}" presName="rootComposite" presStyleCnt="0"/>
      <dgm:spPr/>
    </dgm:pt>
    <dgm:pt modelId="{089AFA6E-CE6B-4658-9B3C-84868B004435}" type="pres">
      <dgm:prSet presAssocID="{F1F48F98-06D8-41B2-AD6F-D2E53FF50EA9}" presName="rootText" presStyleLbl="node1" presStyleIdx="0" presStyleCnt="2" custScaleX="112383" custScaleY="81353" custLinFactNeighborX="6520" custLinFactNeighborY="-11955"/>
      <dgm:spPr/>
      <dgm:t>
        <a:bodyPr/>
        <a:lstStyle/>
        <a:p>
          <a:endParaRPr lang="tr-TR"/>
        </a:p>
      </dgm:t>
    </dgm:pt>
    <dgm:pt modelId="{F459C18B-3FC8-4ED5-A361-7E67300E494A}" type="pres">
      <dgm:prSet presAssocID="{F1F48F98-06D8-41B2-AD6F-D2E53FF50EA9}" presName="rootConnector" presStyleLbl="node1" presStyleIdx="0" presStyleCnt="2"/>
      <dgm:spPr/>
      <dgm:t>
        <a:bodyPr/>
        <a:lstStyle/>
        <a:p>
          <a:endParaRPr lang="tr-TR"/>
        </a:p>
      </dgm:t>
    </dgm:pt>
    <dgm:pt modelId="{F3A349CC-086D-4048-B2C1-5D91EC82F941}" type="pres">
      <dgm:prSet presAssocID="{F1F48F98-06D8-41B2-AD6F-D2E53FF50EA9}" presName="childShape" presStyleCnt="0"/>
      <dgm:spPr/>
    </dgm:pt>
    <dgm:pt modelId="{C920EFD6-5E53-4191-B2DB-D88C7F1DA60B}" type="pres">
      <dgm:prSet presAssocID="{7403A8BD-4C35-40CF-87B8-1D46F047D6FF}" presName="Name13" presStyleLbl="parChTrans1D2" presStyleIdx="0" presStyleCnt="4"/>
      <dgm:spPr/>
      <dgm:t>
        <a:bodyPr/>
        <a:lstStyle/>
        <a:p>
          <a:endParaRPr lang="tr-TR"/>
        </a:p>
      </dgm:t>
    </dgm:pt>
    <dgm:pt modelId="{D3CACBF7-0EC3-45F3-A4C4-16514E3389CD}" type="pres">
      <dgm:prSet presAssocID="{0BA335BF-3E38-4C7A-B46D-E0B5E05BFFCA}" presName="childText" presStyleLbl="bgAcc1" presStyleIdx="0" presStyleCnt="4" custScaleY="45529" custLinFactNeighborX="9317" custLinFactNeighborY="-118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7B7DD6-ED07-4700-BC4B-D2DC416AC473}" type="pres">
      <dgm:prSet presAssocID="{4A6C21A3-D0CF-4352-9531-D17C0819B000}" presName="Name13" presStyleLbl="parChTrans1D2" presStyleIdx="1" presStyleCnt="4"/>
      <dgm:spPr/>
      <dgm:t>
        <a:bodyPr/>
        <a:lstStyle/>
        <a:p>
          <a:endParaRPr lang="tr-TR"/>
        </a:p>
      </dgm:t>
    </dgm:pt>
    <dgm:pt modelId="{AFB8A49A-9463-4B90-86E5-46DFEFBCE924}" type="pres">
      <dgm:prSet presAssocID="{C9225C47-62F8-48AB-83DF-DCDAA16BBA2A}" presName="childText" presStyleLbl="bgAcc1" presStyleIdx="1" presStyleCnt="4" custFlipVert="0" custScaleY="43684" custLinFactNeighborX="9317" custLinFactNeighborY="-267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1AB943-395E-4EB0-9665-A386F06F7BE4}" type="pres">
      <dgm:prSet presAssocID="{32700767-63C1-468E-B844-15A1D100C9CC}" presName="root" presStyleCnt="0"/>
      <dgm:spPr/>
    </dgm:pt>
    <dgm:pt modelId="{AD3051C3-DD2F-4E74-A137-96E960D7A3B6}" type="pres">
      <dgm:prSet presAssocID="{32700767-63C1-468E-B844-15A1D100C9CC}" presName="rootComposite" presStyleCnt="0"/>
      <dgm:spPr/>
    </dgm:pt>
    <dgm:pt modelId="{1011D2ED-0A86-49AA-91CD-BD785BB77F04}" type="pres">
      <dgm:prSet presAssocID="{32700767-63C1-468E-B844-15A1D100C9CC}" presName="rootText" presStyleLbl="node1" presStyleIdx="1" presStyleCnt="2" custScaleX="106956" custScaleY="73783" custLinFactNeighborX="-608" custLinFactNeighborY="-6129"/>
      <dgm:spPr/>
      <dgm:t>
        <a:bodyPr/>
        <a:lstStyle/>
        <a:p>
          <a:endParaRPr lang="tr-TR"/>
        </a:p>
      </dgm:t>
    </dgm:pt>
    <dgm:pt modelId="{5A7B7DA6-97B4-4D94-82A8-B8EB98782D72}" type="pres">
      <dgm:prSet presAssocID="{32700767-63C1-468E-B844-15A1D100C9CC}" presName="rootConnector" presStyleLbl="node1" presStyleIdx="1" presStyleCnt="2"/>
      <dgm:spPr/>
      <dgm:t>
        <a:bodyPr/>
        <a:lstStyle/>
        <a:p>
          <a:endParaRPr lang="tr-TR"/>
        </a:p>
      </dgm:t>
    </dgm:pt>
    <dgm:pt modelId="{203BC37B-C10A-48D7-903D-C673AACF6CFB}" type="pres">
      <dgm:prSet presAssocID="{32700767-63C1-468E-B844-15A1D100C9CC}" presName="childShape" presStyleCnt="0"/>
      <dgm:spPr/>
    </dgm:pt>
    <dgm:pt modelId="{DB58E67F-2564-46D7-A7CF-12A6A5BA9926}" type="pres">
      <dgm:prSet presAssocID="{613FBC5B-8F4D-40F0-B969-435A58FDC191}" presName="Name13" presStyleLbl="parChTrans1D2" presStyleIdx="2" presStyleCnt="4"/>
      <dgm:spPr/>
      <dgm:t>
        <a:bodyPr/>
        <a:lstStyle/>
        <a:p>
          <a:endParaRPr lang="tr-TR"/>
        </a:p>
      </dgm:t>
    </dgm:pt>
    <dgm:pt modelId="{3019B0C1-31B9-44B9-B92C-EB04FAD88E0F}" type="pres">
      <dgm:prSet presAssocID="{EE39C915-E235-4C40-8D2F-C2330582E422}" presName="childText" presStyleLbl="bgAcc1" presStyleIdx="2" presStyleCnt="4" custScaleY="45624" custLinFactNeighborX="-1930" custLinFactNeighborY="-2102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707535F-065C-4F8A-A238-F53BEDD5B911}" type="pres">
      <dgm:prSet presAssocID="{ED823CD5-DF99-4698-903C-3F2955D95BDE}" presName="Name13" presStyleLbl="parChTrans1D2" presStyleIdx="3" presStyleCnt="4"/>
      <dgm:spPr/>
      <dgm:t>
        <a:bodyPr/>
        <a:lstStyle/>
        <a:p>
          <a:endParaRPr lang="tr-TR"/>
        </a:p>
      </dgm:t>
    </dgm:pt>
    <dgm:pt modelId="{3BBF058D-CFD3-4D93-A1A4-0DCBDEDD7A8E}" type="pres">
      <dgm:prSet presAssocID="{32A721B0-34B6-417B-BB8B-FD2A8884F443}" presName="childText" presStyleLbl="bgAcc1" presStyleIdx="3" presStyleCnt="4" custScaleX="192307" custLinFactNeighborX="2547" custLinFactNeighborY="2348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B91A3D4-23F1-453F-9790-C0EAA13FCA8C}" type="presOf" srcId="{7403A8BD-4C35-40CF-87B8-1D46F047D6FF}" destId="{C920EFD6-5E53-4191-B2DB-D88C7F1DA60B}" srcOrd="0" destOrd="0" presId="urn:microsoft.com/office/officeart/2005/8/layout/hierarchy3"/>
    <dgm:cxn modelId="{F5B15B14-6357-49CE-8A3E-BB5B6656C3C8}" srcId="{64314740-A8C5-44E1-92B5-BFCEBF34A213}" destId="{32700767-63C1-468E-B844-15A1D100C9CC}" srcOrd="1" destOrd="0" parTransId="{610DBC54-E77D-4E47-AE05-563F7BF7DB8B}" sibTransId="{D223C3A1-788A-4855-A5D3-F143BEF71CEB}"/>
    <dgm:cxn modelId="{E90D08A0-049C-421C-8102-2C6A8F5420E2}" type="presOf" srcId="{32A721B0-34B6-417B-BB8B-FD2A8884F443}" destId="{3BBF058D-CFD3-4D93-A1A4-0DCBDEDD7A8E}" srcOrd="0" destOrd="0" presId="urn:microsoft.com/office/officeart/2005/8/layout/hierarchy3"/>
    <dgm:cxn modelId="{9A7755FB-55A1-4E91-B20A-E9D17F112DFB}" type="presOf" srcId="{ED823CD5-DF99-4698-903C-3F2955D95BDE}" destId="{6707535F-065C-4F8A-A238-F53BEDD5B911}" srcOrd="0" destOrd="0" presId="urn:microsoft.com/office/officeart/2005/8/layout/hierarchy3"/>
    <dgm:cxn modelId="{05111AA8-9D54-4907-89F4-8DEA6CEF314D}" type="presOf" srcId="{0BA335BF-3E38-4C7A-B46D-E0B5E05BFFCA}" destId="{D3CACBF7-0EC3-45F3-A4C4-16514E3389CD}" srcOrd="0" destOrd="0" presId="urn:microsoft.com/office/officeart/2005/8/layout/hierarchy3"/>
    <dgm:cxn modelId="{6C45AAA9-FF2C-4DC8-AEC2-0B066BCDD100}" type="presOf" srcId="{EE39C915-E235-4C40-8D2F-C2330582E422}" destId="{3019B0C1-31B9-44B9-B92C-EB04FAD88E0F}" srcOrd="0" destOrd="0" presId="urn:microsoft.com/office/officeart/2005/8/layout/hierarchy3"/>
    <dgm:cxn modelId="{04396D26-CBB0-4545-ABAC-7C9F299B45A8}" srcId="{F1F48F98-06D8-41B2-AD6F-D2E53FF50EA9}" destId="{C9225C47-62F8-48AB-83DF-DCDAA16BBA2A}" srcOrd="1" destOrd="0" parTransId="{4A6C21A3-D0CF-4352-9531-D17C0819B000}" sibTransId="{B7148E85-DCA8-48A2-A001-76E370A6894D}"/>
    <dgm:cxn modelId="{0CC59D6F-E7EA-4610-A7FD-37AA2BDF6488}" type="presOf" srcId="{32700767-63C1-468E-B844-15A1D100C9CC}" destId="{1011D2ED-0A86-49AA-91CD-BD785BB77F04}" srcOrd="0" destOrd="0" presId="urn:microsoft.com/office/officeart/2005/8/layout/hierarchy3"/>
    <dgm:cxn modelId="{B3873448-B223-41FB-B503-4C8833010021}" type="presOf" srcId="{F1F48F98-06D8-41B2-AD6F-D2E53FF50EA9}" destId="{F459C18B-3FC8-4ED5-A361-7E67300E494A}" srcOrd="1" destOrd="0" presId="urn:microsoft.com/office/officeart/2005/8/layout/hierarchy3"/>
    <dgm:cxn modelId="{3B2CAD69-02F4-4A05-AF8B-FDD298FEC656}" type="presOf" srcId="{4A6C21A3-D0CF-4352-9531-D17C0819B000}" destId="{CA7B7DD6-ED07-4700-BC4B-D2DC416AC473}" srcOrd="0" destOrd="0" presId="urn:microsoft.com/office/officeart/2005/8/layout/hierarchy3"/>
    <dgm:cxn modelId="{F596E44D-D8BE-4537-94C7-1A35B453C4CC}" type="presOf" srcId="{C9225C47-62F8-48AB-83DF-DCDAA16BBA2A}" destId="{AFB8A49A-9463-4B90-86E5-46DFEFBCE924}" srcOrd="0" destOrd="0" presId="urn:microsoft.com/office/officeart/2005/8/layout/hierarchy3"/>
    <dgm:cxn modelId="{D54895EB-DBCD-4928-88FA-E3464A6FFE99}" type="presOf" srcId="{32700767-63C1-468E-B844-15A1D100C9CC}" destId="{5A7B7DA6-97B4-4D94-82A8-B8EB98782D72}" srcOrd="1" destOrd="0" presId="urn:microsoft.com/office/officeart/2005/8/layout/hierarchy3"/>
    <dgm:cxn modelId="{DBDE27C2-B56B-4FE9-AAF7-3D24B28C7432}" srcId="{32700767-63C1-468E-B844-15A1D100C9CC}" destId="{32A721B0-34B6-417B-BB8B-FD2A8884F443}" srcOrd="1" destOrd="0" parTransId="{ED823CD5-DF99-4698-903C-3F2955D95BDE}" sibTransId="{26891E93-9290-46CA-A8C8-4F89D284C439}"/>
    <dgm:cxn modelId="{02E65064-1D40-41D5-9B36-46C315F32A00}" type="presOf" srcId="{613FBC5B-8F4D-40F0-B969-435A58FDC191}" destId="{DB58E67F-2564-46D7-A7CF-12A6A5BA9926}" srcOrd="0" destOrd="0" presId="urn:microsoft.com/office/officeart/2005/8/layout/hierarchy3"/>
    <dgm:cxn modelId="{85A19363-4359-434B-BEA3-B159759B4AC9}" srcId="{F1F48F98-06D8-41B2-AD6F-D2E53FF50EA9}" destId="{0BA335BF-3E38-4C7A-B46D-E0B5E05BFFCA}" srcOrd="0" destOrd="0" parTransId="{7403A8BD-4C35-40CF-87B8-1D46F047D6FF}" sibTransId="{8D5489AA-B612-4969-9392-FDE0232EE4DF}"/>
    <dgm:cxn modelId="{AC812A4E-B4DC-467B-A3D1-83AF79A9E8BD}" srcId="{64314740-A8C5-44E1-92B5-BFCEBF34A213}" destId="{F1F48F98-06D8-41B2-AD6F-D2E53FF50EA9}" srcOrd="0" destOrd="0" parTransId="{42C43FDB-43CC-4AD3-89E0-6E833117818E}" sibTransId="{E618A4DF-3783-4D85-8DF3-00B4122385BF}"/>
    <dgm:cxn modelId="{9F28E7C2-8AA9-4743-81AC-FB91153B442A}" type="presOf" srcId="{F1F48F98-06D8-41B2-AD6F-D2E53FF50EA9}" destId="{089AFA6E-CE6B-4658-9B3C-84868B004435}" srcOrd="0" destOrd="0" presId="urn:microsoft.com/office/officeart/2005/8/layout/hierarchy3"/>
    <dgm:cxn modelId="{7167CFD7-BBA7-446D-B2D8-EE3A3A7527AF}" type="presOf" srcId="{64314740-A8C5-44E1-92B5-BFCEBF34A213}" destId="{874BEEA9-C4D8-4938-AB86-33ADA05D20D8}" srcOrd="0" destOrd="0" presId="urn:microsoft.com/office/officeart/2005/8/layout/hierarchy3"/>
    <dgm:cxn modelId="{82AA716E-4CD1-47FB-BAF0-00FFE1E6562B}" srcId="{32700767-63C1-468E-B844-15A1D100C9CC}" destId="{EE39C915-E235-4C40-8D2F-C2330582E422}" srcOrd="0" destOrd="0" parTransId="{613FBC5B-8F4D-40F0-B969-435A58FDC191}" sibTransId="{B9508673-B7C2-4737-AB36-FCEF27F3A341}"/>
    <dgm:cxn modelId="{B3551018-901E-48A3-A00C-D3DCA300A98E}" type="presParOf" srcId="{874BEEA9-C4D8-4938-AB86-33ADA05D20D8}" destId="{B850055E-77D0-492E-8050-20F507825C1A}" srcOrd="0" destOrd="0" presId="urn:microsoft.com/office/officeart/2005/8/layout/hierarchy3"/>
    <dgm:cxn modelId="{239786EA-A653-4BFF-97BC-EC6CE739F98F}" type="presParOf" srcId="{B850055E-77D0-492E-8050-20F507825C1A}" destId="{F62C6DD4-C85A-44E0-9816-4CB29CEBF043}" srcOrd="0" destOrd="0" presId="urn:microsoft.com/office/officeart/2005/8/layout/hierarchy3"/>
    <dgm:cxn modelId="{E6927EC0-2C8D-4E46-B9D0-2BA3A57FE713}" type="presParOf" srcId="{F62C6DD4-C85A-44E0-9816-4CB29CEBF043}" destId="{089AFA6E-CE6B-4658-9B3C-84868B004435}" srcOrd="0" destOrd="0" presId="urn:microsoft.com/office/officeart/2005/8/layout/hierarchy3"/>
    <dgm:cxn modelId="{C924C6FE-9CD1-45F8-9E14-16E7C4629D11}" type="presParOf" srcId="{F62C6DD4-C85A-44E0-9816-4CB29CEBF043}" destId="{F459C18B-3FC8-4ED5-A361-7E67300E494A}" srcOrd="1" destOrd="0" presId="urn:microsoft.com/office/officeart/2005/8/layout/hierarchy3"/>
    <dgm:cxn modelId="{5896E204-B599-4275-817B-27E9851CD585}" type="presParOf" srcId="{B850055E-77D0-492E-8050-20F507825C1A}" destId="{F3A349CC-086D-4048-B2C1-5D91EC82F941}" srcOrd="1" destOrd="0" presId="urn:microsoft.com/office/officeart/2005/8/layout/hierarchy3"/>
    <dgm:cxn modelId="{D2D23B28-F7E2-4A98-8FBB-9575CA37D843}" type="presParOf" srcId="{F3A349CC-086D-4048-B2C1-5D91EC82F941}" destId="{C920EFD6-5E53-4191-B2DB-D88C7F1DA60B}" srcOrd="0" destOrd="0" presId="urn:microsoft.com/office/officeart/2005/8/layout/hierarchy3"/>
    <dgm:cxn modelId="{1C8AD4E6-33CB-4AFA-869B-B0635201F512}" type="presParOf" srcId="{F3A349CC-086D-4048-B2C1-5D91EC82F941}" destId="{D3CACBF7-0EC3-45F3-A4C4-16514E3389CD}" srcOrd="1" destOrd="0" presId="urn:microsoft.com/office/officeart/2005/8/layout/hierarchy3"/>
    <dgm:cxn modelId="{1BDD55BB-5766-47E0-A0D8-B993F2D928E0}" type="presParOf" srcId="{F3A349CC-086D-4048-B2C1-5D91EC82F941}" destId="{CA7B7DD6-ED07-4700-BC4B-D2DC416AC473}" srcOrd="2" destOrd="0" presId="urn:microsoft.com/office/officeart/2005/8/layout/hierarchy3"/>
    <dgm:cxn modelId="{52E1F686-E0B4-48FD-AE4B-AB75923A49CB}" type="presParOf" srcId="{F3A349CC-086D-4048-B2C1-5D91EC82F941}" destId="{AFB8A49A-9463-4B90-86E5-46DFEFBCE924}" srcOrd="3" destOrd="0" presId="urn:microsoft.com/office/officeart/2005/8/layout/hierarchy3"/>
    <dgm:cxn modelId="{76A75B25-EEE1-45AD-8423-D70E22AA677E}" type="presParOf" srcId="{874BEEA9-C4D8-4938-AB86-33ADA05D20D8}" destId="{0F1AB943-395E-4EB0-9665-A386F06F7BE4}" srcOrd="1" destOrd="0" presId="urn:microsoft.com/office/officeart/2005/8/layout/hierarchy3"/>
    <dgm:cxn modelId="{1CECE8D2-8835-44A9-9722-47A42611485A}" type="presParOf" srcId="{0F1AB943-395E-4EB0-9665-A386F06F7BE4}" destId="{AD3051C3-DD2F-4E74-A137-96E960D7A3B6}" srcOrd="0" destOrd="0" presId="urn:microsoft.com/office/officeart/2005/8/layout/hierarchy3"/>
    <dgm:cxn modelId="{C6F85D96-6187-40EE-A0A3-B554F7EBE217}" type="presParOf" srcId="{AD3051C3-DD2F-4E74-A137-96E960D7A3B6}" destId="{1011D2ED-0A86-49AA-91CD-BD785BB77F04}" srcOrd="0" destOrd="0" presId="urn:microsoft.com/office/officeart/2005/8/layout/hierarchy3"/>
    <dgm:cxn modelId="{9D4A423A-A9D4-4558-9506-8828E4C1927B}" type="presParOf" srcId="{AD3051C3-DD2F-4E74-A137-96E960D7A3B6}" destId="{5A7B7DA6-97B4-4D94-82A8-B8EB98782D72}" srcOrd="1" destOrd="0" presId="urn:microsoft.com/office/officeart/2005/8/layout/hierarchy3"/>
    <dgm:cxn modelId="{B651257D-52D3-4A40-90E5-F76EBFAA6859}" type="presParOf" srcId="{0F1AB943-395E-4EB0-9665-A386F06F7BE4}" destId="{203BC37B-C10A-48D7-903D-C673AACF6CFB}" srcOrd="1" destOrd="0" presId="urn:microsoft.com/office/officeart/2005/8/layout/hierarchy3"/>
    <dgm:cxn modelId="{72B07C0E-F6A3-4B03-8250-44C879D95DC4}" type="presParOf" srcId="{203BC37B-C10A-48D7-903D-C673AACF6CFB}" destId="{DB58E67F-2564-46D7-A7CF-12A6A5BA9926}" srcOrd="0" destOrd="0" presId="urn:microsoft.com/office/officeart/2005/8/layout/hierarchy3"/>
    <dgm:cxn modelId="{CE088DD6-2634-4DF4-A6CD-0C5971C62309}" type="presParOf" srcId="{203BC37B-C10A-48D7-903D-C673AACF6CFB}" destId="{3019B0C1-31B9-44B9-B92C-EB04FAD88E0F}" srcOrd="1" destOrd="0" presId="urn:microsoft.com/office/officeart/2005/8/layout/hierarchy3"/>
    <dgm:cxn modelId="{E5272E2E-5519-466E-A33E-C4765C065A46}" type="presParOf" srcId="{203BC37B-C10A-48D7-903D-C673AACF6CFB}" destId="{6707535F-065C-4F8A-A238-F53BEDD5B911}" srcOrd="2" destOrd="0" presId="urn:microsoft.com/office/officeart/2005/8/layout/hierarchy3"/>
    <dgm:cxn modelId="{44BEDF89-7CB0-4DB4-9B33-1E99A028AF45}" type="presParOf" srcId="{203BC37B-C10A-48D7-903D-C673AACF6CFB}" destId="{3BBF058D-CFD3-4D93-A1A4-0DCBDEDD7A8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4314740-A8C5-44E1-92B5-BFCEBF34A21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F48F98-06D8-41B2-AD6F-D2E53FF50EA9}">
      <dgm:prSet phldrT="[Metin]" custT="1"/>
      <dgm:spPr/>
      <dgm:t>
        <a:bodyPr/>
        <a:lstStyle/>
        <a:p>
          <a:r>
            <a:rPr lang="es-E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Está en / Suele estar en</a:t>
          </a:r>
          <a:endParaRPr lang="tr-T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43FDB-43CC-4AD3-89E0-6E833117818E}" type="parTrans" cxnId="{AC812A4E-B4DC-467B-A3D1-83AF79A9E8BD}">
      <dgm:prSet/>
      <dgm:spPr/>
      <dgm:t>
        <a:bodyPr/>
        <a:lstStyle/>
        <a:p>
          <a:endParaRPr lang="tr-TR"/>
        </a:p>
      </dgm:t>
    </dgm:pt>
    <dgm:pt modelId="{E618A4DF-3783-4D85-8DF3-00B4122385BF}" type="sibTrans" cxnId="{AC812A4E-B4DC-467B-A3D1-83AF79A9E8BD}">
      <dgm:prSet/>
      <dgm:spPr/>
      <dgm:t>
        <a:bodyPr/>
        <a:lstStyle/>
        <a:p>
          <a:endParaRPr lang="tr-TR"/>
        </a:p>
      </dgm:t>
    </dgm:pt>
    <dgm:pt modelId="{0BA335BF-3E38-4C7A-B46D-E0B5E05BFFCA}">
      <dgm:prSet phldrT="[Metin]" custT="1"/>
      <dgm:spPr/>
      <dgm:t>
        <a:bodyPr/>
        <a:lstStyle/>
        <a:p>
          <a:r>
            <a:rPr lang="es-ES" sz="3600" dirty="0" smtClean="0"/>
            <a:t>el dormitorio</a:t>
          </a:r>
          <a:endParaRPr lang="tr-TR" sz="3600" dirty="0"/>
        </a:p>
      </dgm:t>
    </dgm:pt>
    <dgm:pt modelId="{7403A8BD-4C35-40CF-87B8-1D46F047D6FF}" type="parTrans" cxnId="{85A19363-4359-434B-BEA3-B159759B4AC9}">
      <dgm:prSet/>
      <dgm:spPr/>
      <dgm:t>
        <a:bodyPr/>
        <a:lstStyle/>
        <a:p>
          <a:endParaRPr lang="tr-TR"/>
        </a:p>
      </dgm:t>
    </dgm:pt>
    <dgm:pt modelId="{8D5489AA-B612-4969-9392-FDE0232EE4DF}" type="sibTrans" cxnId="{85A19363-4359-434B-BEA3-B159759B4AC9}">
      <dgm:prSet/>
      <dgm:spPr/>
      <dgm:t>
        <a:bodyPr/>
        <a:lstStyle/>
        <a:p>
          <a:endParaRPr lang="tr-TR"/>
        </a:p>
      </dgm:t>
    </dgm:pt>
    <dgm:pt modelId="{C9225C47-62F8-48AB-83DF-DCDAA16BBA2A}">
      <dgm:prSet phldrT="[Metin]" custT="1"/>
      <dgm:spPr/>
      <dgm:t>
        <a:bodyPr/>
        <a:lstStyle/>
        <a:p>
          <a:r>
            <a:rPr lang="es-ES" sz="3600" dirty="0" smtClean="0"/>
            <a:t>la cocina</a:t>
          </a:r>
          <a:endParaRPr lang="tr-TR" sz="3600" dirty="0"/>
        </a:p>
      </dgm:t>
    </dgm:pt>
    <dgm:pt modelId="{4A6C21A3-D0CF-4352-9531-D17C0819B000}" type="parTrans" cxnId="{04396D26-CBB0-4545-ABAC-7C9F299B45A8}">
      <dgm:prSet/>
      <dgm:spPr/>
      <dgm:t>
        <a:bodyPr/>
        <a:lstStyle/>
        <a:p>
          <a:endParaRPr lang="tr-TR"/>
        </a:p>
      </dgm:t>
    </dgm:pt>
    <dgm:pt modelId="{B7148E85-DCA8-48A2-A001-76E370A6894D}" type="sibTrans" cxnId="{04396D26-CBB0-4545-ABAC-7C9F299B45A8}">
      <dgm:prSet/>
      <dgm:spPr/>
      <dgm:t>
        <a:bodyPr/>
        <a:lstStyle/>
        <a:p>
          <a:endParaRPr lang="tr-TR"/>
        </a:p>
      </dgm:t>
    </dgm:pt>
    <dgm:pt modelId="{874BEEA9-C4D8-4938-AB86-33ADA05D20D8}" type="pres">
      <dgm:prSet presAssocID="{64314740-A8C5-44E1-92B5-BFCEBF34A2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850055E-77D0-492E-8050-20F507825C1A}" type="pres">
      <dgm:prSet presAssocID="{F1F48F98-06D8-41B2-AD6F-D2E53FF50EA9}" presName="root" presStyleCnt="0"/>
      <dgm:spPr/>
    </dgm:pt>
    <dgm:pt modelId="{F62C6DD4-C85A-44E0-9816-4CB29CEBF043}" type="pres">
      <dgm:prSet presAssocID="{F1F48F98-06D8-41B2-AD6F-D2E53FF50EA9}" presName="rootComposite" presStyleCnt="0"/>
      <dgm:spPr/>
    </dgm:pt>
    <dgm:pt modelId="{089AFA6E-CE6B-4658-9B3C-84868B004435}" type="pres">
      <dgm:prSet presAssocID="{F1F48F98-06D8-41B2-AD6F-D2E53FF50EA9}" presName="rootText" presStyleLbl="node1" presStyleIdx="0" presStyleCnt="1" custScaleX="184120" custScaleY="57995" custLinFactNeighborX="6520" custLinFactNeighborY="-11955"/>
      <dgm:spPr/>
      <dgm:t>
        <a:bodyPr/>
        <a:lstStyle/>
        <a:p>
          <a:endParaRPr lang="tr-TR"/>
        </a:p>
      </dgm:t>
    </dgm:pt>
    <dgm:pt modelId="{F459C18B-3FC8-4ED5-A361-7E67300E494A}" type="pres">
      <dgm:prSet presAssocID="{F1F48F98-06D8-41B2-AD6F-D2E53FF50EA9}" presName="rootConnector" presStyleLbl="node1" presStyleIdx="0" presStyleCnt="1"/>
      <dgm:spPr/>
      <dgm:t>
        <a:bodyPr/>
        <a:lstStyle/>
        <a:p>
          <a:endParaRPr lang="tr-TR"/>
        </a:p>
      </dgm:t>
    </dgm:pt>
    <dgm:pt modelId="{F3A349CC-086D-4048-B2C1-5D91EC82F941}" type="pres">
      <dgm:prSet presAssocID="{F1F48F98-06D8-41B2-AD6F-D2E53FF50EA9}" presName="childShape" presStyleCnt="0"/>
      <dgm:spPr/>
    </dgm:pt>
    <dgm:pt modelId="{C920EFD6-5E53-4191-B2DB-D88C7F1DA60B}" type="pres">
      <dgm:prSet presAssocID="{7403A8BD-4C35-40CF-87B8-1D46F047D6FF}" presName="Name13" presStyleLbl="parChTrans1D2" presStyleIdx="0" presStyleCnt="2"/>
      <dgm:spPr/>
      <dgm:t>
        <a:bodyPr/>
        <a:lstStyle/>
        <a:p>
          <a:endParaRPr lang="tr-TR"/>
        </a:p>
      </dgm:t>
    </dgm:pt>
    <dgm:pt modelId="{D3CACBF7-0EC3-45F3-A4C4-16514E3389CD}" type="pres">
      <dgm:prSet presAssocID="{0BA335BF-3E38-4C7A-B46D-E0B5E05BFFCA}" presName="childText" presStyleLbl="bgAcc1" presStyleIdx="0" presStyleCnt="2" custScaleY="25761" custLinFactNeighborX="9317" custLinFactNeighborY="-118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7B7DD6-ED07-4700-BC4B-D2DC416AC473}" type="pres">
      <dgm:prSet presAssocID="{4A6C21A3-D0CF-4352-9531-D17C0819B000}" presName="Name13" presStyleLbl="parChTrans1D2" presStyleIdx="1" presStyleCnt="2"/>
      <dgm:spPr/>
      <dgm:t>
        <a:bodyPr/>
        <a:lstStyle/>
        <a:p>
          <a:endParaRPr lang="tr-TR"/>
        </a:p>
      </dgm:t>
    </dgm:pt>
    <dgm:pt modelId="{AFB8A49A-9463-4B90-86E5-46DFEFBCE924}" type="pres">
      <dgm:prSet presAssocID="{C9225C47-62F8-48AB-83DF-DCDAA16BBA2A}" presName="childText" presStyleLbl="bgAcc1" presStyleIdx="1" presStyleCnt="2" custFlipVert="0" custScaleX="93680" custScaleY="24120" custLinFactNeighborX="9317" custLinFactNeighborY="-267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B91A3D4-23F1-453F-9790-C0EAA13FCA8C}" type="presOf" srcId="{7403A8BD-4C35-40CF-87B8-1D46F047D6FF}" destId="{C920EFD6-5E53-4191-B2DB-D88C7F1DA60B}" srcOrd="0" destOrd="0" presId="urn:microsoft.com/office/officeart/2005/8/layout/hierarchy3"/>
    <dgm:cxn modelId="{05111AA8-9D54-4907-89F4-8DEA6CEF314D}" type="presOf" srcId="{0BA335BF-3E38-4C7A-B46D-E0B5E05BFFCA}" destId="{D3CACBF7-0EC3-45F3-A4C4-16514E3389CD}" srcOrd="0" destOrd="0" presId="urn:microsoft.com/office/officeart/2005/8/layout/hierarchy3"/>
    <dgm:cxn modelId="{04396D26-CBB0-4545-ABAC-7C9F299B45A8}" srcId="{F1F48F98-06D8-41B2-AD6F-D2E53FF50EA9}" destId="{C9225C47-62F8-48AB-83DF-DCDAA16BBA2A}" srcOrd="1" destOrd="0" parTransId="{4A6C21A3-D0CF-4352-9531-D17C0819B000}" sibTransId="{B7148E85-DCA8-48A2-A001-76E370A6894D}"/>
    <dgm:cxn modelId="{B3873448-B223-41FB-B503-4C8833010021}" type="presOf" srcId="{F1F48F98-06D8-41B2-AD6F-D2E53FF50EA9}" destId="{F459C18B-3FC8-4ED5-A361-7E67300E494A}" srcOrd="1" destOrd="0" presId="urn:microsoft.com/office/officeart/2005/8/layout/hierarchy3"/>
    <dgm:cxn modelId="{3B2CAD69-02F4-4A05-AF8B-FDD298FEC656}" type="presOf" srcId="{4A6C21A3-D0CF-4352-9531-D17C0819B000}" destId="{CA7B7DD6-ED07-4700-BC4B-D2DC416AC473}" srcOrd="0" destOrd="0" presId="urn:microsoft.com/office/officeart/2005/8/layout/hierarchy3"/>
    <dgm:cxn modelId="{F596E44D-D8BE-4537-94C7-1A35B453C4CC}" type="presOf" srcId="{C9225C47-62F8-48AB-83DF-DCDAA16BBA2A}" destId="{AFB8A49A-9463-4B90-86E5-46DFEFBCE924}" srcOrd="0" destOrd="0" presId="urn:microsoft.com/office/officeart/2005/8/layout/hierarchy3"/>
    <dgm:cxn modelId="{85A19363-4359-434B-BEA3-B159759B4AC9}" srcId="{F1F48F98-06D8-41B2-AD6F-D2E53FF50EA9}" destId="{0BA335BF-3E38-4C7A-B46D-E0B5E05BFFCA}" srcOrd="0" destOrd="0" parTransId="{7403A8BD-4C35-40CF-87B8-1D46F047D6FF}" sibTransId="{8D5489AA-B612-4969-9392-FDE0232EE4DF}"/>
    <dgm:cxn modelId="{AC812A4E-B4DC-467B-A3D1-83AF79A9E8BD}" srcId="{64314740-A8C5-44E1-92B5-BFCEBF34A213}" destId="{F1F48F98-06D8-41B2-AD6F-D2E53FF50EA9}" srcOrd="0" destOrd="0" parTransId="{42C43FDB-43CC-4AD3-89E0-6E833117818E}" sibTransId="{E618A4DF-3783-4D85-8DF3-00B4122385BF}"/>
    <dgm:cxn modelId="{9F28E7C2-8AA9-4743-81AC-FB91153B442A}" type="presOf" srcId="{F1F48F98-06D8-41B2-AD6F-D2E53FF50EA9}" destId="{089AFA6E-CE6B-4658-9B3C-84868B004435}" srcOrd="0" destOrd="0" presId="urn:microsoft.com/office/officeart/2005/8/layout/hierarchy3"/>
    <dgm:cxn modelId="{7167CFD7-BBA7-446D-B2D8-EE3A3A7527AF}" type="presOf" srcId="{64314740-A8C5-44E1-92B5-BFCEBF34A213}" destId="{874BEEA9-C4D8-4938-AB86-33ADA05D20D8}" srcOrd="0" destOrd="0" presId="urn:microsoft.com/office/officeart/2005/8/layout/hierarchy3"/>
    <dgm:cxn modelId="{B3551018-901E-48A3-A00C-D3DCA300A98E}" type="presParOf" srcId="{874BEEA9-C4D8-4938-AB86-33ADA05D20D8}" destId="{B850055E-77D0-492E-8050-20F507825C1A}" srcOrd="0" destOrd="0" presId="urn:microsoft.com/office/officeart/2005/8/layout/hierarchy3"/>
    <dgm:cxn modelId="{239786EA-A653-4BFF-97BC-EC6CE739F98F}" type="presParOf" srcId="{B850055E-77D0-492E-8050-20F507825C1A}" destId="{F62C6DD4-C85A-44E0-9816-4CB29CEBF043}" srcOrd="0" destOrd="0" presId="urn:microsoft.com/office/officeart/2005/8/layout/hierarchy3"/>
    <dgm:cxn modelId="{E6927EC0-2C8D-4E46-B9D0-2BA3A57FE713}" type="presParOf" srcId="{F62C6DD4-C85A-44E0-9816-4CB29CEBF043}" destId="{089AFA6E-CE6B-4658-9B3C-84868B004435}" srcOrd="0" destOrd="0" presId="urn:microsoft.com/office/officeart/2005/8/layout/hierarchy3"/>
    <dgm:cxn modelId="{C924C6FE-9CD1-45F8-9E14-16E7C4629D11}" type="presParOf" srcId="{F62C6DD4-C85A-44E0-9816-4CB29CEBF043}" destId="{F459C18B-3FC8-4ED5-A361-7E67300E494A}" srcOrd="1" destOrd="0" presId="urn:microsoft.com/office/officeart/2005/8/layout/hierarchy3"/>
    <dgm:cxn modelId="{5896E204-B599-4275-817B-27E9851CD585}" type="presParOf" srcId="{B850055E-77D0-492E-8050-20F507825C1A}" destId="{F3A349CC-086D-4048-B2C1-5D91EC82F941}" srcOrd="1" destOrd="0" presId="urn:microsoft.com/office/officeart/2005/8/layout/hierarchy3"/>
    <dgm:cxn modelId="{D2D23B28-F7E2-4A98-8FBB-9575CA37D843}" type="presParOf" srcId="{F3A349CC-086D-4048-B2C1-5D91EC82F941}" destId="{C920EFD6-5E53-4191-B2DB-D88C7F1DA60B}" srcOrd="0" destOrd="0" presId="urn:microsoft.com/office/officeart/2005/8/layout/hierarchy3"/>
    <dgm:cxn modelId="{1C8AD4E6-33CB-4AFA-869B-B0635201F512}" type="presParOf" srcId="{F3A349CC-086D-4048-B2C1-5D91EC82F941}" destId="{D3CACBF7-0EC3-45F3-A4C4-16514E3389CD}" srcOrd="1" destOrd="0" presId="urn:microsoft.com/office/officeart/2005/8/layout/hierarchy3"/>
    <dgm:cxn modelId="{1BDD55BB-5766-47E0-A0D8-B993F2D928E0}" type="presParOf" srcId="{F3A349CC-086D-4048-B2C1-5D91EC82F941}" destId="{CA7B7DD6-ED07-4700-BC4B-D2DC416AC473}" srcOrd="2" destOrd="0" presId="urn:microsoft.com/office/officeart/2005/8/layout/hierarchy3"/>
    <dgm:cxn modelId="{52E1F686-E0B4-48FD-AE4B-AB75923A49CB}" type="presParOf" srcId="{F3A349CC-086D-4048-B2C1-5D91EC82F941}" destId="{AFB8A49A-9463-4B90-86E5-46DFEFBCE92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4314740-A8C5-44E1-92B5-BFCEBF34A21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1F48F98-06D8-41B2-AD6F-D2E53FF50EA9}">
      <dgm:prSet phldrT="[Metin]" custT="1"/>
      <dgm:spPr/>
      <dgm:t>
        <a:bodyPr/>
        <a:lstStyle/>
        <a:p>
          <a:r>
            <a:rPr lang="es-ES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Sirve para / Se usa para / Es para</a:t>
          </a:r>
          <a:endParaRPr lang="tr-TR" sz="36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2C43FDB-43CC-4AD3-89E0-6E833117818E}" type="parTrans" cxnId="{AC812A4E-B4DC-467B-A3D1-83AF79A9E8BD}">
      <dgm:prSet/>
      <dgm:spPr/>
      <dgm:t>
        <a:bodyPr/>
        <a:lstStyle/>
        <a:p>
          <a:endParaRPr lang="tr-TR"/>
        </a:p>
      </dgm:t>
    </dgm:pt>
    <dgm:pt modelId="{E618A4DF-3783-4D85-8DF3-00B4122385BF}" type="sibTrans" cxnId="{AC812A4E-B4DC-467B-A3D1-83AF79A9E8BD}">
      <dgm:prSet/>
      <dgm:spPr/>
      <dgm:t>
        <a:bodyPr/>
        <a:lstStyle/>
        <a:p>
          <a:endParaRPr lang="tr-TR"/>
        </a:p>
      </dgm:t>
    </dgm:pt>
    <dgm:pt modelId="{0BA335BF-3E38-4C7A-B46D-E0B5E05BFFCA}">
      <dgm:prSet phldrT="[Metin]" custT="1"/>
      <dgm:spPr/>
      <dgm:t>
        <a:bodyPr/>
        <a:lstStyle/>
        <a:p>
          <a:r>
            <a:rPr lang="es-ES" sz="3600" dirty="0" smtClean="0"/>
            <a:t>proteger</a:t>
          </a:r>
          <a:endParaRPr lang="tr-TR" sz="3600" dirty="0"/>
        </a:p>
      </dgm:t>
    </dgm:pt>
    <dgm:pt modelId="{7403A8BD-4C35-40CF-87B8-1D46F047D6FF}" type="parTrans" cxnId="{85A19363-4359-434B-BEA3-B159759B4AC9}">
      <dgm:prSet/>
      <dgm:spPr/>
      <dgm:t>
        <a:bodyPr/>
        <a:lstStyle/>
        <a:p>
          <a:endParaRPr lang="tr-TR"/>
        </a:p>
      </dgm:t>
    </dgm:pt>
    <dgm:pt modelId="{8D5489AA-B612-4969-9392-FDE0232EE4DF}" type="sibTrans" cxnId="{85A19363-4359-434B-BEA3-B159759B4AC9}">
      <dgm:prSet/>
      <dgm:spPr/>
      <dgm:t>
        <a:bodyPr/>
        <a:lstStyle/>
        <a:p>
          <a:endParaRPr lang="tr-TR"/>
        </a:p>
      </dgm:t>
    </dgm:pt>
    <dgm:pt modelId="{C9225C47-62F8-48AB-83DF-DCDAA16BBA2A}">
      <dgm:prSet phldrT="[Metin]" custT="1"/>
      <dgm:spPr/>
      <dgm:t>
        <a:bodyPr/>
        <a:lstStyle/>
        <a:p>
          <a:r>
            <a:rPr lang="es-ES" sz="3600" dirty="0" smtClean="0"/>
            <a:t>encender</a:t>
          </a:r>
          <a:endParaRPr lang="tr-TR" sz="3600" dirty="0"/>
        </a:p>
      </dgm:t>
    </dgm:pt>
    <dgm:pt modelId="{4A6C21A3-D0CF-4352-9531-D17C0819B000}" type="parTrans" cxnId="{04396D26-CBB0-4545-ABAC-7C9F299B45A8}">
      <dgm:prSet/>
      <dgm:spPr/>
      <dgm:t>
        <a:bodyPr/>
        <a:lstStyle/>
        <a:p>
          <a:endParaRPr lang="tr-TR"/>
        </a:p>
      </dgm:t>
    </dgm:pt>
    <dgm:pt modelId="{B7148E85-DCA8-48A2-A001-76E370A6894D}" type="sibTrans" cxnId="{04396D26-CBB0-4545-ABAC-7C9F299B45A8}">
      <dgm:prSet/>
      <dgm:spPr/>
      <dgm:t>
        <a:bodyPr/>
        <a:lstStyle/>
        <a:p>
          <a:endParaRPr lang="tr-TR"/>
        </a:p>
      </dgm:t>
    </dgm:pt>
    <dgm:pt modelId="{874BEEA9-C4D8-4938-AB86-33ADA05D20D8}" type="pres">
      <dgm:prSet presAssocID="{64314740-A8C5-44E1-92B5-BFCEBF34A21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850055E-77D0-492E-8050-20F507825C1A}" type="pres">
      <dgm:prSet presAssocID="{F1F48F98-06D8-41B2-AD6F-D2E53FF50EA9}" presName="root" presStyleCnt="0"/>
      <dgm:spPr/>
    </dgm:pt>
    <dgm:pt modelId="{F62C6DD4-C85A-44E0-9816-4CB29CEBF043}" type="pres">
      <dgm:prSet presAssocID="{F1F48F98-06D8-41B2-AD6F-D2E53FF50EA9}" presName="rootComposite" presStyleCnt="0"/>
      <dgm:spPr/>
    </dgm:pt>
    <dgm:pt modelId="{089AFA6E-CE6B-4658-9B3C-84868B004435}" type="pres">
      <dgm:prSet presAssocID="{F1F48F98-06D8-41B2-AD6F-D2E53FF50EA9}" presName="rootText" presStyleLbl="node1" presStyleIdx="0" presStyleCnt="1" custScaleX="184120" custScaleY="57995" custLinFactNeighborX="6520" custLinFactNeighborY="-11955"/>
      <dgm:spPr/>
      <dgm:t>
        <a:bodyPr/>
        <a:lstStyle/>
        <a:p>
          <a:endParaRPr lang="tr-TR"/>
        </a:p>
      </dgm:t>
    </dgm:pt>
    <dgm:pt modelId="{F459C18B-3FC8-4ED5-A361-7E67300E494A}" type="pres">
      <dgm:prSet presAssocID="{F1F48F98-06D8-41B2-AD6F-D2E53FF50EA9}" presName="rootConnector" presStyleLbl="node1" presStyleIdx="0" presStyleCnt="1"/>
      <dgm:spPr/>
      <dgm:t>
        <a:bodyPr/>
        <a:lstStyle/>
        <a:p>
          <a:endParaRPr lang="tr-TR"/>
        </a:p>
      </dgm:t>
    </dgm:pt>
    <dgm:pt modelId="{F3A349CC-086D-4048-B2C1-5D91EC82F941}" type="pres">
      <dgm:prSet presAssocID="{F1F48F98-06D8-41B2-AD6F-D2E53FF50EA9}" presName="childShape" presStyleCnt="0"/>
      <dgm:spPr/>
    </dgm:pt>
    <dgm:pt modelId="{C920EFD6-5E53-4191-B2DB-D88C7F1DA60B}" type="pres">
      <dgm:prSet presAssocID="{7403A8BD-4C35-40CF-87B8-1D46F047D6FF}" presName="Name13" presStyleLbl="parChTrans1D2" presStyleIdx="0" presStyleCnt="2"/>
      <dgm:spPr/>
      <dgm:t>
        <a:bodyPr/>
        <a:lstStyle/>
        <a:p>
          <a:endParaRPr lang="tr-TR"/>
        </a:p>
      </dgm:t>
    </dgm:pt>
    <dgm:pt modelId="{D3CACBF7-0EC3-45F3-A4C4-16514E3389CD}" type="pres">
      <dgm:prSet presAssocID="{0BA335BF-3E38-4C7A-B46D-E0B5E05BFFCA}" presName="childText" presStyleLbl="bgAcc1" presStyleIdx="0" presStyleCnt="2" custScaleY="25761" custLinFactNeighborX="9317" custLinFactNeighborY="-1189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A7B7DD6-ED07-4700-BC4B-D2DC416AC473}" type="pres">
      <dgm:prSet presAssocID="{4A6C21A3-D0CF-4352-9531-D17C0819B000}" presName="Name13" presStyleLbl="parChTrans1D2" presStyleIdx="1" presStyleCnt="2"/>
      <dgm:spPr/>
      <dgm:t>
        <a:bodyPr/>
        <a:lstStyle/>
        <a:p>
          <a:endParaRPr lang="tr-TR"/>
        </a:p>
      </dgm:t>
    </dgm:pt>
    <dgm:pt modelId="{AFB8A49A-9463-4B90-86E5-46DFEFBCE924}" type="pres">
      <dgm:prSet presAssocID="{C9225C47-62F8-48AB-83DF-DCDAA16BBA2A}" presName="childText" presStyleLbl="bgAcc1" presStyleIdx="1" presStyleCnt="2" custFlipVert="0" custScaleX="93680" custScaleY="24120" custLinFactNeighborX="9317" custLinFactNeighborY="-2671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B91A3D4-23F1-453F-9790-C0EAA13FCA8C}" type="presOf" srcId="{7403A8BD-4C35-40CF-87B8-1D46F047D6FF}" destId="{C920EFD6-5E53-4191-B2DB-D88C7F1DA60B}" srcOrd="0" destOrd="0" presId="urn:microsoft.com/office/officeart/2005/8/layout/hierarchy3"/>
    <dgm:cxn modelId="{05111AA8-9D54-4907-89F4-8DEA6CEF314D}" type="presOf" srcId="{0BA335BF-3E38-4C7A-B46D-E0B5E05BFFCA}" destId="{D3CACBF7-0EC3-45F3-A4C4-16514E3389CD}" srcOrd="0" destOrd="0" presId="urn:microsoft.com/office/officeart/2005/8/layout/hierarchy3"/>
    <dgm:cxn modelId="{04396D26-CBB0-4545-ABAC-7C9F299B45A8}" srcId="{F1F48F98-06D8-41B2-AD6F-D2E53FF50EA9}" destId="{C9225C47-62F8-48AB-83DF-DCDAA16BBA2A}" srcOrd="1" destOrd="0" parTransId="{4A6C21A3-D0CF-4352-9531-D17C0819B000}" sibTransId="{B7148E85-DCA8-48A2-A001-76E370A6894D}"/>
    <dgm:cxn modelId="{B3873448-B223-41FB-B503-4C8833010021}" type="presOf" srcId="{F1F48F98-06D8-41B2-AD6F-D2E53FF50EA9}" destId="{F459C18B-3FC8-4ED5-A361-7E67300E494A}" srcOrd="1" destOrd="0" presId="urn:microsoft.com/office/officeart/2005/8/layout/hierarchy3"/>
    <dgm:cxn modelId="{3B2CAD69-02F4-4A05-AF8B-FDD298FEC656}" type="presOf" srcId="{4A6C21A3-D0CF-4352-9531-D17C0819B000}" destId="{CA7B7DD6-ED07-4700-BC4B-D2DC416AC473}" srcOrd="0" destOrd="0" presId="urn:microsoft.com/office/officeart/2005/8/layout/hierarchy3"/>
    <dgm:cxn modelId="{F596E44D-D8BE-4537-94C7-1A35B453C4CC}" type="presOf" srcId="{C9225C47-62F8-48AB-83DF-DCDAA16BBA2A}" destId="{AFB8A49A-9463-4B90-86E5-46DFEFBCE924}" srcOrd="0" destOrd="0" presId="urn:microsoft.com/office/officeart/2005/8/layout/hierarchy3"/>
    <dgm:cxn modelId="{85A19363-4359-434B-BEA3-B159759B4AC9}" srcId="{F1F48F98-06D8-41B2-AD6F-D2E53FF50EA9}" destId="{0BA335BF-3E38-4C7A-B46D-E0B5E05BFFCA}" srcOrd="0" destOrd="0" parTransId="{7403A8BD-4C35-40CF-87B8-1D46F047D6FF}" sibTransId="{8D5489AA-B612-4969-9392-FDE0232EE4DF}"/>
    <dgm:cxn modelId="{AC812A4E-B4DC-467B-A3D1-83AF79A9E8BD}" srcId="{64314740-A8C5-44E1-92B5-BFCEBF34A213}" destId="{F1F48F98-06D8-41B2-AD6F-D2E53FF50EA9}" srcOrd="0" destOrd="0" parTransId="{42C43FDB-43CC-4AD3-89E0-6E833117818E}" sibTransId="{E618A4DF-3783-4D85-8DF3-00B4122385BF}"/>
    <dgm:cxn modelId="{9F28E7C2-8AA9-4743-81AC-FB91153B442A}" type="presOf" srcId="{F1F48F98-06D8-41B2-AD6F-D2E53FF50EA9}" destId="{089AFA6E-CE6B-4658-9B3C-84868B004435}" srcOrd="0" destOrd="0" presId="urn:microsoft.com/office/officeart/2005/8/layout/hierarchy3"/>
    <dgm:cxn modelId="{7167CFD7-BBA7-446D-B2D8-EE3A3A7527AF}" type="presOf" srcId="{64314740-A8C5-44E1-92B5-BFCEBF34A213}" destId="{874BEEA9-C4D8-4938-AB86-33ADA05D20D8}" srcOrd="0" destOrd="0" presId="urn:microsoft.com/office/officeart/2005/8/layout/hierarchy3"/>
    <dgm:cxn modelId="{B3551018-901E-48A3-A00C-D3DCA300A98E}" type="presParOf" srcId="{874BEEA9-C4D8-4938-AB86-33ADA05D20D8}" destId="{B850055E-77D0-492E-8050-20F507825C1A}" srcOrd="0" destOrd="0" presId="urn:microsoft.com/office/officeart/2005/8/layout/hierarchy3"/>
    <dgm:cxn modelId="{239786EA-A653-4BFF-97BC-EC6CE739F98F}" type="presParOf" srcId="{B850055E-77D0-492E-8050-20F507825C1A}" destId="{F62C6DD4-C85A-44E0-9816-4CB29CEBF043}" srcOrd="0" destOrd="0" presId="urn:microsoft.com/office/officeart/2005/8/layout/hierarchy3"/>
    <dgm:cxn modelId="{E6927EC0-2C8D-4E46-B9D0-2BA3A57FE713}" type="presParOf" srcId="{F62C6DD4-C85A-44E0-9816-4CB29CEBF043}" destId="{089AFA6E-CE6B-4658-9B3C-84868B004435}" srcOrd="0" destOrd="0" presId="urn:microsoft.com/office/officeart/2005/8/layout/hierarchy3"/>
    <dgm:cxn modelId="{C924C6FE-9CD1-45F8-9E14-16E7C4629D11}" type="presParOf" srcId="{F62C6DD4-C85A-44E0-9816-4CB29CEBF043}" destId="{F459C18B-3FC8-4ED5-A361-7E67300E494A}" srcOrd="1" destOrd="0" presId="urn:microsoft.com/office/officeart/2005/8/layout/hierarchy3"/>
    <dgm:cxn modelId="{5896E204-B599-4275-817B-27E9851CD585}" type="presParOf" srcId="{B850055E-77D0-492E-8050-20F507825C1A}" destId="{F3A349CC-086D-4048-B2C1-5D91EC82F941}" srcOrd="1" destOrd="0" presId="urn:microsoft.com/office/officeart/2005/8/layout/hierarchy3"/>
    <dgm:cxn modelId="{D2D23B28-F7E2-4A98-8FBB-9575CA37D843}" type="presParOf" srcId="{F3A349CC-086D-4048-B2C1-5D91EC82F941}" destId="{C920EFD6-5E53-4191-B2DB-D88C7F1DA60B}" srcOrd="0" destOrd="0" presId="urn:microsoft.com/office/officeart/2005/8/layout/hierarchy3"/>
    <dgm:cxn modelId="{1C8AD4E6-33CB-4AFA-869B-B0635201F512}" type="presParOf" srcId="{F3A349CC-086D-4048-B2C1-5D91EC82F941}" destId="{D3CACBF7-0EC3-45F3-A4C4-16514E3389CD}" srcOrd="1" destOrd="0" presId="urn:microsoft.com/office/officeart/2005/8/layout/hierarchy3"/>
    <dgm:cxn modelId="{1BDD55BB-5766-47E0-A0D8-B993F2D928E0}" type="presParOf" srcId="{F3A349CC-086D-4048-B2C1-5D91EC82F941}" destId="{CA7B7DD6-ED07-4700-BC4B-D2DC416AC473}" srcOrd="2" destOrd="0" presId="urn:microsoft.com/office/officeart/2005/8/layout/hierarchy3"/>
    <dgm:cxn modelId="{52E1F686-E0B4-48FD-AE4B-AB75923A49CB}" type="presParOf" srcId="{F3A349CC-086D-4048-B2C1-5D91EC82F941}" destId="{AFB8A49A-9463-4B90-86E5-46DFEFBCE924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FA6E-CE6B-4658-9B3C-84868B004435}">
      <dsp:nvSpPr>
        <dsp:cNvPr id="0" name=""/>
        <dsp:cNvSpPr/>
      </dsp:nvSpPr>
      <dsp:spPr>
        <a:xfrm>
          <a:off x="153979" y="165810"/>
          <a:ext cx="2643553" cy="956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 de /está hecho de</a:t>
          </a:r>
          <a:endParaRPr lang="tr-T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2003" y="193834"/>
        <a:ext cx="2587505" cy="900773"/>
      </dsp:txXfrm>
    </dsp:sp>
    <dsp:sp modelId="{C920EFD6-5E53-4191-B2DB-D88C7F1DA60B}">
      <dsp:nvSpPr>
        <dsp:cNvPr id="0" name=""/>
        <dsp:cNvSpPr/>
      </dsp:nvSpPr>
      <dsp:spPr>
        <a:xfrm>
          <a:off x="418334" y="1122631"/>
          <a:ext cx="286316" cy="562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2433"/>
              </a:lnTo>
              <a:lnTo>
                <a:pt x="286316" y="56243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ACBF7-0EC3-45F3-A4C4-16514E3389CD}">
      <dsp:nvSpPr>
        <dsp:cNvPr id="0" name=""/>
        <dsp:cNvSpPr/>
      </dsp:nvSpPr>
      <dsp:spPr>
        <a:xfrm>
          <a:off x="704650" y="1417324"/>
          <a:ext cx="1881817" cy="5354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plástico</a:t>
          </a:r>
          <a:endParaRPr lang="tr-TR" sz="3600" kern="1200" dirty="0"/>
        </a:p>
      </dsp:txBody>
      <dsp:txXfrm>
        <a:off x="720334" y="1433008"/>
        <a:ext cx="1850449" cy="504114"/>
      </dsp:txXfrm>
    </dsp:sp>
    <dsp:sp modelId="{CA7B7DD6-ED07-4700-BC4B-D2DC416AC473}">
      <dsp:nvSpPr>
        <dsp:cNvPr id="0" name=""/>
        <dsp:cNvSpPr/>
      </dsp:nvSpPr>
      <dsp:spPr>
        <a:xfrm>
          <a:off x="418334" y="1122631"/>
          <a:ext cx="286316" cy="1206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6879"/>
              </a:lnTo>
              <a:lnTo>
                <a:pt x="286316" y="120687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8A49A-9463-4B90-86E5-46DFEFBCE924}">
      <dsp:nvSpPr>
        <dsp:cNvPr id="0" name=""/>
        <dsp:cNvSpPr/>
      </dsp:nvSpPr>
      <dsp:spPr>
        <a:xfrm>
          <a:off x="704650" y="2072620"/>
          <a:ext cx="1881817" cy="51378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madera</a:t>
          </a:r>
          <a:endParaRPr lang="tr-TR" sz="3600" kern="1200" dirty="0"/>
        </a:p>
      </dsp:txBody>
      <dsp:txXfrm>
        <a:off x="719698" y="2087668"/>
        <a:ext cx="1851721" cy="483687"/>
      </dsp:txXfrm>
    </dsp:sp>
    <dsp:sp modelId="{1011D2ED-0A86-49AA-91CD-BD785BB77F04}">
      <dsp:nvSpPr>
        <dsp:cNvPr id="0" name=""/>
        <dsp:cNvSpPr/>
      </dsp:nvSpPr>
      <dsp:spPr>
        <a:xfrm>
          <a:off x="3217930" y="234331"/>
          <a:ext cx="2515895" cy="8677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55" tIns="39370" rIns="59055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 / Suele ser</a:t>
          </a:r>
          <a:endParaRPr lang="tr-TR" sz="3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43347" y="259748"/>
        <a:ext cx="2465061" cy="816954"/>
      </dsp:txXfrm>
    </dsp:sp>
    <dsp:sp modelId="{DB58E67F-2564-46D7-A7CF-12A6A5BA9926}">
      <dsp:nvSpPr>
        <dsp:cNvPr id="0" name=""/>
        <dsp:cNvSpPr/>
      </dsp:nvSpPr>
      <dsp:spPr>
        <a:xfrm>
          <a:off x="3469519" y="1102119"/>
          <a:ext cx="229572" cy="387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7183"/>
              </a:lnTo>
              <a:lnTo>
                <a:pt x="229572" y="38718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9B0C1-31B9-44B9-B92C-EB04FAD88E0F}">
      <dsp:nvSpPr>
        <dsp:cNvPr id="0" name=""/>
        <dsp:cNvSpPr/>
      </dsp:nvSpPr>
      <dsp:spPr>
        <a:xfrm>
          <a:off x="3699091" y="1221003"/>
          <a:ext cx="1881817" cy="5366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rojo/azul</a:t>
          </a:r>
          <a:endParaRPr lang="tr-TR" sz="3200" kern="1200" dirty="0"/>
        </a:p>
      </dsp:txBody>
      <dsp:txXfrm>
        <a:off x="3714807" y="1236719"/>
        <a:ext cx="1850385" cy="505168"/>
      </dsp:txXfrm>
    </dsp:sp>
    <dsp:sp modelId="{6707535F-065C-4F8A-A238-F53BEDD5B911}">
      <dsp:nvSpPr>
        <dsp:cNvPr id="0" name=""/>
        <dsp:cNvSpPr/>
      </dsp:nvSpPr>
      <dsp:spPr>
        <a:xfrm>
          <a:off x="3469519" y="1102119"/>
          <a:ext cx="266502" cy="2060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60989"/>
              </a:lnTo>
              <a:lnTo>
                <a:pt x="266502" y="206098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F058D-CFD3-4D93-A1A4-0DCBDEDD7A8E}">
      <dsp:nvSpPr>
        <dsp:cNvPr id="0" name=""/>
        <dsp:cNvSpPr/>
      </dsp:nvSpPr>
      <dsp:spPr>
        <a:xfrm>
          <a:off x="3736022" y="2575041"/>
          <a:ext cx="3618865" cy="11761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pequeño/de tamaño mediano</a:t>
          </a:r>
          <a:endParaRPr lang="tr-TR" sz="3200" kern="1200" dirty="0"/>
        </a:p>
      </dsp:txBody>
      <dsp:txXfrm>
        <a:off x="3770470" y="2609489"/>
        <a:ext cx="3549969" cy="11072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FA6E-CE6B-4658-9B3C-84868B004435}">
      <dsp:nvSpPr>
        <dsp:cNvPr id="0" name=""/>
        <dsp:cNvSpPr/>
      </dsp:nvSpPr>
      <dsp:spPr>
        <a:xfrm>
          <a:off x="2049" y="12773"/>
          <a:ext cx="7167100" cy="1128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Está en / Suele estar en</a:t>
          </a:r>
          <a:endParaRPr lang="tr-TR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09" y="45833"/>
        <a:ext cx="7100980" cy="1062643"/>
      </dsp:txXfrm>
    </dsp:sp>
    <dsp:sp modelId="{C920EFD6-5E53-4191-B2DB-D88C7F1DA60B}">
      <dsp:nvSpPr>
        <dsp:cNvPr id="0" name=""/>
        <dsp:cNvSpPr/>
      </dsp:nvSpPr>
      <dsp:spPr>
        <a:xfrm>
          <a:off x="718759" y="1141537"/>
          <a:ext cx="1005825" cy="738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362"/>
              </a:lnTo>
              <a:lnTo>
                <a:pt x="1005825" y="7383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ACBF7-0EC3-45F3-A4C4-16514E3389CD}">
      <dsp:nvSpPr>
        <dsp:cNvPr id="0" name=""/>
        <dsp:cNvSpPr/>
      </dsp:nvSpPr>
      <dsp:spPr>
        <a:xfrm>
          <a:off x="1724585" y="1629205"/>
          <a:ext cx="3114099" cy="501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el dormitorio</a:t>
          </a:r>
          <a:endParaRPr lang="tr-TR" sz="3600" kern="1200" dirty="0"/>
        </a:p>
      </dsp:txBody>
      <dsp:txXfrm>
        <a:off x="1739270" y="1643890"/>
        <a:ext cx="3084729" cy="472019"/>
      </dsp:txXfrm>
    </dsp:sp>
    <dsp:sp modelId="{CA7B7DD6-ED07-4700-BC4B-D2DC416AC473}">
      <dsp:nvSpPr>
        <dsp:cNvPr id="0" name=""/>
        <dsp:cNvSpPr/>
      </dsp:nvSpPr>
      <dsp:spPr>
        <a:xfrm>
          <a:off x="718759" y="1141537"/>
          <a:ext cx="1005825" cy="1422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2053"/>
              </a:lnTo>
              <a:lnTo>
                <a:pt x="1005825" y="142205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8A49A-9463-4B90-86E5-46DFEFBCE924}">
      <dsp:nvSpPr>
        <dsp:cNvPr id="0" name=""/>
        <dsp:cNvSpPr/>
      </dsp:nvSpPr>
      <dsp:spPr>
        <a:xfrm>
          <a:off x="1724585" y="2328865"/>
          <a:ext cx="2917288" cy="469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la cocina</a:t>
          </a:r>
          <a:endParaRPr lang="tr-TR" sz="3600" kern="1200" dirty="0"/>
        </a:p>
      </dsp:txBody>
      <dsp:txXfrm>
        <a:off x="1738335" y="2342615"/>
        <a:ext cx="2889788" cy="44195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FA6E-CE6B-4658-9B3C-84868B004435}">
      <dsp:nvSpPr>
        <dsp:cNvPr id="0" name=""/>
        <dsp:cNvSpPr/>
      </dsp:nvSpPr>
      <dsp:spPr>
        <a:xfrm>
          <a:off x="2049" y="12773"/>
          <a:ext cx="7167100" cy="11287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Sirve para / Se usa para / Es para</a:t>
          </a:r>
          <a:endParaRPr lang="tr-TR" sz="3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109" y="45833"/>
        <a:ext cx="7100980" cy="1062643"/>
      </dsp:txXfrm>
    </dsp:sp>
    <dsp:sp modelId="{C920EFD6-5E53-4191-B2DB-D88C7F1DA60B}">
      <dsp:nvSpPr>
        <dsp:cNvPr id="0" name=""/>
        <dsp:cNvSpPr/>
      </dsp:nvSpPr>
      <dsp:spPr>
        <a:xfrm>
          <a:off x="718759" y="1141537"/>
          <a:ext cx="1005825" cy="738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8362"/>
              </a:lnTo>
              <a:lnTo>
                <a:pt x="1005825" y="73836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ACBF7-0EC3-45F3-A4C4-16514E3389CD}">
      <dsp:nvSpPr>
        <dsp:cNvPr id="0" name=""/>
        <dsp:cNvSpPr/>
      </dsp:nvSpPr>
      <dsp:spPr>
        <a:xfrm>
          <a:off x="1724585" y="1629205"/>
          <a:ext cx="3114099" cy="5013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proteger</a:t>
          </a:r>
          <a:endParaRPr lang="tr-TR" sz="3600" kern="1200" dirty="0"/>
        </a:p>
      </dsp:txBody>
      <dsp:txXfrm>
        <a:off x="1739270" y="1643890"/>
        <a:ext cx="3084729" cy="472019"/>
      </dsp:txXfrm>
    </dsp:sp>
    <dsp:sp modelId="{CA7B7DD6-ED07-4700-BC4B-D2DC416AC473}">
      <dsp:nvSpPr>
        <dsp:cNvPr id="0" name=""/>
        <dsp:cNvSpPr/>
      </dsp:nvSpPr>
      <dsp:spPr>
        <a:xfrm>
          <a:off x="718759" y="1141537"/>
          <a:ext cx="1005825" cy="1422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2053"/>
              </a:lnTo>
              <a:lnTo>
                <a:pt x="1005825" y="142205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B8A49A-9463-4B90-86E5-46DFEFBCE924}">
      <dsp:nvSpPr>
        <dsp:cNvPr id="0" name=""/>
        <dsp:cNvSpPr/>
      </dsp:nvSpPr>
      <dsp:spPr>
        <a:xfrm>
          <a:off x="1724585" y="2328865"/>
          <a:ext cx="2917288" cy="4694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45720" rIns="6858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600" kern="1200" dirty="0" smtClean="0"/>
            <a:t>encender</a:t>
          </a:r>
          <a:endParaRPr lang="tr-TR" sz="3600" kern="1200" dirty="0"/>
        </a:p>
      </dsp:txBody>
      <dsp:txXfrm>
        <a:off x="1738335" y="2342615"/>
        <a:ext cx="2889788" cy="4419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51" r:id="rId3"/>
    <p:sldLayoutId id="2147483669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COSAS DE CASA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47207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ALMOHADA DE UN COJÍN?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81564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BOMBILLA DE UNA LÁMPARA?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795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 TIMBRE DE UNA CERRADURA?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7383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 JARRÓN DE UN VASO?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6998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CORTINA DE UNA PERSIANA?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12124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SÁBANA DE UNA MANTA?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3799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23977" y="639232"/>
            <a:ext cx="9601196" cy="4704293"/>
          </a:xfrm>
        </p:spPr>
        <p:txBody>
          <a:bodyPr>
            <a:normAutofit/>
          </a:bodyPr>
          <a:lstStyle/>
          <a:p>
            <a:r>
              <a:rPr lang="es-ES" b="1" dirty="0" smtClean="0"/>
              <a:t>Actividad en grupo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Cada uno va a elegir un objeto y lo describirá a sus compañeros, quienes tendrán que adivinar el objeto en cuestión.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153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1303867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¿QUÉ OBJETOS DE LA CASA CONOCÉIS?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73165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800100" y="906658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CORTINAS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00098" y="3988594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SÁBANAS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4205284" y="5193512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ALMOHADA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781045" y="4998247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JARRÓN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7805736" y="5424489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ENCHUFE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805737" y="4498181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BOMBILLA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7805736" y="2702123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PERSIANAS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7781925" y="833429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GRIFO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800099" y="2834279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SECADOR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167183" y="733412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LAVADORA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7781924" y="3555795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MANTA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4190998" y="1585310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COJINES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6" name="Dikdörtgen 15"/>
          <p:cNvSpPr/>
          <p:nvPr/>
        </p:nvSpPr>
        <p:spPr>
          <a:xfrm>
            <a:off x="839391" y="1864515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TOALLA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248146" y="2604790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CABLE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4205284" y="3450286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TIMBRE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7781926" y="1709733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CERRADURA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4205284" y="4291027"/>
            <a:ext cx="3000375" cy="671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chemeClr val="tx1"/>
                </a:solidFill>
              </a:rPr>
              <a:t>P</a:t>
            </a:r>
            <a:r>
              <a:rPr lang="es-ES" b="1" dirty="0" smtClean="0">
                <a:solidFill>
                  <a:schemeClr val="tx1"/>
                </a:solidFill>
              </a:rPr>
              <a:t>E</a:t>
            </a:r>
            <a:r>
              <a:rPr lang="tr-TR" b="1" dirty="0" smtClean="0">
                <a:solidFill>
                  <a:schemeClr val="tx1"/>
                </a:solidFill>
              </a:rPr>
              <a:t>RCHA</a:t>
            </a:r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55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8252" y="1028701"/>
            <a:ext cx="9601196" cy="5286375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¿CÓMO DEFINIRÍAIS ESAS PALABRAS</a:t>
            </a:r>
            <a:r>
              <a:rPr lang="es-ES" b="1" dirty="0" smtClean="0"/>
              <a:t>?</a:t>
            </a:r>
            <a:br>
              <a:rPr lang="es-ES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es-ES" dirty="0" smtClean="0"/>
              <a:t>IMAGINAD QUE NECESITÁIS USAR UNO DE ESTOS OBJETOS PERO NO LO RECORDÁIS (O NO LO SABÉIS EN ESPAÑOL).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98944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 smtClean="0"/>
              <a:t>DESCRIPCIÓN EXTERNA 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es-ES" dirty="0" smtClean="0"/>
              <a:t>(</a:t>
            </a:r>
            <a:r>
              <a:rPr lang="es-ES" dirty="0" smtClean="0"/>
              <a:t>color, tamaño, material)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900226557"/>
              </p:ext>
            </p:extLst>
          </p:nvPr>
        </p:nvGraphicFramePr>
        <p:xfrm>
          <a:off x="2946400" y="2311132"/>
          <a:ext cx="7354888" cy="378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Yuvarlatılmış Dikdörtgen 4"/>
          <p:cNvSpPr/>
          <p:nvPr/>
        </p:nvSpPr>
        <p:spPr>
          <a:xfrm>
            <a:off x="1400175" y="4040716"/>
            <a:ext cx="170021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metal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6" name="Yuvarlatılmış Dikdörtgen 5"/>
          <p:cNvSpPr/>
          <p:nvPr/>
        </p:nvSpPr>
        <p:spPr>
          <a:xfrm>
            <a:off x="1400175" y="5228695"/>
            <a:ext cx="170021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plata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1400175" y="3504670"/>
            <a:ext cx="170021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oro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8" name="Yuvarlatılmış Dikdörtgen 7"/>
          <p:cNvSpPr/>
          <p:nvPr/>
        </p:nvSpPr>
        <p:spPr>
          <a:xfrm>
            <a:off x="1400175" y="4632059"/>
            <a:ext cx="170021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cristal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1400175" y="5828240"/>
            <a:ext cx="170021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tela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1" name="Düz Bağlayıcı 10"/>
          <p:cNvCxnSpPr>
            <a:stCxn id="5" idx="3"/>
          </p:cNvCxnSpPr>
          <p:nvPr/>
        </p:nvCxnSpPr>
        <p:spPr>
          <a:xfrm flipV="1">
            <a:off x="3100388" y="4305034"/>
            <a:ext cx="3714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Yuvarlatılmış Dikdörtgen 13"/>
          <p:cNvSpPr/>
          <p:nvPr/>
        </p:nvSpPr>
        <p:spPr>
          <a:xfrm>
            <a:off x="6657975" y="4170623"/>
            <a:ext cx="4114798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blando/transparente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6" name="Düz Bağlayıcı 15"/>
          <p:cNvCxnSpPr/>
          <p:nvPr/>
        </p:nvCxnSpPr>
        <p:spPr>
          <a:xfrm>
            <a:off x="6386513" y="4367740"/>
            <a:ext cx="5429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767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Dónde se puede encontrar, </a:t>
            </a:r>
            <a:r>
              <a:rPr lang="es-ES" b="1" dirty="0" smtClean="0"/>
              <a:t>ubicación</a:t>
            </a:r>
            <a:endParaRPr lang="tr-TR" b="1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098193833"/>
              </p:ext>
            </p:extLst>
          </p:nvPr>
        </p:nvGraphicFramePr>
        <p:xfrm>
          <a:off x="2946400" y="2528888"/>
          <a:ext cx="7169150" cy="3563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Yuvarlatılmış Dikdörtgen 7"/>
          <p:cNvSpPr/>
          <p:nvPr/>
        </p:nvSpPr>
        <p:spPr>
          <a:xfrm>
            <a:off x="985837" y="4059498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u</a:t>
            </a:r>
            <a:r>
              <a:rPr lang="es-ES" sz="3200" dirty="0" smtClean="0">
                <a:solidFill>
                  <a:schemeClr val="tx1"/>
                </a:solidFill>
              </a:rPr>
              <a:t>na oficina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1" name="Düz Bağlayıcı 10"/>
          <p:cNvCxnSpPr/>
          <p:nvPr/>
        </p:nvCxnSpPr>
        <p:spPr>
          <a:xfrm flipV="1">
            <a:off x="3314700" y="4323817"/>
            <a:ext cx="3714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Yuvarlatılmış Dikdörtgen 11"/>
          <p:cNvSpPr/>
          <p:nvPr/>
        </p:nvSpPr>
        <p:spPr>
          <a:xfrm>
            <a:off x="989012" y="4752835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l</a:t>
            </a:r>
            <a:r>
              <a:rPr lang="es-ES" sz="3200" dirty="0" smtClean="0">
                <a:solidFill>
                  <a:schemeClr val="tx1"/>
                </a:solidFill>
              </a:rPr>
              <a:t>a pared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V="1">
            <a:off x="3314699" y="4993676"/>
            <a:ext cx="3714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Yuvarlatılmış Dikdörtgen 14"/>
          <p:cNvSpPr/>
          <p:nvPr/>
        </p:nvSpPr>
        <p:spPr>
          <a:xfrm>
            <a:off x="2150268" y="5399218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e</a:t>
            </a:r>
            <a:r>
              <a:rPr lang="es-ES" sz="3200" dirty="0" smtClean="0">
                <a:solidFill>
                  <a:schemeClr val="tx1"/>
                </a:solidFill>
              </a:rPr>
              <a:t>l suelo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4660106" y="5399218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200" dirty="0">
                <a:solidFill>
                  <a:schemeClr val="tx1"/>
                </a:solidFill>
              </a:rPr>
              <a:t>l</a:t>
            </a:r>
            <a:r>
              <a:rPr lang="tr-TR" sz="3200" dirty="0" smtClean="0">
                <a:solidFill>
                  <a:schemeClr val="tx1"/>
                </a:solidFill>
              </a:rPr>
              <a:t>a </a:t>
            </a:r>
            <a:r>
              <a:rPr lang="tr-TR" sz="3200" dirty="0" err="1" smtClean="0">
                <a:solidFill>
                  <a:schemeClr val="tx1"/>
                </a:solidFill>
              </a:rPr>
              <a:t>calle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61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Su </a:t>
            </a:r>
            <a:r>
              <a:rPr lang="tr-TR" b="1" dirty="0" smtClean="0"/>
              <a:t>ut</a:t>
            </a:r>
            <a:r>
              <a:rPr lang="es-ES" b="1" dirty="0" smtClean="0"/>
              <a:t>ilidad</a:t>
            </a:r>
            <a:r>
              <a:rPr lang="es-ES" dirty="0" smtClean="0"/>
              <a:t>, uso</a:t>
            </a:r>
            <a:endParaRPr lang="tr-TR" b="1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361841459"/>
              </p:ext>
            </p:extLst>
          </p:nvPr>
        </p:nvGraphicFramePr>
        <p:xfrm>
          <a:off x="2946400" y="2528888"/>
          <a:ext cx="7169150" cy="3563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Yuvarlatılmış Dikdörtgen 7"/>
          <p:cNvSpPr/>
          <p:nvPr/>
        </p:nvSpPr>
        <p:spPr>
          <a:xfrm>
            <a:off x="771525" y="4059498"/>
            <a:ext cx="2543175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l</a:t>
            </a:r>
            <a:r>
              <a:rPr lang="es-ES" sz="3200" dirty="0" smtClean="0">
                <a:solidFill>
                  <a:schemeClr val="tx1"/>
                </a:solidFill>
              </a:rPr>
              <a:t>avar/limpiar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1" name="Düz Bağlayıcı 10"/>
          <p:cNvCxnSpPr/>
          <p:nvPr/>
        </p:nvCxnSpPr>
        <p:spPr>
          <a:xfrm flipV="1">
            <a:off x="3314700" y="4323817"/>
            <a:ext cx="3714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Yuvarlatılmış Dikdörtgen 11"/>
          <p:cNvSpPr/>
          <p:nvPr/>
        </p:nvSpPr>
        <p:spPr>
          <a:xfrm>
            <a:off x="628650" y="4752835"/>
            <a:ext cx="2689225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s</a:t>
            </a:r>
            <a:r>
              <a:rPr lang="es-ES" sz="3200" dirty="0" smtClean="0">
                <a:solidFill>
                  <a:schemeClr val="tx1"/>
                </a:solidFill>
              </a:rPr>
              <a:t>ecar(se)</a:t>
            </a:r>
            <a:endParaRPr lang="tr-TR" sz="3200" dirty="0">
              <a:solidFill>
                <a:schemeClr val="tx1"/>
              </a:solidFill>
            </a:endParaRPr>
          </a:p>
        </p:txBody>
      </p:sp>
      <p:cxnSp>
        <p:nvCxnSpPr>
          <p:cNvPr id="13" name="Düz Bağlayıcı 12"/>
          <p:cNvCxnSpPr/>
          <p:nvPr/>
        </p:nvCxnSpPr>
        <p:spPr>
          <a:xfrm flipV="1">
            <a:off x="3314699" y="4993676"/>
            <a:ext cx="37147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Yuvarlatılmış Dikdörtgen 14"/>
          <p:cNvSpPr/>
          <p:nvPr/>
        </p:nvSpPr>
        <p:spPr>
          <a:xfrm>
            <a:off x="2150268" y="5399218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>
                <a:solidFill>
                  <a:schemeClr val="tx1"/>
                </a:solidFill>
              </a:rPr>
              <a:t>t</a:t>
            </a:r>
            <a:r>
              <a:rPr lang="es-ES" sz="3200" dirty="0" smtClean="0">
                <a:solidFill>
                  <a:schemeClr val="tx1"/>
                </a:solidFill>
              </a:rPr>
              <a:t>apar(se)</a:t>
            </a:r>
            <a:endParaRPr lang="tr-TR" sz="3200" dirty="0">
              <a:solidFill>
                <a:schemeClr val="tx1"/>
              </a:solidFill>
            </a:endParaRPr>
          </a:p>
        </p:txBody>
      </p:sp>
      <p:sp>
        <p:nvSpPr>
          <p:cNvPr id="9" name="Yuvarlatılmış Dikdörtgen 8"/>
          <p:cNvSpPr/>
          <p:nvPr/>
        </p:nvSpPr>
        <p:spPr>
          <a:xfrm>
            <a:off x="4660106" y="5399218"/>
            <a:ext cx="2328863" cy="52863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solidFill>
                  <a:schemeClr val="tx1"/>
                </a:solidFill>
              </a:rPr>
              <a:t>decorar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812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SÁBANA DE UNA MANTA?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8156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66827" y="2753782"/>
            <a:ext cx="9601196" cy="2075393"/>
          </a:xfrm>
        </p:spPr>
        <p:txBody>
          <a:bodyPr>
            <a:normAutofit fontScale="90000"/>
          </a:bodyPr>
          <a:lstStyle/>
          <a:p>
            <a:r>
              <a:rPr lang="es-ES" b="1" dirty="0" smtClean="0"/>
              <a:t>¿EN QUÉ SE DIFERENCIA </a:t>
            </a:r>
            <a:br>
              <a:rPr lang="es-ES" b="1" dirty="0" smtClean="0"/>
            </a:br>
            <a:r>
              <a:rPr lang="es-ES" b="1" dirty="0" smtClean="0"/>
              <a:t>UNA TOALLA DE UN SECADOR?</a:t>
            </a:r>
            <a:br>
              <a:rPr lang="es-ES" b="1" dirty="0" smtClean="0"/>
            </a:br>
            <a:r>
              <a:rPr lang="es-ES" dirty="0" smtClean="0"/>
              <a:t>Define ambos objetos.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054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k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42</TotalTime>
  <Words>149</Words>
  <Application>Microsoft Office PowerPoint</Application>
  <PresentationFormat>Geniş ekran</PresentationFormat>
  <Paragraphs>58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9" baseType="lpstr">
      <vt:lpstr>Arial</vt:lpstr>
      <vt:lpstr>Garamond</vt:lpstr>
      <vt:lpstr>Organik</vt:lpstr>
      <vt:lpstr>COSAS DE CASA</vt:lpstr>
      <vt:lpstr>¿QUÉ OBJETOS DE LA CASA CONOCÉIS?</vt:lpstr>
      <vt:lpstr>PowerPoint Sunusu</vt:lpstr>
      <vt:lpstr>¿CÓMO DEFINIRÍAIS ESAS PALABRAS?  IMAGINAD QUE NECESITÁIS USAR UNO DE ESTOS OBJETOS PERO NO LO RECORDÁIS (O NO LO SABÉIS EN ESPAÑOL).   </vt:lpstr>
      <vt:lpstr>DESCRIPCIÓN EXTERNA  (color, tamaño, material)</vt:lpstr>
      <vt:lpstr>Dónde se puede encontrar, ubicación</vt:lpstr>
      <vt:lpstr>Su utilidad, uso</vt:lpstr>
      <vt:lpstr>¿EN QUÉ SE DIFERENCIA  UNA SÁBANA DE UNA MANTA? Define ambos objetos.</vt:lpstr>
      <vt:lpstr>¿EN QUÉ SE DIFERENCIA  UNA TOALLA DE UN SECADOR? Define ambos objetos.</vt:lpstr>
      <vt:lpstr>¿EN QUÉ SE DIFERENCIA  UNA ALMOHADA DE UN COJÍN? Define ambos objetos.</vt:lpstr>
      <vt:lpstr>¿EN QUÉ SE DIFERENCIA  UNA BOMBILLA DE UNA LÁMPARA? Define ambos objetos.</vt:lpstr>
      <vt:lpstr>¿EN QUÉ SE DIFERENCIA  UN TIMBRE DE UNA CERRADURA? Define ambos objetos.</vt:lpstr>
      <vt:lpstr>¿EN QUÉ SE DIFERENCIA  UN JARRÓN DE UN VASO? Define ambos objetos.</vt:lpstr>
      <vt:lpstr>¿EN QUÉ SE DIFERENCIA  UNA CORTINA DE UNA PERSIANA? Define ambos objetos.</vt:lpstr>
      <vt:lpstr>¿EN QUÉ SE DIFERENCIA  UNA SÁBANA DE UNA MANTA? Define ambos objetos.</vt:lpstr>
      <vt:lpstr>Actividad en grupo Cada uno va a elegir un objeto y lo describirá a sus compañeros, quienes tendrán que adivinar el objeto en cuestión.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COSAS DE CASA</dc:title>
  <dc:creator>Windows Kullanıcısı</dc:creator>
  <cp:lastModifiedBy>Windows Kullanıcısı</cp:lastModifiedBy>
  <cp:revision>8</cp:revision>
  <dcterms:created xsi:type="dcterms:W3CDTF">2020-05-18T15:58:59Z</dcterms:created>
  <dcterms:modified xsi:type="dcterms:W3CDTF">2020-05-19T14:46:38Z</dcterms:modified>
</cp:coreProperties>
</file>