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2"/>
  </p:notesMasterIdLst>
  <p:sldIdLst>
    <p:sldId id="440" r:id="rId3"/>
    <p:sldId id="500" r:id="rId4"/>
    <p:sldId id="501" r:id="rId5"/>
    <p:sldId id="502" r:id="rId6"/>
    <p:sldId id="503" r:id="rId7"/>
    <p:sldId id="504" r:id="rId8"/>
    <p:sldId id="505" r:id="rId9"/>
    <p:sldId id="506" r:id="rId10"/>
    <p:sldId id="49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77E9F-B426-43E0-ABF1-C906BD23CBA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476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6C66-F4E0-4E22-9C74-BB6C4D7AD32B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B136C-FF9E-48AC-A372-8909B99D6EF1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B8F0-C340-473A-99CB-0D15A88DCFCC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4039-20DA-4D21-92F4-2941064B2DC7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87A8-1AE8-4FF3-B0F7-0C126BE975A3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DEFC9-B3C4-41EF-B8EB-DF8E2C211169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8220-632B-4B25-A8F5-A9C4D96599DF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6CAE-B428-4C70-A0C1-F6B5C8F601D3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2595-3AFA-4279-B67A-F8299BA6C493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3855A-A2D1-4706-BEC3-F6375422F4E2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375F-8D88-4AD7-839B-DC6ACDC68A03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B1CC-A898-4A65-9C05-D7BC90696789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0569-1647-4CDF-81DA-477D5FACDE45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747DD-5FAB-4C39-837F-BBFCA611540D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B04D-2BE1-4215-B9B5-B816FC35B279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6240E-0509-4DC5-9AB7-5613BB93C689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4A72-6C32-4069-8728-7366BE8112DD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B1F67-09F3-4E3D-AFF5-94C3B774320E}" type="datetime1">
              <a:rPr lang="tr-TR" smtClean="0"/>
              <a:t>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1456-C121-4F85-9571-CC6FE15BCAC7}" type="datetime1">
              <a:rPr lang="tr-TR" smtClean="0"/>
              <a:t>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7F37A-5A95-412A-AF94-7744882D2EB9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3C8A4-381F-4D57-AA48-422EE04BF787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0825-5542-4A98-B929-984EE870840C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52F02-3561-457F-A801-53371C8F51E7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967ABD1-4E5F-4EE0-A0D0-2501AEA0D850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Onbirinci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Hafta: </a:t>
            </a:r>
          </a:p>
          <a:p>
            <a:pPr algn="ctr"/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</a:rPr>
              <a:t>Ana-baba eğitimi ilkeleri, yaklaşımları ve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yöntemleri</a:t>
            </a:r>
            <a:endParaRPr lang="tr-TR" sz="6000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7477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Eğitim gereksinimi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129566"/>
            <a:ext cx="10363200" cy="2890233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Ana-babalar gittikçe büyüyen çocuklarına yıllar boyunca öğreten insanlar olarak , onların gelişim aşamalarıyla örtüşen ardışık bir eğitim programına gereksinim duyarlar. </a:t>
            </a:r>
          </a:p>
          <a:p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805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Eğitim programlarına erişmek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653048"/>
            <a:ext cx="10363200" cy="3366752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Çocuklar küçük oldukları zaman ana-baba eğitim programlarına erişmek daha kolaydır,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Çocuklar temel eğitime başladıktan sonraki dönemde ana-baba gereksinmelerine karşılık gelen bir eğitim programı bulmak oldukça zordur,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Ergenlik döneminde ise ana-babaların çoğu rollerini daha zorlaşmış hissetmelerine karşın gidebilecekleri bir program bulmaları çok daha zordur.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878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tr-TR" dirty="0"/>
              <a:t>ana-baba eğitiminin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tam </a:t>
            </a:r>
            <a:r>
              <a:rPr lang="tr-TR" dirty="0"/>
              <a:t>da doğru zamanda sunulması </a:t>
            </a:r>
            <a:r>
              <a:rPr lang="tr-TR" dirty="0" smtClean="0"/>
              <a:t>gerektir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708921"/>
            <a:ext cx="8229600" cy="3417243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Uzun dönemli, ardışık eğitim programları genellikle bulunmamaktadır,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Aksine pek çok yetişek erken çocukluk aşamalarından biri veya ötekinin </a:t>
            </a:r>
            <a:r>
              <a:rPr lang="tr-TR" dirty="0" err="1" smtClean="0">
                <a:solidFill>
                  <a:srgbClr val="0070C0"/>
                </a:solidFill>
              </a:rPr>
              <a:t>canalıcı</a:t>
            </a:r>
            <a:r>
              <a:rPr lang="tr-TR" dirty="0" smtClean="0">
                <a:solidFill>
                  <a:srgbClr val="0070C0"/>
                </a:solidFill>
              </a:rPr>
              <a:t> olduğu kabulüne dayalıdır,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296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Ana-babalık deneyimi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219718"/>
            <a:ext cx="10363200" cy="2800082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Ana-babalık deneyimi kişilerin diğer aile üyeleriyle, sosyal kuruluşlarla ve içinde yaşadıkları topluluklarla etkileşimleri ile oluşur,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Dolayısıyla ana-baba eğitimi bir sosyalleşme deneyimidir,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Ana-babalığa geçişte çok yardımcı olabilir,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Ana-baba olmayı öğrenme ana-baba eğitimi ve desteği ile kolaylaştırılan bir süreçtir.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22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Ana-baba eğitimi yararlıdır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91685"/>
            <a:ext cx="8229600" cy="3434479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Araştırmalar;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-Diğer ana-babalarla, uzmanlarla konuşmanın, ana-baba sınıflarına katılmanın;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-daha fazla kişisel mutluluk, daha fazla kendini önemseme, daha fazla özsaygı, rol performansından daha fazla tatmin olma, evliliklerinden daha fazla doyum rapor etmiştir.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748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Çözüm arayışı içinde olma- olmama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820472"/>
            <a:ext cx="10363200" cy="3199327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Ana-baba eğitiminin hedef kitlesi, ana-babalık rollerini en iyi biçimde yerine getirme kaygısını hisseden ana-babalardır,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Bu kaygıyı taşıyanlar kaygılarını giderecek, sorularına yanıt verecek çözüm arayışlarına girerler, 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Eğitimi bir çözüm aracı olarak görenler ana-baba eğitimini isteyeceklerdir.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221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Ana-baba eğitimine ana-babaların gereksinmeleri ile başlanmalıdır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884868"/>
            <a:ext cx="10363200" cy="3134932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Ana-baba eğitiminin bir ihtiyaç değerlendirmesi ile başlaması zorunludur,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Etkili ana-baba programları için onların eşsiz ihtiyaçlarına duyarlı olunmalıdır,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Ana-babaların ihtiyaçlarına ve tercihlerine uygun ana-baba eğitimi programları oluşturmak gerekir.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328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Gereksinim saptamak için farklı yaklaşımlar kullanılabilir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168202"/>
            <a:ext cx="10363200" cy="2851597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Gereksinim saptamanın farklı biçimleri, yöntemleri bulunabilir,</a:t>
            </a:r>
          </a:p>
          <a:p>
            <a:pPr algn="ctr"/>
            <a:r>
              <a:rPr lang="tr-TR" dirty="0" smtClean="0">
                <a:solidFill>
                  <a:srgbClr val="0070C0"/>
                </a:solidFill>
              </a:rPr>
              <a:t>Ancak bütün yaklaşımların özü şudur: </a:t>
            </a:r>
            <a:r>
              <a:rPr lang="tr-TR" dirty="0" smtClean="0">
                <a:solidFill>
                  <a:srgbClr val="FF0000"/>
                </a:solidFill>
              </a:rPr>
              <a:t>Neyi, ne zaman, nasıl öğrenmek istediğini öğrenene sor!. 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77575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363</Words>
  <Application>Microsoft Office PowerPoint</Application>
  <PresentationFormat>Geniş ekran</PresentationFormat>
  <Paragraphs>42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Eğitim gereksinimi</vt:lpstr>
      <vt:lpstr>Eğitim programlarına erişmek</vt:lpstr>
      <vt:lpstr>ana-baba eğitiminin  tam da doğru zamanda sunulması gerektir</vt:lpstr>
      <vt:lpstr>Ana-babalık deneyimi</vt:lpstr>
      <vt:lpstr>Ana-baba eğitimi yararlıdır</vt:lpstr>
      <vt:lpstr>Çözüm arayışı içinde olma- olmama</vt:lpstr>
      <vt:lpstr>Ana-baba eğitimine ana-babaların gereksinmeleri ile başlanmalıdır</vt:lpstr>
      <vt:lpstr>Gereksinim saptamak için farklı yaklaşımlar kullanılabilir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125</cp:revision>
  <dcterms:created xsi:type="dcterms:W3CDTF">2016-02-29T19:43:42Z</dcterms:created>
  <dcterms:modified xsi:type="dcterms:W3CDTF">2018-04-01T12:11:08Z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