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1" r:id="rId4"/>
    <p:sldId id="262"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10. hafta</a:t>
            </a:r>
          </a:p>
        </p:txBody>
      </p:sp>
      <p:sp>
        <p:nvSpPr>
          <p:cNvPr id="3" name="2 Alt Başlık"/>
          <p:cNvSpPr>
            <a:spLocks noGrp="1"/>
          </p:cNvSpPr>
          <p:nvPr>
            <p:ph type="subTitle" idx="1"/>
          </p:nvPr>
        </p:nvSpPr>
        <p:spPr/>
        <p:txBody>
          <a:bodyPr>
            <a:normAutofit/>
          </a:bodyPr>
          <a:lstStyle/>
          <a:p>
            <a:r>
              <a:rPr lang="tr-TR" dirty="0">
                <a:latin typeface="Bell MT" pitchFamily="18" charset="0"/>
                <a:cs typeface="Andalus" pitchFamily="18" charset="-78"/>
              </a:rPr>
              <a:t>Örneklerle final sunumu konvansiyonları</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İki hafta boyunca final sunumunuzda uymanız gereken konvansiyonları konuşacağız. Ardından dört hafta boyunca sunumlar sürecek.</a:t>
            </a:r>
          </a:p>
          <a:p>
            <a:r>
              <a:rPr lang="tr-TR" sz="2400" dirty="0">
                <a:latin typeface="Bell MT" pitchFamily="18" charset="0"/>
              </a:rPr>
              <a:t>Sunumunuz için ilk adım küreselleşmeyi üzerinden anlatacağınız bir metin bulmak. Metin kavramını burada yazılı bir esere karşılık gelecek şekilde kullanmıyorum. Toplumsal yaşamın bir tür metin olarak değerlendirilebileceği analojisi içerisinde bir durumu, olayı, tanıtım videosunu, haberi, canlı bir gözleminizi vs. metin olarak kullanabilirsiniz.</a:t>
            </a:r>
          </a:p>
          <a:p>
            <a:pPr marL="0" indent="0">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Sunuşlarınızda net bir taslaktan hareket etmelisiniz. Konunun ne olduğu ve neden seçildiği net bir çerçeveye oturtulmalı.</a:t>
            </a:r>
          </a:p>
          <a:p>
            <a:r>
              <a:rPr lang="tr-TR" sz="2400" dirty="0">
                <a:latin typeface="Bell MT" pitchFamily="18" charset="0"/>
              </a:rPr>
              <a:t>Hemen başta, bizleri sırasıyla hangi basamakların beklediğini ortaya koyun. Burada ikinci aşama yani metni parçalara ayırma aşamasında öne çıkan kısımlardan bahsedebilir ve neden özellikle metnin sizin seçtiğiniz kısmında karar kıldığınızı da bir sunum cazibesi yaratmak için anlatabilirsiniz.</a:t>
            </a:r>
          </a:p>
          <a:p>
            <a:r>
              <a:rPr lang="tr-TR" sz="2400" dirty="0">
                <a:latin typeface="Bell MT" pitchFamily="18" charset="0"/>
              </a:rPr>
              <a:t>Metninizi görsel olarak sunumunuzun hangi aşamasında bizlere açacağınız sizin seçiminiz. Fakat net bir şekilde metninizin ne olduğunu hazırladığınız bir görselle bizlerin önüne koymalısınız.</a:t>
            </a:r>
          </a:p>
        </p:txBody>
      </p:sp>
    </p:spTree>
    <p:extLst>
      <p:ext uri="{BB962C8B-B14F-4D97-AF65-F5344CB8AC3E}">
        <p14:creationId xmlns:p14="http://schemas.microsoft.com/office/powerpoint/2010/main" val="1018782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Sunumlarınızın nihai şekline gelmesi için önceden birkaç defa sınıf içerisinde veya dışarıda diğer </a:t>
            </a:r>
            <a:r>
              <a:rPr lang="tr-TR" sz="2400">
                <a:latin typeface="Bell MT" pitchFamily="18" charset="0"/>
              </a:rPr>
              <a:t>arkadaşlarınızın önünde </a:t>
            </a:r>
            <a:r>
              <a:rPr lang="tr-TR" sz="2400" dirty="0">
                <a:latin typeface="Bell MT" pitchFamily="18" charset="0"/>
              </a:rPr>
              <a:t>provasını yapın. Onların eleştirileri ile sunumu geliştirmeye çalışın.</a:t>
            </a:r>
          </a:p>
        </p:txBody>
      </p:sp>
    </p:spTree>
    <p:extLst>
      <p:ext uri="{BB962C8B-B14F-4D97-AF65-F5344CB8AC3E}">
        <p14:creationId xmlns:p14="http://schemas.microsoft.com/office/powerpoint/2010/main" val="344039436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192</Words>
  <Application>Microsoft Office PowerPoint</Application>
  <PresentationFormat>On-screen Show (4:3)</PresentationFormat>
  <Paragraphs>12</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Aldhabi</vt:lpstr>
      <vt:lpstr>Andalus</vt:lpstr>
      <vt:lpstr>Arial</vt:lpstr>
      <vt:lpstr>Bell MT</vt:lpstr>
      <vt:lpstr>Calibri</vt:lpstr>
      <vt:lpstr>Ofis Teması</vt:lpstr>
      <vt:lpstr>10. hafta</vt:lpstr>
      <vt:lpstr>10. hafta</vt:lpstr>
      <vt:lpstr>10. hafta</vt:lpstr>
      <vt:lpstr>10.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20</cp:revision>
  <dcterms:created xsi:type="dcterms:W3CDTF">2018-05-08T13:48:36Z</dcterms:created>
  <dcterms:modified xsi:type="dcterms:W3CDTF">2018-12-22T22:10:41Z</dcterms:modified>
</cp:coreProperties>
</file>