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763AA-B55C-43E4-AE80-BE25DB8379EE}" type="doc">
      <dgm:prSet loTypeId="urn:microsoft.com/office/officeart/2005/8/layout/hList7" loCatId="list" qsTypeId="urn:microsoft.com/office/officeart/2005/8/quickstyle/3d1" qsCatId="3D" csTypeId="urn:microsoft.com/office/officeart/2005/8/colors/colorful1" csCatId="colorful" phldr="1"/>
      <dgm:spPr/>
    </dgm:pt>
    <dgm:pt modelId="{24FDA221-1F23-42CE-B74A-AED643C22A9A}">
      <dgm:prSet phldrT="[Metin]"/>
      <dgm:spPr/>
      <dgm:t>
        <a:bodyPr/>
        <a:lstStyle/>
        <a:p>
          <a:r>
            <a:rPr lang="tr-TR" dirty="0" smtClean="0"/>
            <a:t>Girdiler</a:t>
          </a:r>
          <a:endParaRPr lang="tr-TR" dirty="0"/>
        </a:p>
      </dgm:t>
    </dgm:pt>
    <dgm:pt modelId="{86467F1B-01C4-4E9B-961C-C27B883201E2}" type="parTrans" cxnId="{BD4ADBBA-9551-489B-875E-6A08E49978F4}">
      <dgm:prSet/>
      <dgm:spPr/>
      <dgm:t>
        <a:bodyPr/>
        <a:lstStyle/>
        <a:p>
          <a:endParaRPr lang="tr-TR"/>
        </a:p>
      </dgm:t>
    </dgm:pt>
    <dgm:pt modelId="{09E8C531-202C-47D5-AE32-31E58FFDA017}" type="sibTrans" cxnId="{BD4ADBBA-9551-489B-875E-6A08E49978F4}">
      <dgm:prSet/>
      <dgm:spPr/>
      <dgm:t>
        <a:bodyPr/>
        <a:lstStyle/>
        <a:p>
          <a:endParaRPr lang="tr-TR"/>
        </a:p>
      </dgm:t>
    </dgm:pt>
    <dgm:pt modelId="{08894F9B-9035-485D-BA18-53B968B0123D}">
      <dgm:prSet phldrT="[Metin]"/>
      <dgm:spPr/>
      <dgm:t>
        <a:bodyPr/>
        <a:lstStyle/>
        <a:p>
          <a:r>
            <a:rPr lang="tr-TR" dirty="0" smtClean="0"/>
            <a:t>Süreç</a:t>
          </a:r>
          <a:endParaRPr lang="tr-TR" dirty="0"/>
        </a:p>
      </dgm:t>
    </dgm:pt>
    <dgm:pt modelId="{D5F6EC91-7740-41A8-8E07-D0BE4464C651}" type="parTrans" cxnId="{7CBF2B31-CDEC-49A1-BE7C-6011E883EC3E}">
      <dgm:prSet/>
      <dgm:spPr/>
      <dgm:t>
        <a:bodyPr/>
        <a:lstStyle/>
        <a:p>
          <a:endParaRPr lang="tr-TR"/>
        </a:p>
      </dgm:t>
    </dgm:pt>
    <dgm:pt modelId="{80EC953F-F82A-4EDE-8DC7-0F10D51754BA}" type="sibTrans" cxnId="{7CBF2B31-CDEC-49A1-BE7C-6011E883EC3E}">
      <dgm:prSet/>
      <dgm:spPr/>
      <dgm:t>
        <a:bodyPr/>
        <a:lstStyle/>
        <a:p>
          <a:endParaRPr lang="tr-TR"/>
        </a:p>
      </dgm:t>
    </dgm:pt>
    <dgm:pt modelId="{31CB8BCF-D463-4401-BAEE-FDD684DBED6D}">
      <dgm:prSet phldrT="[Metin]"/>
      <dgm:spPr/>
      <dgm:t>
        <a:bodyPr/>
        <a:lstStyle/>
        <a:p>
          <a:r>
            <a:rPr lang="tr-TR" dirty="0" smtClean="0"/>
            <a:t>Çıktılar</a:t>
          </a:r>
          <a:endParaRPr lang="tr-TR" dirty="0"/>
        </a:p>
      </dgm:t>
    </dgm:pt>
    <dgm:pt modelId="{70AB629C-892E-4EDD-934C-7216CB624685}" type="parTrans" cxnId="{A5177DFF-4E08-4E54-8E31-119ADF8D07B9}">
      <dgm:prSet/>
      <dgm:spPr/>
      <dgm:t>
        <a:bodyPr/>
        <a:lstStyle/>
        <a:p>
          <a:endParaRPr lang="tr-TR"/>
        </a:p>
      </dgm:t>
    </dgm:pt>
    <dgm:pt modelId="{89E5E62A-6F80-4BD1-9EA2-89AF0EF06B34}" type="sibTrans" cxnId="{A5177DFF-4E08-4E54-8E31-119ADF8D07B9}">
      <dgm:prSet/>
      <dgm:spPr/>
      <dgm:t>
        <a:bodyPr/>
        <a:lstStyle/>
        <a:p>
          <a:endParaRPr lang="tr-TR"/>
        </a:p>
      </dgm:t>
    </dgm:pt>
    <dgm:pt modelId="{1C194B63-594F-41E8-8F41-EBA13810D2DD}" type="pres">
      <dgm:prSet presAssocID="{678763AA-B55C-43E4-AE80-BE25DB8379EE}" presName="Name0" presStyleCnt="0">
        <dgm:presLayoutVars>
          <dgm:dir/>
          <dgm:resizeHandles val="exact"/>
        </dgm:presLayoutVars>
      </dgm:prSet>
      <dgm:spPr/>
    </dgm:pt>
    <dgm:pt modelId="{3ED1F0AF-8038-4CC6-9A15-DC0E1F71251A}" type="pres">
      <dgm:prSet presAssocID="{678763AA-B55C-43E4-AE80-BE25DB8379EE}" presName="fgShape" presStyleLbl="fgShp" presStyleIdx="0" presStyleCnt="1" custLinFactNeighborX="332" custLinFactNeighborY="40691"/>
      <dgm:spPr/>
    </dgm:pt>
    <dgm:pt modelId="{4659CD50-0DC3-4188-8C4F-6D14ABC65D93}" type="pres">
      <dgm:prSet presAssocID="{678763AA-B55C-43E4-AE80-BE25DB8379EE}" presName="linComp" presStyleCnt="0"/>
      <dgm:spPr/>
    </dgm:pt>
    <dgm:pt modelId="{D6BD87C5-4566-4F3C-8BCE-60490C875BE6}" type="pres">
      <dgm:prSet presAssocID="{24FDA221-1F23-42CE-B74A-AED643C22A9A}" presName="compNode" presStyleCnt="0"/>
      <dgm:spPr/>
    </dgm:pt>
    <dgm:pt modelId="{2C422D1F-FC61-4A2A-9323-53EFFEC8A308}" type="pres">
      <dgm:prSet presAssocID="{24FDA221-1F23-42CE-B74A-AED643C22A9A}" presName="bkgdShape" presStyleLbl="node1" presStyleIdx="0" presStyleCnt="3"/>
      <dgm:spPr/>
      <dgm:t>
        <a:bodyPr/>
        <a:lstStyle/>
        <a:p>
          <a:endParaRPr lang="tr-TR"/>
        </a:p>
      </dgm:t>
    </dgm:pt>
    <dgm:pt modelId="{93BAD512-6D1D-4DF1-BF1D-72F3DF5F7BD7}" type="pres">
      <dgm:prSet presAssocID="{24FDA221-1F23-42CE-B74A-AED643C22A9A}" presName="nodeTx" presStyleLbl="node1" presStyleIdx="0" presStyleCnt="3">
        <dgm:presLayoutVars>
          <dgm:bulletEnabled val="1"/>
        </dgm:presLayoutVars>
      </dgm:prSet>
      <dgm:spPr/>
      <dgm:t>
        <a:bodyPr/>
        <a:lstStyle/>
        <a:p>
          <a:endParaRPr lang="tr-TR"/>
        </a:p>
      </dgm:t>
    </dgm:pt>
    <dgm:pt modelId="{05575EEB-CF5D-4607-8753-573F1881BC2F}" type="pres">
      <dgm:prSet presAssocID="{24FDA221-1F23-42CE-B74A-AED643C22A9A}" presName="invisiNode" presStyleLbl="node1" presStyleIdx="0" presStyleCnt="3"/>
      <dgm:spPr/>
    </dgm:pt>
    <dgm:pt modelId="{55FD037E-0065-4897-AB8F-8E5CA2B21635}" type="pres">
      <dgm:prSet presAssocID="{24FDA221-1F23-42CE-B74A-AED643C22A9A}" presName="imagNode" presStyleLbl="fgImgPlace1" presStyleIdx="0" presStyleCnt="3"/>
      <dgm:spPr>
        <a:blipFill rotWithShape="1">
          <a:blip xmlns:r="http://schemas.openxmlformats.org/officeDocument/2006/relationships" r:embed="rId1"/>
          <a:stretch>
            <a:fillRect/>
          </a:stretch>
        </a:blipFill>
      </dgm:spPr>
    </dgm:pt>
    <dgm:pt modelId="{45145729-8A08-4216-8CC4-99195A65B5F7}" type="pres">
      <dgm:prSet presAssocID="{09E8C531-202C-47D5-AE32-31E58FFDA017}" presName="sibTrans" presStyleLbl="sibTrans2D1" presStyleIdx="0" presStyleCnt="0"/>
      <dgm:spPr/>
      <dgm:t>
        <a:bodyPr/>
        <a:lstStyle/>
        <a:p>
          <a:endParaRPr lang="tr-TR"/>
        </a:p>
      </dgm:t>
    </dgm:pt>
    <dgm:pt modelId="{87DFFFF4-B8A2-4A00-ADEE-554180335661}" type="pres">
      <dgm:prSet presAssocID="{08894F9B-9035-485D-BA18-53B968B0123D}" presName="compNode" presStyleCnt="0"/>
      <dgm:spPr/>
    </dgm:pt>
    <dgm:pt modelId="{0B5D0CCA-CA14-4D0F-8DC2-FDAB3EE92316}" type="pres">
      <dgm:prSet presAssocID="{08894F9B-9035-485D-BA18-53B968B0123D}" presName="bkgdShape" presStyleLbl="node1" presStyleIdx="1" presStyleCnt="3" custLinFactNeighborX="-434" custLinFactNeighborY="2900"/>
      <dgm:spPr/>
      <dgm:t>
        <a:bodyPr/>
        <a:lstStyle/>
        <a:p>
          <a:endParaRPr lang="tr-TR"/>
        </a:p>
      </dgm:t>
    </dgm:pt>
    <dgm:pt modelId="{6DAE067E-9366-4F6E-B7BC-A3827B7B7F52}" type="pres">
      <dgm:prSet presAssocID="{08894F9B-9035-485D-BA18-53B968B0123D}" presName="nodeTx" presStyleLbl="node1" presStyleIdx="1" presStyleCnt="3">
        <dgm:presLayoutVars>
          <dgm:bulletEnabled val="1"/>
        </dgm:presLayoutVars>
      </dgm:prSet>
      <dgm:spPr/>
      <dgm:t>
        <a:bodyPr/>
        <a:lstStyle/>
        <a:p>
          <a:endParaRPr lang="tr-TR"/>
        </a:p>
      </dgm:t>
    </dgm:pt>
    <dgm:pt modelId="{CC740C7F-B6D3-4561-A535-69CB11DF3D86}" type="pres">
      <dgm:prSet presAssocID="{08894F9B-9035-485D-BA18-53B968B0123D}" presName="invisiNode" presStyleLbl="node1" presStyleIdx="1" presStyleCnt="3"/>
      <dgm:spPr/>
    </dgm:pt>
    <dgm:pt modelId="{8D1E0F92-8F98-497B-B4DD-01080B876E2E}" type="pres">
      <dgm:prSet presAssocID="{08894F9B-9035-485D-BA18-53B968B0123D}" presName="imagNode" presStyleLbl="fgImgPlace1" presStyleIdx="1" presStyleCnt="3"/>
      <dgm:spPr>
        <a:blipFill rotWithShape="1">
          <a:blip xmlns:r="http://schemas.openxmlformats.org/officeDocument/2006/relationships" r:embed="rId2"/>
          <a:stretch>
            <a:fillRect/>
          </a:stretch>
        </a:blipFill>
      </dgm:spPr>
    </dgm:pt>
    <dgm:pt modelId="{DF510148-25C3-4ACF-9913-ED294B23B4E0}" type="pres">
      <dgm:prSet presAssocID="{80EC953F-F82A-4EDE-8DC7-0F10D51754BA}" presName="sibTrans" presStyleLbl="sibTrans2D1" presStyleIdx="0" presStyleCnt="0"/>
      <dgm:spPr/>
      <dgm:t>
        <a:bodyPr/>
        <a:lstStyle/>
        <a:p>
          <a:endParaRPr lang="tr-TR"/>
        </a:p>
      </dgm:t>
    </dgm:pt>
    <dgm:pt modelId="{9D574477-D8EF-4DFD-A73C-EAA25E9B3812}" type="pres">
      <dgm:prSet presAssocID="{31CB8BCF-D463-4401-BAEE-FDD684DBED6D}" presName="compNode" presStyleCnt="0"/>
      <dgm:spPr/>
    </dgm:pt>
    <dgm:pt modelId="{9F0DB3F8-4E98-4DF5-A783-721B035A75BC}" type="pres">
      <dgm:prSet presAssocID="{31CB8BCF-D463-4401-BAEE-FDD684DBED6D}" presName="bkgdShape" presStyleLbl="node1" presStyleIdx="2" presStyleCnt="3"/>
      <dgm:spPr/>
      <dgm:t>
        <a:bodyPr/>
        <a:lstStyle/>
        <a:p>
          <a:endParaRPr lang="tr-TR"/>
        </a:p>
      </dgm:t>
    </dgm:pt>
    <dgm:pt modelId="{42EE2762-808D-49EC-B7ED-0E6D615F2F7B}" type="pres">
      <dgm:prSet presAssocID="{31CB8BCF-D463-4401-BAEE-FDD684DBED6D}" presName="nodeTx" presStyleLbl="node1" presStyleIdx="2" presStyleCnt="3">
        <dgm:presLayoutVars>
          <dgm:bulletEnabled val="1"/>
        </dgm:presLayoutVars>
      </dgm:prSet>
      <dgm:spPr/>
      <dgm:t>
        <a:bodyPr/>
        <a:lstStyle/>
        <a:p>
          <a:endParaRPr lang="tr-TR"/>
        </a:p>
      </dgm:t>
    </dgm:pt>
    <dgm:pt modelId="{C1A4DC4A-4BE0-4F1A-A042-7184111E7898}" type="pres">
      <dgm:prSet presAssocID="{31CB8BCF-D463-4401-BAEE-FDD684DBED6D}" presName="invisiNode" presStyleLbl="node1" presStyleIdx="2" presStyleCnt="3"/>
      <dgm:spPr/>
    </dgm:pt>
    <dgm:pt modelId="{D7C1C12F-A407-461F-B61B-CF2DFFC6B951}" type="pres">
      <dgm:prSet presAssocID="{31CB8BCF-D463-4401-BAEE-FDD684DBED6D}" presName="imagNode" presStyleLbl="fgImgPlace1" presStyleIdx="2" presStyleCnt="3"/>
      <dgm:spPr>
        <a:blipFill rotWithShape="1">
          <a:blip xmlns:r="http://schemas.openxmlformats.org/officeDocument/2006/relationships" r:embed="rId3"/>
          <a:stretch>
            <a:fillRect/>
          </a:stretch>
        </a:blipFill>
      </dgm:spPr>
    </dgm:pt>
  </dgm:ptLst>
  <dgm:cxnLst>
    <dgm:cxn modelId="{D7467E93-DCBD-4DBA-84A4-1F796E040551}" type="presOf" srcId="{24FDA221-1F23-42CE-B74A-AED643C22A9A}" destId="{93BAD512-6D1D-4DF1-BF1D-72F3DF5F7BD7}" srcOrd="1" destOrd="0" presId="urn:microsoft.com/office/officeart/2005/8/layout/hList7"/>
    <dgm:cxn modelId="{02B6BFF0-1406-4690-9F4E-5FB26BAB5660}" type="presOf" srcId="{80EC953F-F82A-4EDE-8DC7-0F10D51754BA}" destId="{DF510148-25C3-4ACF-9913-ED294B23B4E0}" srcOrd="0" destOrd="0" presId="urn:microsoft.com/office/officeart/2005/8/layout/hList7"/>
    <dgm:cxn modelId="{7839695E-08FE-4B72-AE00-E9A926ABA513}" type="presOf" srcId="{08894F9B-9035-485D-BA18-53B968B0123D}" destId="{0B5D0CCA-CA14-4D0F-8DC2-FDAB3EE92316}" srcOrd="0" destOrd="0" presId="urn:microsoft.com/office/officeart/2005/8/layout/hList7"/>
    <dgm:cxn modelId="{96FDE48C-5C30-4242-9CFE-88FF16B4EA55}" type="presOf" srcId="{24FDA221-1F23-42CE-B74A-AED643C22A9A}" destId="{2C422D1F-FC61-4A2A-9323-53EFFEC8A308}" srcOrd="0" destOrd="0" presId="urn:microsoft.com/office/officeart/2005/8/layout/hList7"/>
    <dgm:cxn modelId="{715DC1A6-7D2B-418C-8633-F3B4A884CAA8}" type="presOf" srcId="{09E8C531-202C-47D5-AE32-31E58FFDA017}" destId="{45145729-8A08-4216-8CC4-99195A65B5F7}" srcOrd="0" destOrd="0" presId="urn:microsoft.com/office/officeart/2005/8/layout/hList7"/>
    <dgm:cxn modelId="{A5177DFF-4E08-4E54-8E31-119ADF8D07B9}" srcId="{678763AA-B55C-43E4-AE80-BE25DB8379EE}" destId="{31CB8BCF-D463-4401-BAEE-FDD684DBED6D}" srcOrd="2" destOrd="0" parTransId="{70AB629C-892E-4EDD-934C-7216CB624685}" sibTransId="{89E5E62A-6F80-4BD1-9EA2-89AF0EF06B34}"/>
    <dgm:cxn modelId="{7B05104C-8786-49D1-B8D9-EA1895A23568}" type="presOf" srcId="{678763AA-B55C-43E4-AE80-BE25DB8379EE}" destId="{1C194B63-594F-41E8-8F41-EBA13810D2DD}" srcOrd="0" destOrd="0" presId="urn:microsoft.com/office/officeart/2005/8/layout/hList7"/>
    <dgm:cxn modelId="{D7757082-6E02-498B-A664-196042F341C9}" type="presOf" srcId="{31CB8BCF-D463-4401-BAEE-FDD684DBED6D}" destId="{9F0DB3F8-4E98-4DF5-A783-721B035A75BC}" srcOrd="0" destOrd="0" presId="urn:microsoft.com/office/officeart/2005/8/layout/hList7"/>
    <dgm:cxn modelId="{63CA2D13-5BF1-422E-8AF9-A29B127622F3}" type="presOf" srcId="{08894F9B-9035-485D-BA18-53B968B0123D}" destId="{6DAE067E-9366-4F6E-B7BC-A3827B7B7F52}" srcOrd="1" destOrd="0" presId="urn:microsoft.com/office/officeart/2005/8/layout/hList7"/>
    <dgm:cxn modelId="{7CBF2B31-CDEC-49A1-BE7C-6011E883EC3E}" srcId="{678763AA-B55C-43E4-AE80-BE25DB8379EE}" destId="{08894F9B-9035-485D-BA18-53B968B0123D}" srcOrd="1" destOrd="0" parTransId="{D5F6EC91-7740-41A8-8E07-D0BE4464C651}" sibTransId="{80EC953F-F82A-4EDE-8DC7-0F10D51754BA}"/>
    <dgm:cxn modelId="{7C4DD4F2-F8C5-4DFA-87DC-75872A8FC9BA}" type="presOf" srcId="{31CB8BCF-D463-4401-BAEE-FDD684DBED6D}" destId="{42EE2762-808D-49EC-B7ED-0E6D615F2F7B}" srcOrd="1" destOrd="0" presId="urn:microsoft.com/office/officeart/2005/8/layout/hList7"/>
    <dgm:cxn modelId="{BD4ADBBA-9551-489B-875E-6A08E49978F4}" srcId="{678763AA-B55C-43E4-AE80-BE25DB8379EE}" destId="{24FDA221-1F23-42CE-B74A-AED643C22A9A}" srcOrd="0" destOrd="0" parTransId="{86467F1B-01C4-4E9B-961C-C27B883201E2}" sibTransId="{09E8C531-202C-47D5-AE32-31E58FFDA017}"/>
    <dgm:cxn modelId="{EABEAD14-1085-4A84-A963-FD81B530CD74}" type="presParOf" srcId="{1C194B63-594F-41E8-8F41-EBA13810D2DD}" destId="{3ED1F0AF-8038-4CC6-9A15-DC0E1F71251A}" srcOrd="0" destOrd="0" presId="urn:microsoft.com/office/officeart/2005/8/layout/hList7"/>
    <dgm:cxn modelId="{2CF82352-E360-4AAB-8F77-D4C0687F27BE}" type="presParOf" srcId="{1C194B63-594F-41E8-8F41-EBA13810D2DD}" destId="{4659CD50-0DC3-4188-8C4F-6D14ABC65D93}" srcOrd="1" destOrd="0" presId="urn:microsoft.com/office/officeart/2005/8/layout/hList7"/>
    <dgm:cxn modelId="{68392DF7-74FF-49C9-8424-B78ECDD2AF65}" type="presParOf" srcId="{4659CD50-0DC3-4188-8C4F-6D14ABC65D93}" destId="{D6BD87C5-4566-4F3C-8BCE-60490C875BE6}" srcOrd="0" destOrd="0" presId="urn:microsoft.com/office/officeart/2005/8/layout/hList7"/>
    <dgm:cxn modelId="{6692D334-FBF4-4F0A-86BD-0CDADA0512B8}" type="presParOf" srcId="{D6BD87C5-4566-4F3C-8BCE-60490C875BE6}" destId="{2C422D1F-FC61-4A2A-9323-53EFFEC8A308}" srcOrd="0" destOrd="0" presId="urn:microsoft.com/office/officeart/2005/8/layout/hList7"/>
    <dgm:cxn modelId="{0A71052A-13F9-4758-B5E7-CAD7DF8E8745}" type="presParOf" srcId="{D6BD87C5-4566-4F3C-8BCE-60490C875BE6}" destId="{93BAD512-6D1D-4DF1-BF1D-72F3DF5F7BD7}" srcOrd="1" destOrd="0" presId="urn:microsoft.com/office/officeart/2005/8/layout/hList7"/>
    <dgm:cxn modelId="{D4E828DF-F99A-4A87-BDDC-2AA72EB7BADB}" type="presParOf" srcId="{D6BD87C5-4566-4F3C-8BCE-60490C875BE6}" destId="{05575EEB-CF5D-4607-8753-573F1881BC2F}" srcOrd="2" destOrd="0" presId="urn:microsoft.com/office/officeart/2005/8/layout/hList7"/>
    <dgm:cxn modelId="{27C56527-0365-4E1C-9212-BE107C69DF5D}" type="presParOf" srcId="{D6BD87C5-4566-4F3C-8BCE-60490C875BE6}" destId="{55FD037E-0065-4897-AB8F-8E5CA2B21635}" srcOrd="3" destOrd="0" presId="urn:microsoft.com/office/officeart/2005/8/layout/hList7"/>
    <dgm:cxn modelId="{107F80A4-D137-4289-83BF-B9B770CCCEB8}" type="presParOf" srcId="{4659CD50-0DC3-4188-8C4F-6D14ABC65D93}" destId="{45145729-8A08-4216-8CC4-99195A65B5F7}" srcOrd="1" destOrd="0" presId="urn:microsoft.com/office/officeart/2005/8/layout/hList7"/>
    <dgm:cxn modelId="{749523CD-4CC2-4417-BCFE-E22DC667063C}" type="presParOf" srcId="{4659CD50-0DC3-4188-8C4F-6D14ABC65D93}" destId="{87DFFFF4-B8A2-4A00-ADEE-554180335661}" srcOrd="2" destOrd="0" presId="urn:microsoft.com/office/officeart/2005/8/layout/hList7"/>
    <dgm:cxn modelId="{9C27A49A-A104-4FA8-9D4D-092DAB9DC3C4}" type="presParOf" srcId="{87DFFFF4-B8A2-4A00-ADEE-554180335661}" destId="{0B5D0CCA-CA14-4D0F-8DC2-FDAB3EE92316}" srcOrd="0" destOrd="0" presId="urn:microsoft.com/office/officeart/2005/8/layout/hList7"/>
    <dgm:cxn modelId="{51C46541-84A0-4269-98A7-0AF8C0644D6A}" type="presParOf" srcId="{87DFFFF4-B8A2-4A00-ADEE-554180335661}" destId="{6DAE067E-9366-4F6E-B7BC-A3827B7B7F52}" srcOrd="1" destOrd="0" presId="urn:microsoft.com/office/officeart/2005/8/layout/hList7"/>
    <dgm:cxn modelId="{7898A801-80FF-4E85-8878-F6FA7D6B52A5}" type="presParOf" srcId="{87DFFFF4-B8A2-4A00-ADEE-554180335661}" destId="{CC740C7F-B6D3-4561-A535-69CB11DF3D86}" srcOrd="2" destOrd="0" presId="urn:microsoft.com/office/officeart/2005/8/layout/hList7"/>
    <dgm:cxn modelId="{29B59CCD-FE8C-4EBA-AE8A-6343D5B5667E}" type="presParOf" srcId="{87DFFFF4-B8A2-4A00-ADEE-554180335661}" destId="{8D1E0F92-8F98-497B-B4DD-01080B876E2E}" srcOrd="3" destOrd="0" presId="urn:microsoft.com/office/officeart/2005/8/layout/hList7"/>
    <dgm:cxn modelId="{94342F6D-ACDA-41EA-8E8C-5918CAD48EDF}" type="presParOf" srcId="{4659CD50-0DC3-4188-8C4F-6D14ABC65D93}" destId="{DF510148-25C3-4ACF-9913-ED294B23B4E0}" srcOrd="3" destOrd="0" presId="urn:microsoft.com/office/officeart/2005/8/layout/hList7"/>
    <dgm:cxn modelId="{515CEBDF-E51F-4C14-A858-147ECC5E972F}" type="presParOf" srcId="{4659CD50-0DC3-4188-8C4F-6D14ABC65D93}" destId="{9D574477-D8EF-4DFD-A73C-EAA25E9B3812}" srcOrd="4" destOrd="0" presId="urn:microsoft.com/office/officeart/2005/8/layout/hList7"/>
    <dgm:cxn modelId="{0E221ECC-4438-42C5-90F7-A8C881E337B7}" type="presParOf" srcId="{9D574477-D8EF-4DFD-A73C-EAA25E9B3812}" destId="{9F0DB3F8-4E98-4DF5-A783-721B035A75BC}" srcOrd="0" destOrd="0" presId="urn:microsoft.com/office/officeart/2005/8/layout/hList7"/>
    <dgm:cxn modelId="{8CEEE179-9154-4CC0-B7B0-C7FF236C3DA3}" type="presParOf" srcId="{9D574477-D8EF-4DFD-A73C-EAA25E9B3812}" destId="{42EE2762-808D-49EC-B7ED-0E6D615F2F7B}" srcOrd="1" destOrd="0" presId="urn:microsoft.com/office/officeart/2005/8/layout/hList7"/>
    <dgm:cxn modelId="{B8F2B7B8-CDD0-4624-8503-8D3E6BEC5018}" type="presParOf" srcId="{9D574477-D8EF-4DFD-A73C-EAA25E9B3812}" destId="{C1A4DC4A-4BE0-4F1A-A042-7184111E7898}" srcOrd="2" destOrd="0" presId="urn:microsoft.com/office/officeart/2005/8/layout/hList7"/>
    <dgm:cxn modelId="{87D5D66A-58A4-44D8-9432-723DBEA3C6D3}" type="presParOf" srcId="{9D574477-D8EF-4DFD-A73C-EAA25E9B3812}" destId="{D7C1C12F-A407-461F-B61B-CF2DFFC6B95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F37480-74CF-45AF-B6CA-A138372EB61F}" type="doc">
      <dgm:prSet loTypeId="urn:microsoft.com/office/officeart/2005/8/layout/cycle5" loCatId="cycle" qsTypeId="urn:microsoft.com/office/officeart/2005/8/quickstyle/simple4" qsCatId="simple" csTypeId="urn:microsoft.com/office/officeart/2005/8/colors/colorful2" csCatId="colorful" phldr="1"/>
      <dgm:spPr/>
      <dgm:t>
        <a:bodyPr/>
        <a:lstStyle/>
        <a:p>
          <a:endParaRPr lang="tr-TR"/>
        </a:p>
      </dgm:t>
    </dgm:pt>
    <dgm:pt modelId="{BC0A541E-9794-4DA6-A6A4-7FB2BC64206C}">
      <dgm:prSet phldrT="[Metin]"/>
      <dgm:spPr/>
      <dgm:t>
        <a:bodyPr/>
        <a:lstStyle/>
        <a:p>
          <a:r>
            <a:rPr lang="tr-TR" dirty="0" smtClean="0"/>
            <a:t>Hedef (Program çıktıları)</a:t>
          </a:r>
        </a:p>
        <a:p>
          <a:r>
            <a:rPr lang="tr-TR" dirty="0" smtClean="0"/>
            <a:t>(Niçin?)</a:t>
          </a:r>
          <a:endParaRPr lang="tr-TR" dirty="0"/>
        </a:p>
      </dgm:t>
    </dgm:pt>
    <dgm:pt modelId="{32F20BAC-8708-45B5-9A1D-B101452B1672}" type="parTrans" cxnId="{6A0FA5DB-C22A-49BF-A2A2-59C4B7A6A048}">
      <dgm:prSet/>
      <dgm:spPr/>
      <dgm:t>
        <a:bodyPr/>
        <a:lstStyle/>
        <a:p>
          <a:endParaRPr lang="tr-TR"/>
        </a:p>
      </dgm:t>
    </dgm:pt>
    <dgm:pt modelId="{2A8B0C67-BE73-4C7C-9BE1-F1CD097A3785}" type="sibTrans" cxnId="{6A0FA5DB-C22A-49BF-A2A2-59C4B7A6A048}">
      <dgm:prSet/>
      <dgm:spPr/>
      <dgm:t>
        <a:bodyPr/>
        <a:lstStyle/>
        <a:p>
          <a:endParaRPr lang="tr-TR"/>
        </a:p>
      </dgm:t>
    </dgm:pt>
    <dgm:pt modelId="{9363D2F8-1502-4F32-9136-07A36E822D01}">
      <dgm:prSet phldrT="[Metin]"/>
      <dgm:spPr/>
      <dgm:t>
        <a:bodyPr/>
        <a:lstStyle/>
        <a:p>
          <a:r>
            <a:rPr lang="tr-TR" dirty="0" smtClean="0"/>
            <a:t>Ölçme</a:t>
          </a:r>
        </a:p>
        <a:p>
          <a:r>
            <a:rPr lang="tr-TR" dirty="0" smtClean="0"/>
            <a:t>Değerlendirme</a:t>
          </a:r>
        </a:p>
        <a:p>
          <a:r>
            <a:rPr lang="tr-TR" dirty="0" smtClean="0"/>
            <a:t>(Ne Kadar?)</a:t>
          </a:r>
          <a:endParaRPr lang="tr-TR" dirty="0"/>
        </a:p>
      </dgm:t>
    </dgm:pt>
    <dgm:pt modelId="{D0AA37F9-F3FA-4994-95C8-AD34CC6F62DB}" type="parTrans" cxnId="{CCD79475-F447-44B2-88CE-3EB6B8930A83}">
      <dgm:prSet/>
      <dgm:spPr/>
      <dgm:t>
        <a:bodyPr/>
        <a:lstStyle/>
        <a:p>
          <a:endParaRPr lang="tr-TR"/>
        </a:p>
      </dgm:t>
    </dgm:pt>
    <dgm:pt modelId="{1A6A1EC4-B927-46E0-A976-FF8F657113D8}" type="sibTrans" cxnId="{CCD79475-F447-44B2-88CE-3EB6B8930A83}">
      <dgm:prSet/>
      <dgm:spPr/>
      <dgm:t>
        <a:bodyPr/>
        <a:lstStyle/>
        <a:p>
          <a:endParaRPr lang="tr-TR"/>
        </a:p>
      </dgm:t>
    </dgm:pt>
    <dgm:pt modelId="{35A9DF0F-502D-4BEE-960A-BFEE983F91F0}">
      <dgm:prSet phldrT="[Metin]"/>
      <dgm:spPr/>
      <dgm:t>
        <a:bodyPr/>
        <a:lstStyle/>
        <a:p>
          <a:r>
            <a:rPr lang="tr-TR" dirty="0" smtClean="0"/>
            <a:t>Öğretme-Öğrenme Süreci</a:t>
          </a:r>
        </a:p>
        <a:p>
          <a:r>
            <a:rPr lang="tr-TR" dirty="0" smtClean="0"/>
            <a:t>(Nasıl?)</a:t>
          </a:r>
          <a:endParaRPr lang="tr-TR" dirty="0"/>
        </a:p>
      </dgm:t>
    </dgm:pt>
    <dgm:pt modelId="{787FF869-990B-4C35-A2AE-2E6FA9C2E063}" type="parTrans" cxnId="{AC5D251F-06BA-4BF6-BCC4-276338137EEF}">
      <dgm:prSet/>
      <dgm:spPr/>
      <dgm:t>
        <a:bodyPr/>
        <a:lstStyle/>
        <a:p>
          <a:endParaRPr lang="tr-TR"/>
        </a:p>
      </dgm:t>
    </dgm:pt>
    <dgm:pt modelId="{DC5B731E-E43C-4845-B6AD-1C68AF248C55}" type="sibTrans" cxnId="{AC5D251F-06BA-4BF6-BCC4-276338137EEF}">
      <dgm:prSet/>
      <dgm:spPr/>
      <dgm:t>
        <a:bodyPr/>
        <a:lstStyle/>
        <a:p>
          <a:endParaRPr lang="tr-TR"/>
        </a:p>
      </dgm:t>
    </dgm:pt>
    <dgm:pt modelId="{66BAC460-8003-44FB-B2A9-D796A7F33131}">
      <dgm:prSet phldrT="[Metin]"/>
      <dgm:spPr/>
      <dgm:t>
        <a:bodyPr/>
        <a:lstStyle/>
        <a:p>
          <a:r>
            <a:rPr lang="tr-TR" dirty="0" smtClean="0"/>
            <a:t>İçerik</a:t>
          </a:r>
        </a:p>
        <a:p>
          <a:r>
            <a:rPr lang="tr-TR" dirty="0" smtClean="0"/>
            <a:t>(Ne?)</a:t>
          </a:r>
          <a:endParaRPr lang="tr-TR" dirty="0"/>
        </a:p>
      </dgm:t>
    </dgm:pt>
    <dgm:pt modelId="{46C28887-653D-49AA-A5EC-9E80F1DD420A}" type="parTrans" cxnId="{CE3D9A5F-60A7-4537-9177-83238948BC36}">
      <dgm:prSet/>
      <dgm:spPr/>
      <dgm:t>
        <a:bodyPr/>
        <a:lstStyle/>
        <a:p>
          <a:endParaRPr lang="tr-TR"/>
        </a:p>
      </dgm:t>
    </dgm:pt>
    <dgm:pt modelId="{225DCF51-D7AD-42FD-AABF-4447E6AE52B6}" type="sibTrans" cxnId="{CE3D9A5F-60A7-4537-9177-83238948BC36}">
      <dgm:prSet/>
      <dgm:spPr/>
      <dgm:t>
        <a:bodyPr/>
        <a:lstStyle/>
        <a:p>
          <a:endParaRPr lang="tr-TR"/>
        </a:p>
      </dgm:t>
    </dgm:pt>
    <dgm:pt modelId="{94C70C22-B67C-4579-BE4C-6562AAA090C1}" type="pres">
      <dgm:prSet presAssocID="{3FF37480-74CF-45AF-B6CA-A138372EB61F}" presName="cycle" presStyleCnt="0">
        <dgm:presLayoutVars>
          <dgm:dir/>
          <dgm:resizeHandles val="exact"/>
        </dgm:presLayoutVars>
      </dgm:prSet>
      <dgm:spPr/>
      <dgm:t>
        <a:bodyPr/>
        <a:lstStyle/>
        <a:p>
          <a:endParaRPr lang="tr-TR"/>
        </a:p>
      </dgm:t>
    </dgm:pt>
    <dgm:pt modelId="{65442858-0518-4B20-AB7E-D68807AE2D33}" type="pres">
      <dgm:prSet presAssocID="{BC0A541E-9794-4DA6-A6A4-7FB2BC64206C}" presName="node" presStyleLbl="node1" presStyleIdx="0" presStyleCnt="4" custScaleX="149671" custScaleY="139352">
        <dgm:presLayoutVars>
          <dgm:bulletEnabled val="1"/>
        </dgm:presLayoutVars>
      </dgm:prSet>
      <dgm:spPr/>
      <dgm:t>
        <a:bodyPr/>
        <a:lstStyle/>
        <a:p>
          <a:endParaRPr lang="tr-TR"/>
        </a:p>
      </dgm:t>
    </dgm:pt>
    <dgm:pt modelId="{E5D3CE62-2C9A-4A6A-B6FD-5B2468D055BA}" type="pres">
      <dgm:prSet presAssocID="{BC0A541E-9794-4DA6-A6A4-7FB2BC64206C}" presName="spNode" presStyleCnt="0"/>
      <dgm:spPr/>
    </dgm:pt>
    <dgm:pt modelId="{A80C7017-3BBF-47F8-8FB4-C003436CFFDE}" type="pres">
      <dgm:prSet presAssocID="{2A8B0C67-BE73-4C7C-9BE1-F1CD097A3785}" presName="sibTrans" presStyleLbl="sibTrans1D1" presStyleIdx="0" presStyleCnt="4"/>
      <dgm:spPr/>
      <dgm:t>
        <a:bodyPr/>
        <a:lstStyle/>
        <a:p>
          <a:endParaRPr lang="tr-TR"/>
        </a:p>
      </dgm:t>
    </dgm:pt>
    <dgm:pt modelId="{1704B7D2-FC44-4481-96DF-1E5A31F2A9CB}" type="pres">
      <dgm:prSet presAssocID="{9363D2F8-1502-4F32-9136-07A36E822D01}" presName="node" presStyleLbl="node1" presStyleIdx="1" presStyleCnt="4" custScaleX="149671" custScaleY="139352">
        <dgm:presLayoutVars>
          <dgm:bulletEnabled val="1"/>
        </dgm:presLayoutVars>
      </dgm:prSet>
      <dgm:spPr/>
      <dgm:t>
        <a:bodyPr/>
        <a:lstStyle/>
        <a:p>
          <a:endParaRPr lang="tr-TR"/>
        </a:p>
      </dgm:t>
    </dgm:pt>
    <dgm:pt modelId="{579BE2E0-14EC-4412-8057-D330991F2F05}" type="pres">
      <dgm:prSet presAssocID="{9363D2F8-1502-4F32-9136-07A36E822D01}" presName="spNode" presStyleCnt="0"/>
      <dgm:spPr/>
    </dgm:pt>
    <dgm:pt modelId="{9CC88A37-4AA3-4140-A335-309DBB59360F}" type="pres">
      <dgm:prSet presAssocID="{1A6A1EC4-B927-46E0-A976-FF8F657113D8}" presName="sibTrans" presStyleLbl="sibTrans1D1" presStyleIdx="1" presStyleCnt="4"/>
      <dgm:spPr/>
      <dgm:t>
        <a:bodyPr/>
        <a:lstStyle/>
        <a:p>
          <a:endParaRPr lang="tr-TR"/>
        </a:p>
      </dgm:t>
    </dgm:pt>
    <dgm:pt modelId="{87CC3EFE-2669-4FDD-AA98-CEE70174A4AB}" type="pres">
      <dgm:prSet presAssocID="{35A9DF0F-502D-4BEE-960A-BFEE983F91F0}" presName="node" presStyleLbl="node1" presStyleIdx="2" presStyleCnt="4" custScaleX="149671" custScaleY="139352">
        <dgm:presLayoutVars>
          <dgm:bulletEnabled val="1"/>
        </dgm:presLayoutVars>
      </dgm:prSet>
      <dgm:spPr/>
      <dgm:t>
        <a:bodyPr/>
        <a:lstStyle/>
        <a:p>
          <a:endParaRPr lang="tr-TR"/>
        </a:p>
      </dgm:t>
    </dgm:pt>
    <dgm:pt modelId="{913128D0-C117-4B9C-8A1A-935B4FE89EB2}" type="pres">
      <dgm:prSet presAssocID="{35A9DF0F-502D-4BEE-960A-BFEE983F91F0}" presName="spNode" presStyleCnt="0"/>
      <dgm:spPr/>
    </dgm:pt>
    <dgm:pt modelId="{E7EEFACA-B549-4030-B98B-EB7A6F15169B}" type="pres">
      <dgm:prSet presAssocID="{DC5B731E-E43C-4845-B6AD-1C68AF248C55}" presName="sibTrans" presStyleLbl="sibTrans1D1" presStyleIdx="2" presStyleCnt="4"/>
      <dgm:spPr/>
      <dgm:t>
        <a:bodyPr/>
        <a:lstStyle/>
        <a:p>
          <a:endParaRPr lang="tr-TR"/>
        </a:p>
      </dgm:t>
    </dgm:pt>
    <dgm:pt modelId="{32C0AA32-61AA-43DF-8327-29AA720EF997}" type="pres">
      <dgm:prSet presAssocID="{66BAC460-8003-44FB-B2A9-D796A7F33131}" presName="node" presStyleLbl="node1" presStyleIdx="3" presStyleCnt="4" custScaleX="150964" custScaleY="139352">
        <dgm:presLayoutVars>
          <dgm:bulletEnabled val="1"/>
        </dgm:presLayoutVars>
      </dgm:prSet>
      <dgm:spPr/>
      <dgm:t>
        <a:bodyPr/>
        <a:lstStyle/>
        <a:p>
          <a:endParaRPr lang="tr-TR"/>
        </a:p>
      </dgm:t>
    </dgm:pt>
    <dgm:pt modelId="{3C982697-935D-473C-B7DF-8F787981FD90}" type="pres">
      <dgm:prSet presAssocID="{66BAC460-8003-44FB-B2A9-D796A7F33131}" presName="spNode" presStyleCnt="0"/>
      <dgm:spPr/>
    </dgm:pt>
    <dgm:pt modelId="{209AE560-65A3-4E97-A509-A9DC169E259D}" type="pres">
      <dgm:prSet presAssocID="{225DCF51-D7AD-42FD-AABF-4447E6AE52B6}" presName="sibTrans" presStyleLbl="sibTrans1D1" presStyleIdx="3" presStyleCnt="4"/>
      <dgm:spPr/>
      <dgm:t>
        <a:bodyPr/>
        <a:lstStyle/>
        <a:p>
          <a:endParaRPr lang="tr-TR"/>
        </a:p>
      </dgm:t>
    </dgm:pt>
  </dgm:ptLst>
  <dgm:cxnLst>
    <dgm:cxn modelId="{6A0FA5DB-C22A-49BF-A2A2-59C4B7A6A048}" srcId="{3FF37480-74CF-45AF-B6CA-A138372EB61F}" destId="{BC0A541E-9794-4DA6-A6A4-7FB2BC64206C}" srcOrd="0" destOrd="0" parTransId="{32F20BAC-8708-45B5-9A1D-B101452B1672}" sibTransId="{2A8B0C67-BE73-4C7C-9BE1-F1CD097A3785}"/>
    <dgm:cxn modelId="{C3A8D9D1-0A63-4521-9F48-72339E6E8149}" type="presOf" srcId="{66BAC460-8003-44FB-B2A9-D796A7F33131}" destId="{32C0AA32-61AA-43DF-8327-29AA720EF997}" srcOrd="0" destOrd="0" presId="urn:microsoft.com/office/officeart/2005/8/layout/cycle5"/>
    <dgm:cxn modelId="{A38417B7-0D0A-45F8-AE4B-9019B0D45573}" type="presOf" srcId="{DC5B731E-E43C-4845-B6AD-1C68AF248C55}" destId="{E7EEFACA-B549-4030-B98B-EB7A6F15169B}" srcOrd="0" destOrd="0" presId="urn:microsoft.com/office/officeart/2005/8/layout/cycle5"/>
    <dgm:cxn modelId="{EDABD365-47FC-4444-8556-98050289D5B6}" type="presOf" srcId="{35A9DF0F-502D-4BEE-960A-BFEE983F91F0}" destId="{87CC3EFE-2669-4FDD-AA98-CEE70174A4AB}" srcOrd="0" destOrd="0" presId="urn:microsoft.com/office/officeart/2005/8/layout/cycle5"/>
    <dgm:cxn modelId="{FFEFB730-BD1C-4514-9611-00E10E3A4A65}" type="presOf" srcId="{BC0A541E-9794-4DA6-A6A4-7FB2BC64206C}" destId="{65442858-0518-4B20-AB7E-D68807AE2D33}" srcOrd="0" destOrd="0" presId="urn:microsoft.com/office/officeart/2005/8/layout/cycle5"/>
    <dgm:cxn modelId="{CE3D9A5F-60A7-4537-9177-83238948BC36}" srcId="{3FF37480-74CF-45AF-B6CA-A138372EB61F}" destId="{66BAC460-8003-44FB-B2A9-D796A7F33131}" srcOrd="3" destOrd="0" parTransId="{46C28887-653D-49AA-A5EC-9E80F1DD420A}" sibTransId="{225DCF51-D7AD-42FD-AABF-4447E6AE52B6}"/>
    <dgm:cxn modelId="{B136B8D4-7D73-472B-AA5E-9C7D8419D180}" type="presOf" srcId="{3FF37480-74CF-45AF-B6CA-A138372EB61F}" destId="{94C70C22-B67C-4579-BE4C-6562AAA090C1}" srcOrd="0" destOrd="0" presId="urn:microsoft.com/office/officeart/2005/8/layout/cycle5"/>
    <dgm:cxn modelId="{3F5B2C25-0882-450A-B042-3A1BFA5CDD08}" type="presOf" srcId="{1A6A1EC4-B927-46E0-A976-FF8F657113D8}" destId="{9CC88A37-4AA3-4140-A335-309DBB59360F}" srcOrd="0" destOrd="0" presId="urn:microsoft.com/office/officeart/2005/8/layout/cycle5"/>
    <dgm:cxn modelId="{AC5D251F-06BA-4BF6-BCC4-276338137EEF}" srcId="{3FF37480-74CF-45AF-B6CA-A138372EB61F}" destId="{35A9DF0F-502D-4BEE-960A-BFEE983F91F0}" srcOrd="2" destOrd="0" parTransId="{787FF869-990B-4C35-A2AE-2E6FA9C2E063}" sibTransId="{DC5B731E-E43C-4845-B6AD-1C68AF248C55}"/>
    <dgm:cxn modelId="{C7F8D4EE-0FDB-4AC2-9ED1-0671356D3DFD}" type="presOf" srcId="{2A8B0C67-BE73-4C7C-9BE1-F1CD097A3785}" destId="{A80C7017-3BBF-47F8-8FB4-C003436CFFDE}" srcOrd="0" destOrd="0" presId="urn:microsoft.com/office/officeart/2005/8/layout/cycle5"/>
    <dgm:cxn modelId="{B3EFA99D-F0AE-4CA4-A65E-0EEA49EC93CE}" type="presOf" srcId="{225DCF51-D7AD-42FD-AABF-4447E6AE52B6}" destId="{209AE560-65A3-4E97-A509-A9DC169E259D}" srcOrd="0" destOrd="0" presId="urn:microsoft.com/office/officeart/2005/8/layout/cycle5"/>
    <dgm:cxn modelId="{CCD79475-F447-44B2-88CE-3EB6B8930A83}" srcId="{3FF37480-74CF-45AF-B6CA-A138372EB61F}" destId="{9363D2F8-1502-4F32-9136-07A36E822D01}" srcOrd="1" destOrd="0" parTransId="{D0AA37F9-F3FA-4994-95C8-AD34CC6F62DB}" sibTransId="{1A6A1EC4-B927-46E0-A976-FF8F657113D8}"/>
    <dgm:cxn modelId="{43D1D959-40EF-4FF7-9E81-F352501F59D4}" type="presOf" srcId="{9363D2F8-1502-4F32-9136-07A36E822D01}" destId="{1704B7D2-FC44-4481-96DF-1E5A31F2A9CB}" srcOrd="0" destOrd="0" presId="urn:microsoft.com/office/officeart/2005/8/layout/cycle5"/>
    <dgm:cxn modelId="{B09F9339-6963-4D35-9358-D03CF8E600E4}" type="presParOf" srcId="{94C70C22-B67C-4579-BE4C-6562AAA090C1}" destId="{65442858-0518-4B20-AB7E-D68807AE2D33}" srcOrd="0" destOrd="0" presId="urn:microsoft.com/office/officeart/2005/8/layout/cycle5"/>
    <dgm:cxn modelId="{85ACCC35-B0CB-4E69-BE6F-7BB436F173A8}" type="presParOf" srcId="{94C70C22-B67C-4579-BE4C-6562AAA090C1}" destId="{E5D3CE62-2C9A-4A6A-B6FD-5B2468D055BA}" srcOrd="1" destOrd="0" presId="urn:microsoft.com/office/officeart/2005/8/layout/cycle5"/>
    <dgm:cxn modelId="{49613444-213A-4AB3-A5E9-F9BC7E9DE14B}" type="presParOf" srcId="{94C70C22-B67C-4579-BE4C-6562AAA090C1}" destId="{A80C7017-3BBF-47F8-8FB4-C003436CFFDE}" srcOrd="2" destOrd="0" presId="urn:microsoft.com/office/officeart/2005/8/layout/cycle5"/>
    <dgm:cxn modelId="{55F32441-2C98-4EEE-9B9E-9B77E7DE91F5}" type="presParOf" srcId="{94C70C22-B67C-4579-BE4C-6562AAA090C1}" destId="{1704B7D2-FC44-4481-96DF-1E5A31F2A9CB}" srcOrd="3" destOrd="0" presId="urn:microsoft.com/office/officeart/2005/8/layout/cycle5"/>
    <dgm:cxn modelId="{90F6039C-FD0E-4219-A957-1002E2AC92D6}" type="presParOf" srcId="{94C70C22-B67C-4579-BE4C-6562AAA090C1}" destId="{579BE2E0-14EC-4412-8057-D330991F2F05}" srcOrd="4" destOrd="0" presId="urn:microsoft.com/office/officeart/2005/8/layout/cycle5"/>
    <dgm:cxn modelId="{67FDA996-86BD-4602-9576-7635156AF9DF}" type="presParOf" srcId="{94C70C22-B67C-4579-BE4C-6562AAA090C1}" destId="{9CC88A37-4AA3-4140-A335-309DBB59360F}" srcOrd="5" destOrd="0" presId="urn:microsoft.com/office/officeart/2005/8/layout/cycle5"/>
    <dgm:cxn modelId="{5FC280F5-A877-4B00-B2A1-2AABDD9B1EB9}" type="presParOf" srcId="{94C70C22-B67C-4579-BE4C-6562AAA090C1}" destId="{87CC3EFE-2669-4FDD-AA98-CEE70174A4AB}" srcOrd="6" destOrd="0" presId="urn:microsoft.com/office/officeart/2005/8/layout/cycle5"/>
    <dgm:cxn modelId="{AC3B5BF0-D622-4A91-90EE-883421E7EE99}" type="presParOf" srcId="{94C70C22-B67C-4579-BE4C-6562AAA090C1}" destId="{913128D0-C117-4B9C-8A1A-935B4FE89EB2}" srcOrd="7" destOrd="0" presId="urn:microsoft.com/office/officeart/2005/8/layout/cycle5"/>
    <dgm:cxn modelId="{5D0EBDCF-D5C1-4E66-967E-142E8D438397}" type="presParOf" srcId="{94C70C22-B67C-4579-BE4C-6562AAA090C1}" destId="{E7EEFACA-B549-4030-B98B-EB7A6F15169B}" srcOrd="8" destOrd="0" presId="urn:microsoft.com/office/officeart/2005/8/layout/cycle5"/>
    <dgm:cxn modelId="{8FBB87E8-524F-426C-AE6C-31228B854C96}" type="presParOf" srcId="{94C70C22-B67C-4579-BE4C-6562AAA090C1}" destId="{32C0AA32-61AA-43DF-8327-29AA720EF997}" srcOrd="9" destOrd="0" presId="urn:microsoft.com/office/officeart/2005/8/layout/cycle5"/>
    <dgm:cxn modelId="{B46A61D0-50D0-4F36-8E06-B03A2D6BC490}" type="presParOf" srcId="{94C70C22-B67C-4579-BE4C-6562AAA090C1}" destId="{3C982697-935D-473C-B7DF-8F787981FD90}" srcOrd="10" destOrd="0" presId="urn:microsoft.com/office/officeart/2005/8/layout/cycle5"/>
    <dgm:cxn modelId="{0967DFF3-12C6-4CDD-B33E-00FF7FBE2F7A}" type="presParOf" srcId="{94C70C22-B67C-4579-BE4C-6562AAA090C1}" destId="{209AE560-65A3-4E97-A509-A9DC169E259D}"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E78ACE-8E69-4BC9-BE32-828245F30B7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673FC751-B1F6-4EB0-ACFA-608921694FB3}">
      <dgm:prSet/>
      <dgm:spPr/>
      <dgm:t>
        <a:bodyPr/>
        <a:lstStyle/>
        <a:p>
          <a:pPr rtl="0"/>
          <a:r>
            <a:rPr lang="tr-TR" dirty="0" smtClean="0">
              <a:solidFill>
                <a:schemeClr val="tx1"/>
              </a:solidFill>
            </a:rPr>
            <a:t>Hedef ve davranışların ne düzeyde gerçekleştiğinin anlaşılmasını sağlar.</a:t>
          </a:r>
          <a:endParaRPr lang="tr-TR" dirty="0">
            <a:solidFill>
              <a:schemeClr val="tx1"/>
            </a:solidFill>
          </a:endParaRPr>
        </a:p>
      </dgm:t>
    </dgm:pt>
    <dgm:pt modelId="{33F0F978-8AEC-4343-BCE7-E1B7A968231E}" type="parTrans" cxnId="{47FC4B5E-9FC4-4930-B8FE-1C96346AF42A}">
      <dgm:prSet/>
      <dgm:spPr/>
      <dgm:t>
        <a:bodyPr/>
        <a:lstStyle/>
        <a:p>
          <a:endParaRPr lang="tr-TR">
            <a:solidFill>
              <a:schemeClr val="tx1"/>
            </a:solidFill>
          </a:endParaRPr>
        </a:p>
      </dgm:t>
    </dgm:pt>
    <dgm:pt modelId="{D6E4BB2B-5DB3-4504-B6BF-C4D3731098C5}" type="sibTrans" cxnId="{47FC4B5E-9FC4-4930-B8FE-1C96346AF42A}">
      <dgm:prSet/>
      <dgm:spPr/>
      <dgm:t>
        <a:bodyPr/>
        <a:lstStyle/>
        <a:p>
          <a:endParaRPr lang="tr-TR">
            <a:solidFill>
              <a:schemeClr val="tx1"/>
            </a:solidFill>
          </a:endParaRPr>
        </a:p>
      </dgm:t>
    </dgm:pt>
    <dgm:pt modelId="{81E58F89-ABD1-4EEF-914B-57A2857ACBC1}">
      <dgm:prSet/>
      <dgm:spPr/>
      <dgm:t>
        <a:bodyPr/>
        <a:lstStyle/>
        <a:p>
          <a:pPr rtl="0"/>
          <a:r>
            <a:rPr lang="tr-TR" dirty="0" smtClean="0">
              <a:solidFill>
                <a:schemeClr val="tx1"/>
              </a:solidFill>
            </a:rPr>
            <a:t>Öğrenme sürecinin etkililiğinin artırılmasını sağlar.</a:t>
          </a:r>
          <a:endParaRPr lang="tr-TR" dirty="0">
            <a:solidFill>
              <a:schemeClr val="tx1"/>
            </a:solidFill>
          </a:endParaRPr>
        </a:p>
      </dgm:t>
    </dgm:pt>
    <dgm:pt modelId="{51E8479D-AC45-4629-97AC-E4E22D689EE8}" type="parTrans" cxnId="{3A251B7D-6E17-469B-A19C-D0F54B7EEB62}">
      <dgm:prSet/>
      <dgm:spPr/>
      <dgm:t>
        <a:bodyPr/>
        <a:lstStyle/>
        <a:p>
          <a:endParaRPr lang="tr-TR">
            <a:solidFill>
              <a:schemeClr val="tx1"/>
            </a:solidFill>
          </a:endParaRPr>
        </a:p>
      </dgm:t>
    </dgm:pt>
    <dgm:pt modelId="{268BD093-7490-4391-8EAD-5F09C35A9903}" type="sibTrans" cxnId="{3A251B7D-6E17-469B-A19C-D0F54B7EEB62}">
      <dgm:prSet/>
      <dgm:spPr/>
      <dgm:t>
        <a:bodyPr/>
        <a:lstStyle/>
        <a:p>
          <a:endParaRPr lang="tr-TR">
            <a:solidFill>
              <a:schemeClr val="tx1"/>
            </a:solidFill>
          </a:endParaRPr>
        </a:p>
      </dgm:t>
    </dgm:pt>
    <dgm:pt modelId="{4DF15508-59B2-44F5-9DCC-0F854D2CB9EA}">
      <dgm:prSet/>
      <dgm:spPr/>
      <dgm:t>
        <a:bodyPr/>
        <a:lstStyle/>
        <a:p>
          <a:pPr rtl="0"/>
          <a:r>
            <a:rPr lang="tr-TR" smtClean="0">
              <a:solidFill>
                <a:schemeClr val="tx1"/>
              </a:solidFill>
            </a:rPr>
            <a:t>Öğrencinin gelişimi hakkında bilgi verir.</a:t>
          </a:r>
          <a:endParaRPr lang="tr-TR">
            <a:solidFill>
              <a:schemeClr val="tx1"/>
            </a:solidFill>
          </a:endParaRPr>
        </a:p>
      </dgm:t>
    </dgm:pt>
    <dgm:pt modelId="{F567FDEB-1D29-455E-A4E2-7EA37BEFD786}" type="parTrans" cxnId="{64EFFC01-C0A7-40F4-8578-84A14E97B473}">
      <dgm:prSet/>
      <dgm:spPr/>
      <dgm:t>
        <a:bodyPr/>
        <a:lstStyle/>
        <a:p>
          <a:endParaRPr lang="tr-TR">
            <a:solidFill>
              <a:schemeClr val="tx1"/>
            </a:solidFill>
          </a:endParaRPr>
        </a:p>
      </dgm:t>
    </dgm:pt>
    <dgm:pt modelId="{46451454-FF80-49E1-9F74-8A3F0E5D35B4}" type="sibTrans" cxnId="{64EFFC01-C0A7-40F4-8578-84A14E97B473}">
      <dgm:prSet/>
      <dgm:spPr/>
      <dgm:t>
        <a:bodyPr/>
        <a:lstStyle/>
        <a:p>
          <a:endParaRPr lang="tr-TR">
            <a:solidFill>
              <a:schemeClr val="tx1"/>
            </a:solidFill>
          </a:endParaRPr>
        </a:p>
      </dgm:t>
    </dgm:pt>
    <dgm:pt modelId="{CC42837E-CA61-4DC7-8F46-5AA6C37BA028}">
      <dgm:prSet/>
      <dgm:spPr/>
      <dgm:t>
        <a:bodyPr/>
        <a:lstStyle/>
        <a:p>
          <a:pPr rtl="0"/>
          <a:r>
            <a:rPr lang="tr-TR" smtClean="0">
              <a:solidFill>
                <a:schemeClr val="tx1"/>
              </a:solidFill>
            </a:rPr>
            <a:t>Öğretmen performans düzeyi belirlenir.</a:t>
          </a:r>
          <a:endParaRPr lang="tr-TR">
            <a:solidFill>
              <a:schemeClr val="tx1"/>
            </a:solidFill>
          </a:endParaRPr>
        </a:p>
      </dgm:t>
    </dgm:pt>
    <dgm:pt modelId="{74802C46-3E2C-477A-A728-2A511A4C1987}" type="parTrans" cxnId="{1867D332-94D5-426D-9D62-4109D8D31C0B}">
      <dgm:prSet/>
      <dgm:spPr/>
      <dgm:t>
        <a:bodyPr/>
        <a:lstStyle/>
        <a:p>
          <a:endParaRPr lang="tr-TR">
            <a:solidFill>
              <a:schemeClr val="tx1"/>
            </a:solidFill>
          </a:endParaRPr>
        </a:p>
      </dgm:t>
    </dgm:pt>
    <dgm:pt modelId="{20F15E4A-0AED-4689-A1FC-BC4762827D70}" type="sibTrans" cxnId="{1867D332-94D5-426D-9D62-4109D8D31C0B}">
      <dgm:prSet/>
      <dgm:spPr/>
      <dgm:t>
        <a:bodyPr/>
        <a:lstStyle/>
        <a:p>
          <a:endParaRPr lang="tr-TR">
            <a:solidFill>
              <a:schemeClr val="tx1"/>
            </a:solidFill>
          </a:endParaRPr>
        </a:p>
      </dgm:t>
    </dgm:pt>
    <dgm:pt modelId="{C14DFA44-D70A-4CA5-9A04-99613B6ADDAB}">
      <dgm:prSet/>
      <dgm:spPr/>
      <dgm:t>
        <a:bodyPr/>
        <a:lstStyle/>
        <a:p>
          <a:pPr rtl="0"/>
          <a:r>
            <a:rPr lang="tr-TR" smtClean="0">
              <a:solidFill>
                <a:schemeClr val="tx1"/>
              </a:solidFill>
            </a:rPr>
            <a:t>Eğitim programının ne kadar başarılı olduğu belirlenir.</a:t>
          </a:r>
          <a:endParaRPr lang="tr-TR">
            <a:solidFill>
              <a:schemeClr val="tx1"/>
            </a:solidFill>
          </a:endParaRPr>
        </a:p>
      </dgm:t>
    </dgm:pt>
    <dgm:pt modelId="{4DD6ECF3-5C41-424C-834D-F46438788DD3}" type="parTrans" cxnId="{DA60CA41-5F2B-43AF-B5E3-4AE4B4D9A6B8}">
      <dgm:prSet/>
      <dgm:spPr/>
      <dgm:t>
        <a:bodyPr/>
        <a:lstStyle/>
        <a:p>
          <a:endParaRPr lang="tr-TR">
            <a:solidFill>
              <a:schemeClr val="tx1"/>
            </a:solidFill>
          </a:endParaRPr>
        </a:p>
      </dgm:t>
    </dgm:pt>
    <dgm:pt modelId="{9F6D8618-0A44-4289-806C-0B7CB0208AC9}" type="sibTrans" cxnId="{DA60CA41-5F2B-43AF-B5E3-4AE4B4D9A6B8}">
      <dgm:prSet/>
      <dgm:spPr/>
      <dgm:t>
        <a:bodyPr/>
        <a:lstStyle/>
        <a:p>
          <a:endParaRPr lang="tr-TR">
            <a:solidFill>
              <a:schemeClr val="tx1"/>
            </a:solidFill>
          </a:endParaRPr>
        </a:p>
      </dgm:t>
    </dgm:pt>
    <dgm:pt modelId="{B730430A-3C1D-455C-BE02-939C10D64A5F}">
      <dgm:prSet/>
      <dgm:spPr/>
      <dgm:t>
        <a:bodyPr/>
        <a:lstStyle/>
        <a:p>
          <a:pPr rtl="0"/>
          <a:r>
            <a:rPr lang="tr-TR" smtClean="0">
              <a:solidFill>
                <a:schemeClr val="tx1"/>
              </a:solidFill>
            </a:rPr>
            <a:t>Başarılı öğrencileri motive eder.</a:t>
          </a:r>
          <a:endParaRPr lang="tr-TR">
            <a:solidFill>
              <a:schemeClr val="tx1"/>
            </a:solidFill>
          </a:endParaRPr>
        </a:p>
      </dgm:t>
    </dgm:pt>
    <dgm:pt modelId="{3B8C8993-A78A-4614-8E70-F7231CF6C8F4}" type="parTrans" cxnId="{DBC8B330-6A99-4224-A4E8-7556213F471F}">
      <dgm:prSet/>
      <dgm:spPr/>
      <dgm:t>
        <a:bodyPr/>
        <a:lstStyle/>
        <a:p>
          <a:endParaRPr lang="tr-TR">
            <a:solidFill>
              <a:schemeClr val="tx1"/>
            </a:solidFill>
          </a:endParaRPr>
        </a:p>
      </dgm:t>
    </dgm:pt>
    <dgm:pt modelId="{5B186E89-A9D1-4527-BF4D-2F83B4D06EA6}" type="sibTrans" cxnId="{DBC8B330-6A99-4224-A4E8-7556213F471F}">
      <dgm:prSet/>
      <dgm:spPr/>
      <dgm:t>
        <a:bodyPr/>
        <a:lstStyle/>
        <a:p>
          <a:endParaRPr lang="tr-TR">
            <a:solidFill>
              <a:schemeClr val="tx1"/>
            </a:solidFill>
          </a:endParaRPr>
        </a:p>
      </dgm:t>
    </dgm:pt>
    <dgm:pt modelId="{68CF8379-9AF3-4EFE-92E7-E93565BC6F18}">
      <dgm:prSet/>
      <dgm:spPr/>
      <dgm:t>
        <a:bodyPr/>
        <a:lstStyle/>
        <a:p>
          <a:pPr rtl="0"/>
          <a:r>
            <a:rPr lang="tr-TR" smtClean="0">
              <a:solidFill>
                <a:schemeClr val="tx1"/>
              </a:solidFill>
            </a:rPr>
            <a:t>Öğrenci hakkında verilecek kararlara dayanak oluşturur.</a:t>
          </a:r>
          <a:endParaRPr lang="tr-TR">
            <a:solidFill>
              <a:schemeClr val="tx1"/>
            </a:solidFill>
          </a:endParaRPr>
        </a:p>
      </dgm:t>
    </dgm:pt>
    <dgm:pt modelId="{D7FD4D09-E487-4EC4-96C7-3F564FDEA916}" type="parTrans" cxnId="{099133F2-9D77-452B-AF52-A3AA8E1B0199}">
      <dgm:prSet/>
      <dgm:spPr/>
      <dgm:t>
        <a:bodyPr/>
        <a:lstStyle/>
        <a:p>
          <a:endParaRPr lang="tr-TR">
            <a:solidFill>
              <a:schemeClr val="tx1"/>
            </a:solidFill>
          </a:endParaRPr>
        </a:p>
      </dgm:t>
    </dgm:pt>
    <dgm:pt modelId="{29BDD5E5-8EB1-47A3-B318-EDC136A62BEE}" type="sibTrans" cxnId="{099133F2-9D77-452B-AF52-A3AA8E1B0199}">
      <dgm:prSet/>
      <dgm:spPr/>
      <dgm:t>
        <a:bodyPr/>
        <a:lstStyle/>
        <a:p>
          <a:endParaRPr lang="tr-TR">
            <a:solidFill>
              <a:schemeClr val="tx1"/>
            </a:solidFill>
          </a:endParaRPr>
        </a:p>
      </dgm:t>
    </dgm:pt>
    <dgm:pt modelId="{2E36E319-7450-4217-B44D-85187ED3DF03}" type="pres">
      <dgm:prSet presAssocID="{21E78ACE-8E69-4BC9-BE32-828245F30B7C}" presName="linear" presStyleCnt="0">
        <dgm:presLayoutVars>
          <dgm:animLvl val="lvl"/>
          <dgm:resizeHandles val="exact"/>
        </dgm:presLayoutVars>
      </dgm:prSet>
      <dgm:spPr/>
      <dgm:t>
        <a:bodyPr/>
        <a:lstStyle/>
        <a:p>
          <a:endParaRPr lang="tr-TR"/>
        </a:p>
      </dgm:t>
    </dgm:pt>
    <dgm:pt modelId="{B45F8CDB-3488-4D68-9864-C26546FCF284}" type="pres">
      <dgm:prSet presAssocID="{673FC751-B1F6-4EB0-ACFA-608921694FB3}" presName="parentText" presStyleLbl="node1" presStyleIdx="0" presStyleCnt="7" custScaleY="94809">
        <dgm:presLayoutVars>
          <dgm:chMax val="0"/>
          <dgm:bulletEnabled val="1"/>
        </dgm:presLayoutVars>
      </dgm:prSet>
      <dgm:spPr/>
      <dgm:t>
        <a:bodyPr/>
        <a:lstStyle/>
        <a:p>
          <a:endParaRPr lang="tr-TR"/>
        </a:p>
      </dgm:t>
    </dgm:pt>
    <dgm:pt modelId="{AB7DC2EF-1E87-4E4E-9BA8-A6E47E1CCB23}" type="pres">
      <dgm:prSet presAssocID="{D6E4BB2B-5DB3-4504-B6BF-C4D3731098C5}" presName="spacer" presStyleCnt="0"/>
      <dgm:spPr/>
    </dgm:pt>
    <dgm:pt modelId="{6F331725-B06E-4E9D-A852-D6E27B68D7A8}" type="pres">
      <dgm:prSet presAssocID="{81E58F89-ABD1-4EEF-914B-57A2857ACBC1}" presName="parentText" presStyleLbl="node1" presStyleIdx="1" presStyleCnt="7">
        <dgm:presLayoutVars>
          <dgm:chMax val="0"/>
          <dgm:bulletEnabled val="1"/>
        </dgm:presLayoutVars>
      </dgm:prSet>
      <dgm:spPr/>
      <dgm:t>
        <a:bodyPr/>
        <a:lstStyle/>
        <a:p>
          <a:endParaRPr lang="tr-TR"/>
        </a:p>
      </dgm:t>
    </dgm:pt>
    <dgm:pt modelId="{DE268F20-8FD0-45AE-99F5-6E2B7D96DCBD}" type="pres">
      <dgm:prSet presAssocID="{268BD093-7490-4391-8EAD-5F09C35A9903}" presName="spacer" presStyleCnt="0"/>
      <dgm:spPr/>
    </dgm:pt>
    <dgm:pt modelId="{7E189BE8-7ADF-4F3B-B78D-5AE6EC7D8B60}" type="pres">
      <dgm:prSet presAssocID="{4DF15508-59B2-44F5-9DCC-0F854D2CB9EA}" presName="parentText" presStyleLbl="node1" presStyleIdx="2" presStyleCnt="7">
        <dgm:presLayoutVars>
          <dgm:chMax val="0"/>
          <dgm:bulletEnabled val="1"/>
        </dgm:presLayoutVars>
      </dgm:prSet>
      <dgm:spPr/>
      <dgm:t>
        <a:bodyPr/>
        <a:lstStyle/>
        <a:p>
          <a:endParaRPr lang="tr-TR"/>
        </a:p>
      </dgm:t>
    </dgm:pt>
    <dgm:pt modelId="{466954AD-4BC4-413F-AB6B-1BEB1C71E5F5}" type="pres">
      <dgm:prSet presAssocID="{46451454-FF80-49E1-9F74-8A3F0E5D35B4}" presName="spacer" presStyleCnt="0"/>
      <dgm:spPr/>
    </dgm:pt>
    <dgm:pt modelId="{B6A87D4B-9B0F-4C3E-A466-C3497AC5FBFE}" type="pres">
      <dgm:prSet presAssocID="{CC42837E-CA61-4DC7-8F46-5AA6C37BA028}" presName="parentText" presStyleLbl="node1" presStyleIdx="3" presStyleCnt="7">
        <dgm:presLayoutVars>
          <dgm:chMax val="0"/>
          <dgm:bulletEnabled val="1"/>
        </dgm:presLayoutVars>
      </dgm:prSet>
      <dgm:spPr/>
      <dgm:t>
        <a:bodyPr/>
        <a:lstStyle/>
        <a:p>
          <a:endParaRPr lang="tr-TR"/>
        </a:p>
      </dgm:t>
    </dgm:pt>
    <dgm:pt modelId="{78B3DF16-A209-4C58-B9A9-348F4B8BC811}" type="pres">
      <dgm:prSet presAssocID="{20F15E4A-0AED-4689-A1FC-BC4762827D70}" presName="spacer" presStyleCnt="0"/>
      <dgm:spPr/>
    </dgm:pt>
    <dgm:pt modelId="{4012A329-7529-4047-A2C2-ECF25E40DE5A}" type="pres">
      <dgm:prSet presAssocID="{C14DFA44-D70A-4CA5-9A04-99613B6ADDAB}" presName="parentText" presStyleLbl="node1" presStyleIdx="4" presStyleCnt="7">
        <dgm:presLayoutVars>
          <dgm:chMax val="0"/>
          <dgm:bulletEnabled val="1"/>
        </dgm:presLayoutVars>
      </dgm:prSet>
      <dgm:spPr/>
      <dgm:t>
        <a:bodyPr/>
        <a:lstStyle/>
        <a:p>
          <a:endParaRPr lang="tr-TR"/>
        </a:p>
      </dgm:t>
    </dgm:pt>
    <dgm:pt modelId="{C9BBB3A8-3C43-4B59-830F-7465071E01F7}" type="pres">
      <dgm:prSet presAssocID="{9F6D8618-0A44-4289-806C-0B7CB0208AC9}" presName="spacer" presStyleCnt="0"/>
      <dgm:spPr/>
    </dgm:pt>
    <dgm:pt modelId="{BF8A8704-BDB5-49B3-9310-10F4D819C7FC}" type="pres">
      <dgm:prSet presAssocID="{B730430A-3C1D-455C-BE02-939C10D64A5F}" presName="parentText" presStyleLbl="node1" presStyleIdx="5" presStyleCnt="7">
        <dgm:presLayoutVars>
          <dgm:chMax val="0"/>
          <dgm:bulletEnabled val="1"/>
        </dgm:presLayoutVars>
      </dgm:prSet>
      <dgm:spPr/>
      <dgm:t>
        <a:bodyPr/>
        <a:lstStyle/>
        <a:p>
          <a:endParaRPr lang="tr-TR"/>
        </a:p>
      </dgm:t>
    </dgm:pt>
    <dgm:pt modelId="{18EAF4F4-3068-4483-8614-6CE6CB322EE8}" type="pres">
      <dgm:prSet presAssocID="{5B186E89-A9D1-4527-BF4D-2F83B4D06EA6}" presName="spacer" presStyleCnt="0"/>
      <dgm:spPr/>
    </dgm:pt>
    <dgm:pt modelId="{7588C485-D5D0-46BB-861C-04C513EA1018}" type="pres">
      <dgm:prSet presAssocID="{68CF8379-9AF3-4EFE-92E7-E93565BC6F18}" presName="parentText" presStyleLbl="node1" presStyleIdx="6" presStyleCnt="7">
        <dgm:presLayoutVars>
          <dgm:chMax val="0"/>
          <dgm:bulletEnabled val="1"/>
        </dgm:presLayoutVars>
      </dgm:prSet>
      <dgm:spPr/>
      <dgm:t>
        <a:bodyPr/>
        <a:lstStyle/>
        <a:p>
          <a:endParaRPr lang="tr-TR"/>
        </a:p>
      </dgm:t>
    </dgm:pt>
  </dgm:ptLst>
  <dgm:cxnLst>
    <dgm:cxn modelId="{099133F2-9D77-452B-AF52-A3AA8E1B0199}" srcId="{21E78ACE-8E69-4BC9-BE32-828245F30B7C}" destId="{68CF8379-9AF3-4EFE-92E7-E93565BC6F18}" srcOrd="6" destOrd="0" parTransId="{D7FD4D09-E487-4EC4-96C7-3F564FDEA916}" sibTransId="{29BDD5E5-8EB1-47A3-B318-EDC136A62BEE}"/>
    <dgm:cxn modelId="{607183F0-FD09-4BF0-A118-2007259C4E60}" type="presOf" srcId="{673FC751-B1F6-4EB0-ACFA-608921694FB3}" destId="{B45F8CDB-3488-4D68-9864-C26546FCF284}" srcOrd="0" destOrd="0" presId="urn:microsoft.com/office/officeart/2005/8/layout/vList2"/>
    <dgm:cxn modelId="{3A251B7D-6E17-469B-A19C-D0F54B7EEB62}" srcId="{21E78ACE-8E69-4BC9-BE32-828245F30B7C}" destId="{81E58F89-ABD1-4EEF-914B-57A2857ACBC1}" srcOrd="1" destOrd="0" parTransId="{51E8479D-AC45-4629-97AC-E4E22D689EE8}" sibTransId="{268BD093-7490-4391-8EAD-5F09C35A9903}"/>
    <dgm:cxn modelId="{198FF763-7FF0-4F9F-B772-47CA15C9CA82}" type="presOf" srcId="{CC42837E-CA61-4DC7-8F46-5AA6C37BA028}" destId="{B6A87D4B-9B0F-4C3E-A466-C3497AC5FBFE}" srcOrd="0" destOrd="0" presId="urn:microsoft.com/office/officeart/2005/8/layout/vList2"/>
    <dgm:cxn modelId="{C217F8AA-D1DB-4DD7-9D92-2A2FC29FD110}" type="presOf" srcId="{C14DFA44-D70A-4CA5-9A04-99613B6ADDAB}" destId="{4012A329-7529-4047-A2C2-ECF25E40DE5A}" srcOrd="0" destOrd="0" presId="urn:microsoft.com/office/officeart/2005/8/layout/vList2"/>
    <dgm:cxn modelId="{1867D332-94D5-426D-9D62-4109D8D31C0B}" srcId="{21E78ACE-8E69-4BC9-BE32-828245F30B7C}" destId="{CC42837E-CA61-4DC7-8F46-5AA6C37BA028}" srcOrd="3" destOrd="0" parTransId="{74802C46-3E2C-477A-A728-2A511A4C1987}" sibTransId="{20F15E4A-0AED-4689-A1FC-BC4762827D70}"/>
    <dgm:cxn modelId="{DA60CA41-5F2B-43AF-B5E3-4AE4B4D9A6B8}" srcId="{21E78ACE-8E69-4BC9-BE32-828245F30B7C}" destId="{C14DFA44-D70A-4CA5-9A04-99613B6ADDAB}" srcOrd="4" destOrd="0" parTransId="{4DD6ECF3-5C41-424C-834D-F46438788DD3}" sibTransId="{9F6D8618-0A44-4289-806C-0B7CB0208AC9}"/>
    <dgm:cxn modelId="{561F2712-8852-4107-80F1-3CD246A1B1C2}" type="presOf" srcId="{B730430A-3C1D-455C-BE02-939C10D64A5F}" destId="{BF8A8704-BDB5-49B3-9310-10F4D819C7FC}" srcOrd="0" destOrd="0" presId="urn:microsoft.com/office/officeart/2005/8/layout/vList2"/>
    <dgm:cxn modelId="{0ACAEC45-55AA-46BE-A95E-31B40DC3FE7C}" type="presOf" srcId="{4DF15508-59B2-44F5-9DCC-0F854D2CB9EA}" destId="{7E189BE8-7ADF-4F3B-B78D-5AE6EC7D8B60}" srcOrd="0" destOrd="0" presId="urn:microsoft.com/office/officeart/2005/8/layout/vList2"/>
    <dgm:cxn modelId="{DBC8B330-6A99-4224-A4E8-7556213F471F}" srcId="{21E78ACE-8E69-4BC9-BE32-828245F30B7C}" destId="{B730430A-3C1D-455C-BE02-939C10D64A5F}" srcOrd="5" destOrd="0" parTransId="{3B8C8993-A78A-4614-8E70-F7231CF6C8F4}" sibTransId="{5B186E89-A9D1-4527-BF4D-2F83B4D06EA6}"/>
    <dgm:cxn modelId="{84A9CB80-3284-420D-BFEE-5FD85BD8A9B3}" type="presOf" srcId="{81E58F89-ABD1-4EEF-914B-57A2857ACBC1}" destId="{6F331725-B06E-4E9D-A852-D6E27B68D7A8}" srcOrd="0" destOrd="0" presId="urn:microsoft.com/office/officeart/2005/8/layout/vList2"/>
    <dgm:cxn modelId="{C6CB1422-9A56-446B-831F-943E2695577A}" type="presOf" srcId="{68CF8379-9AF3-4EFE-92E7-E93565BC6F18}" destId="{7588C485-D5D0-46BB-861C-04C513EA1018}" srcOrd="0" destOrd="0" presId="urn:microsoft.com/office/officeart/2005/8/layout/vList2"/>
    <dgm:cxn modelId="{47FC4B5E-9FC4-4930-B8FE-1C96346AF42A}" srcId="{21E78ACE-8E69-4BC9-BE32-828245F30B7C}" destId="{673FC751-B1F6-4EB0-ACFA-608921694FB3}" srcOrd="0" destOrd="0" parTransId="{33F0F978-8AEC-4343-BCE7-E1B7A968231E}" sibTransId="{D6E4BB2B-5DB3-4504-B6BF-C4D3731098C5}"/>
    <dgm:cxn modelId="{1E4677EE-F348-4FE7-A559-C39B99A614F5}" type="presOf" srcId="{21E78ACE-8E69-4BC9-BE32-828245F30B7C}" destId="{2E36E319-7450-4217-B44D-85187ED3DF03}" srcOrd="0" destOrd="0" presId="urn:microsoft.com/office/officeart/2005/8/layout/vList2"/>
    <dgm:cxn modelId="{64EFFC01-C0A7-40F4-8578-84A14E97B473}" srcId="{21E78ACE-8E69-4BC9-BE32-828245F30B7C}" destId="{4DF15508-59B2-44F5-9DCC-0F854D2CB9EA}" srcOrd="2" destOrd="0" parTransId="{F567FDEB-1D29-455E-A4E2-7EA37BEFD786}" sibTransId="{46451454-FF80-49E1-9F74-8A3F0E5D35B4}"/>
    <dgm:cxn modelId="{C3C3DFF0-EFCB-4E83-99A0-272616E9DD3A}" type="presParOf" srcId="{2E36E319-7450-4217-B44D-85187ED3DF03}" destId="{B45F8CDB-3488-4D68-9864-C26546FCF284}" srcOrd="0" destOrd="0" presId="urn:microsoft.com/office/officeart/2005/8/layout/vList2"/>
    <dgm:cxn modelId="{A93B3851-1BDA-4325-BD2A-58C4F69E24C1}" type="presParOf" srcId="{2E36E319-7450-4217-B44D-85187ED3DF03}" destId="{AB7DC2EF-1E87-4E4E-9BA8-A6E47E1CCB23}" srcOrd="1" destOrd="0" presId="urn:microsoft.com/office/officeart/2005/8/layout/vList2"/>
    <dgm:cxn modelId="{859F220C-0352-49C1-8E2F-EC79B4F4EA2C}" type="presParOf" srcId="{2E36E319-7450-4217-B44D-85187ED3DF03}" destId="{6F331725-B06E-4E9D-A852-D6E27B68D7A8}" srcOrd="2" destOrd="0" presId="urn:microsoft.com/office/officeart/2005/8/layout/vList2"/>
    <dgm:cxn modelId="{190DE5CE-CC0D-428B-B49E-D82377CE727F}" type="presParOf" srcId="{2E36E319-7450-4217-B44D-85187ED3DF03}" destId="{DE268F20-8FD0-45AE-99F5-6E2B7D96DCBD}" srcOrd="3" destOrd="0" presId="urn:microsoft.com/office/officeart/2005/8/layout/vList2"/>
    <dgm:cxn modelId="{161A66B1-5930-4875-8057-40B6936ADD7F}" type="presParOf" srcId="{2E36E319-7450-4217-B44D-85187ED3DF03}" destId="{7E189BE8-7ADF-4F3B-B78D-5AE6EC7D8B60}" srcOrd="4" destOrd="0" presId="urn:microsoft.com/office/officeart/2005/8/layout/vList2"/>
    <dgm:cxn modelId="{2A974F70-2BE8-4126-9CCF-031D920D4902}" type="presParOf" srcId="{2E36E319-7450-4217-B44D-85187ED3DF03}" destId="{466954AD-4BC4-413F-AB6B-1BEB1C71E5F5}" srcOrd="5" destOrd="0" presId="urn:microsoft.com/office/officeart/2005/8/layout/vList2"/>
    <dgm:cxn modelId="{99EF8460-A538-4E9C-A6CA-F1520B7B0051}" type="presParOf" srcId="{2E36E319-7450-4217-B44D-85187ED3DF03}" destId="{B6A87D4B-9B0F-4C3E-A466-C3497AC5FBFE}" srcOrd="6" destOrd="0" presId="urn:microsoft.com/office/officeart/2005/8/layout/vList2"/>
    <dgm:cxn modelId="{4BE410B8-047E-4F39-A6D1-D6527522293C}" type="presParOf" srcId="{2E36E319-7450-4217-B44D-85187ED3DF03}" destId="{78B3DF16-A209-4C58-B9A9-348F4B8BC811}" srcOrd="7" destOrd="0" presId="urn:microsoft.com/office/officeart/2005/8/layout/vList2"/>
    <dgm:cxn modelId="{62FDFB8E-9A68-4CDC-B3FF-A642909BE628}" type="presParOf" srcId="{2E36E319-7450-4217-B44D-85187ED3DF03}" destId="{4012A329-7529-4047-A2C2-ECF25E40DE5A}" srcOrd="8" destOrd="0" presId="urn:microsoft.com/office/officeart/2005/8/layout/vList2"/>
    <dgm:cxn modelId="{638EBF33-8EF6-407D-892B-49DFB7F9AD14}" type="presParOf" srcId="{2E36E319-7450-4217-B44D-85187ED3DF03}" destId="{C9BBB3A8-3C43-4B59-830F-7465071E01F7}" srcOrd="9" destOrd="0" presId="urn:microsoft.com/office/officeart/2005/8/layout/vList2"/>
    <dgm:cxn modelId="{C11F44BF-7378-40AA-A38B-A4271BB28BBD}" type="presParOf" srcId="{2E36E319-7450-4217-B44D-85187ED3DF03}" destId="{BF8A8704-BDB5-49B3-9310-10F4D819C7FC}" srcOrd="10" destOrd="0" presId="urn:microsoft.com/office/officeart/2005/8/layout/vList2"/>
    <dgm:cxn modelId="{4C194339-E58C-42ED-99E1-FA95340527EE}" type="presParOf" srcId="{2E36E319-7450-4217-B44D-85187ED3DF03}" destId="{18EAF4F4-3068-4483-8614-6CE6CB322EE8}" srcOrd="11" destOrd="0" presId="urn:microsoft.com/office/officeart/2005/8/layout/vList2"/>
    <dgm:cxn modelId="{F1007C53-EED7-4ACE-803E-94A65DD7153B}" type="presParOf" srcId="{2E36E319-7450-4217-B44D-85187ED3DF03}" destId="{7588C485-D5D0-46BB-861C-04C513EA101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CEB5D8-A4B5-403F-BF19-98CCD1D42A8D}" type="doc">
      <dgm:prSet loTypeId="urn:microsoft.com/office/officeart/2005/8/layout/radial1" loCatId="cycle" qsTypeId="urn:microsoft.com/office/officeart/2005/8/quickstyle/3d1" qsCatId="3D" csTypeId="urn:microsoft.com/office/officeart/2005/8/colors/colorful2" csCatId="colorful" phldr="1"/>
      <dgm:spPr/>
      <dgm:t>
        <a:bodyPr/>
        <a:lstStyle/>
        <a:p>
          <a:endParaRPr lang="tr-TR"/>
        </a:p>
      </dgm:t>
    </dgm:pt>
    <dgm:pt modelId="{270F9387-611E-4B82-806A-DC0665D633B4}">
      <dgm:prSet phldrT="[Metin]" custT="1"/>
      <dgm:spPr/>
      <dgm:t>
        <a:bodyPr/>
        <a:lstStyle/>
        <a:p>
          <a:r>
            <a:rPr lang="tr-TR" sz="1600" dirty="0" smtClean="0"/>
            <a:t>Ölçme ve</a:t>
          </a:r>
        </a:p>
        <a:p>
          <a:r>
            <a:rPr lang="tr-TR" sz="1600" dirty="0" smtClean="0"/>
            <a:t>değerlendirme</a:t>
          </a:r>
          <a:endParaRPr lang="tr-TR" sz="1600" dirty="0"/>
        </a:p>
      </dgm:t>
    </dgm:pt>
    <dgm:pt modelId="{F54627EA-11EB-4E19-9297-114B4388CE3D}" type="parTrans" cxnId="{9B6AFD01-9012-43FF-9113-26330801AB3C}">
      <dgm:prSet/>
      <dgm:spPr/>
      <dgm:t>
        <a:bodyPr/>
        <a:lstStyle/>
        <a:p>
          <a:endParaRPr lang="tr-TR" sz="1400"/>
        </a:p>
      </dgm:t>
    </dgm:pt>
    <dgm:pt modelId="{1A5B5F32-C701-42E6-9861-868D99FFB861}" type="sibTrans" cxnId="{9B6AFD01-9012-43FF-9113-26330801AB3C}">
      <dgm:prSet/>
      <dgm:spPr/>
      <dgm:t>
        <a:bodyPr/>
        <a:lstStyle/>
        <a:p>
          <a:endParaRPr lang="tr-TR" sz="1400"/>
        </a:p>
      </dgm:t>
    </dgm:pt>
    <dgm:pt modelId="{823384CD-FC1A-437D-86AA-DA8401E38969}">
      <dgm:prSet phldrT="[Metin]" custT="1"/>
      <dgm:spPr/>
      <dgm:t>
        <a:bodyPr/>
        <a:lstStyle/>
        <a:p>
          <a:r>
            <a:rPr lang="tr-TR" sz="1600" dirty="0" smtClean="0"/>
            <a:t>Öğrenci</a:t>
          </a:r>
        </a:p>
        <a:p>
          <a:r>
            <a:rPr lang="tr-TR" sz="1600" dirty="0" smtClean="0"/>
            <a:t>başarısını</a:t>
          </a:r>
          <a:endParaRPr lang="tr-TR" sz="1600" dirty="0"/>
        </a:p>
      </dgm:t>
    </dgm:pt>
    <dgm:pt modelId="{22B9A7FD-EE2A-475B-977B-A7BF745D20BE}" type="parTrans" cxnId="{FE8E7AA5-C27D-468D-8C5B-D3FE5E977AC3}">
      <dgm:prSet custT="1"/>
      <dgm:spPr/>
      <dgm:t>
        <a:bodyPr/>
        <a:lstStyle/>
        <a:p>
          <a:endParaRPr lang="tr-TR" sz="1400"/>
        </a:p>
      </dgm:t>
    </dgm:pt>
    <dgm:pt modelId="{AF0E8655-D0AA-49C0-821A-9A7988670066}" type="sibTrans" cxnId="{FE8E7AA5-C27D-468D-8C5B-D3FE5E977AC3}">
      <dgm:prSet/>
      <dgm:spPr/>
      <dgm:t>
        <a:bodyPr/>
        <a:lstStyle/>
        <a:p>
          <a:endParaRPr lang="tr-TR" sz="1400"/>
        </a:p>
      </dgm:t>
    </dgm:pt>
    <dgm:pt modelId="{AE3FA282-A47D-4222-8610-0D29BD3E160F}">
      <dgm:prSet phldrT="[Metin]" custT="1"/>
      <dgm:spPr/>
      <dgm:t>
        <a:bodyPr/>
        <a:lstStyle/>
        <a:p>
          <a:r>
            <a:rPr lang="tr-TR" sz="1600" dirty="0" smtClean="0"/>
            <a:t>Eğitimin</a:t>
          </a:r>
        </a:p>
        <a:p>
          <a:r>
            <a:rPr lang="tr-TR" sz="1600" dirty="0" smtClean="0"/>
            <a:t>etkinliğini</a:t>
          </a:r>
          <a:endParaRPr lang="tr-TR" sz="1600" dirty="0"/>
        </a:p>
      </dgm:t>
    </dgm:pt>
    <dgm:pt modelId="{AB4B51BA-9EA8-456C-B475-DACCD6A807EB}" type="parTrans" cxnId="{F6124702-5F3E-411E-8F60-F5AF4B33BC02}">
      <dgm:prSet custT="1"/>
      <dgm:spPr/>
      <dgm:t>
        <a:bodyPr/>
        <a:lstStyle/>
        <a:p>
          <a:endParaRPr lang="tr-TR" sz="1400"/>
        </a:p>
      </dgm:t>
    </dgm:pt>
    <dgm:pt modelId="{277EC030-5DCC-4D04-9338-932BFA3BCF50}" type="sibTrans" cxnId="{F6124702-5F3E-411E-8F60-F5AF4B33BC02}">
      <dgm:prSet/>
      <dgm:spPr/>
      <dgm:t>
        <a:bodyPr/>
        <a:lstStyle/>
        <a:p>
          <a:endParaRPr lang="tr-TR" sz="1400"/>
        </a:p>
      </dgm:t>
    </dgm:pt>
    <dgm:pt modelId="{5485EEE9-246A-4AD6-950E-FB8E24CA67BF}">
      <dgm:prSet phldrT="[Metin]" custT="1"/>
      <dgm:spPr/>
      <dgm:t>
        <a:bodyPr/>
        <a:lstStyle/>
        <a:p>
          <a:r>
            <a:rPr lang="tr-TR" sz="1600" dirty="0" smtClean="0"/>
            <a:t>Eğitim</a:t>
          </a:r>
        </a:p>
        <a:p>
          <a:r>
            <a:rPr lang="tr-TR" sz="1600" dirty="0" smtClean="0"/>
            <a:t>programının</a:t>
          </a:r>
        </a:p>
        <a:p>
          <a:r>
            <a:rPr lang="tr-TR" sz="1600" dirty="0" smtClean="0"/>
            <a:t>başarısını</a:t>
          </a:r>
          <a:endParaRPr lang="tr-TR" sz="1600" dirty="0"/>
        </a:p>
      </dgm:t>
    </dgm:pt>
    <dgm:pt modelId="{EF6D8726-EA86-4969-90A8-C76C39E02E9B}" type="parTrans" cxnId="{3CF56DAB-FAA6-4FD3-B495-2A2CBB314676}">
      <dgm:prSet custT="1"/>
      <dgm:spPr/>
      <dgm:t>
        <a:bodyPr/>
        <a:lstStyle/>
        <a:p>
          <a:endParaRPr lang="tr-TR" sz="1400"/>
        </a:p>
      </dgm:t>
    </dgm:pt>
    <dgm:pt modelId="{009659F1-9743-4651-B065-C958C22F31A4}" type="sibTrans" cxnId="{3CF56DAB-FAA6-4FD3-B495-2A2CBB314676}">
      <dgm:prSet/>
      <dgm:spPr/>
      <dgm:t>
        <a:bodyPr/>
        <a:lstStyle/>
        <a:p>
          <a:endParaRPr lang="tr-TR" sz="1400"/>
        </a:p>
      </dgm:t>
    </dgm:pt>
    <dgm:pt modelId="{E04CF546-4560-4C75-82FB-916FE9A2EB6C}">
      <dgm:prSet phldrT="[Metin]" custT="1"/>
      <dgm:spPr/>
      <dgm:t>
        <a:bodyPr/>
        <a:lstStyle/>
        <a:p>
          <a:r>
            <a:rPr lang="tr-TR" sz="1600" dirty="0" smtClean="0"/>
            <a:t>Öğretmen</a:t>
          </a:r>
        </a:p>
        <a:p>
          <a:r>
            <a:rPr lang="tr-TR" sz="1600" dirty="0" smtClean="0"/>
            <a:t>başarısını</a:t>
          </a:r>
          <a:endParaRPr lang="tr-TR" sz="1600" dirty="0"/>
        </a:p>
      </dgm:t>
    </dgm:pt>
    <dgm:pt modelId="{1F661CAD-5E44-46E1-BA74-9635867CA30B}" type="parTrans" cxnId="{C55F0300-1C34-4063-8B19-34CC93BC2789}">
      <dgm:prSet custT="1"/>
      <dgm:spPr/>
      <dgm:t>
        <a:bodyPr/>
        <a:lstStyle/>
        <a:p>
          <a:endParaRPr lang="tr-TR" sz="1400"/>
        </a:p>
      </dgm:t>
    </dgm:pt>
    <dgm:pt modelId="{C451196D-BE7E-4E4A-9629-335B5986BBBC}" type="sibTrans" cxnId="{C55F0300-1C34-4063-8B19-34CC93BC2789}">
      <dgm:prSet/>
      <dgm:spPr/>
      <dgm:t>
        <a:bodyPr/>
        <a:lstStyle/>
        <a:p>
          <a:endParaRPr lang="tr-TR" sz="1400"/>
        </a:p>
      </dgm:t>
    </dgm:pt>
    <dgm:pt modelId="{7FC8BE93-7AB7-4ACA-A19E-5F10549A4261}" type="pres">
      <dgm:prSet presAssocID="{72CEB5D8-A4B5-403F-BF19-98CCD1D42A8D}" presName="cycle" presStyleCnt="0">
        <dgm:presLayoutVars>
          <dgm:chMax val="1"/>
          <dgm:dir/>
          <dgm:animLvl val="ctr"/>
          <dgm:resizeHandles val="exact"/>
        </dgm:presLayoutVars>
      </dgm:prSet>
      <dgm:spPr/>
      <dgm:t>
        <a:bodyPr/>
        <a:lstStyle/>
        <a:p>
          <a:endParaRPr lang="tr-TR"/>
        </a:p>
      </dgm:t>
    </dgm:pt>
    <dgm:pt modelId="{8F9EB554-88E0-438A-A18D-64A9649B16BF}" type="pres">
      <dgm:prSet presAssocID="{270F9387-611E-4B82-806A-DC0665D633B4}" presName="centerShape" presStyleLbl="node0" presStyleIdx="0" presStyleCnt="1" custScaleX="168746" custScaleY="104700"/>
      <dgm:spPr/>
      <dgm:t>
        <a:bodyPr/>
        <a:lstStyle/>
        <a:p>
          <a:endParaRPr lang="tr-TR"/>
        </a:p>
      </dgm:t>
    </dgm:pt>
    <dgm:pt modelId="{FB406983-4D88-4F85-9D0D-1DB9237FB2D4}" type="pres">
      <dgm:prSet presAssocID="{22B9A7FD-EE2A-475B-977B-A7BF745D20BE}" presName="Name9" presStyleLbl="parChTrans1D2" presStyleIdx="0" presStyleCnt="4" custScaleX="2000000"/>
      <dgm:spPr/>
      <dgm:t>
        <a:bodyPr/>
        <a:lstStyle/>
        <a:p>
          <a:endParaRPr lang="tr-TR"/>
        </a:p>
      </dgm:t>
    </dgm:pt>
    <dgm:pt modelId="{F8667E3A-5E8F-401F-9B40-41B175C59525}" type="pres">
      <dgm:prSet presAssocID="{22B9A7FD-EE2A-475B-977B-A7BF745D20BE}" presName="connTx" presStyleLbl="parChTrans1D2" presStyleIdx="0" presStyleCnt="4"/>
      <dgm:spPr/>
      <dgm:t>
        <a:bodyPr/>
        <a:lstStyle/>
        <a:p>
          <a:endParaRPr lang="tr-TR"/>
        </a:p>
      </dgm:t>
    </dgm:pt>
    <dgm:pt modelId="{F6AA6E7F-4898-43CF-BAD4-69313350D639}" type="pres">
      <dgm:prSet presAssocID="{823384CD-FC1A-437D-86AA-DA8401E38969}" presName="node" presStyleLbl="node1" presStyleIdx="0" presStyleCnt="4" custScaleX="168746" custScaleY="104700">
        <dgm:presLayoutVars>
          <dgm:bulletEnabled val="1"/>
        </dgm:presLayoutVars>
      </dgm:prSet>
      <dgm:spPr/>
      <dgm:t>
        <a:bodyPr/>
        <a:lstStyle/>
        <a:p>
          <a:endParaRPr lang="tr-TR"/>
        </a:p>
      </dgm:t>
    </dgm:pt>
    <dgm:pt modelId="{EF871ACC-B552-46CF-9F56-BD4A9D39D42A}" type="pres">
      <dgm:prSet presAssocID="{AB4B51BA-9EA8-456C-B475-DACCD6A807EB}" presName="Name9" presStyleLbl="parChTrans1D2" presStyleIdx="1" presStyleCnt="4" custScaleX="2000000"/>
      <dgm:spPr/>
      <dgm:t>
        <a:bodyPr/>
        <a:lstStyle/>
        <a:p>
          <a:endParaRPr lang="tr-TR"/>
        </a:p>
      </dgm:t>
    </dgm:pt>
    <dgm:pt modelId="{E82EA2AB-710F-4F9E-870A-4CB532EB9155}" type="pres">
      <dgm:prSet presAssocID="{AB4B51BA-9EA8-456C-B475-DACCD6A807EB}" presName="connTx" presStyleLbl="parChTrans1D2" presStyleIdx="1" presStyleCnt="4"/>
      <dgm:spPr/>
      <dgm:t>
        <a:bodyPr/>
        <a:lstStyle/>
        <a:p>
          <a:endParaRPr lang="tr-TR"/>
        </a:p>
      </dgm:t>
    </dgm:pt>
    <dgm:pt modelId="{6E09F2DD-331F-453B-BF56-B8C34DA502B9}" type="pres">
      <dgm:prSet presAssocID="{AE3FA282-A47D-4222-8610-0D29BD3E160F}" presName="node" presStyleLbl="node1" presStyleIdx="1" presStyleCnt="4" custScaleX="155815" custScaleY="104700" custRadScaleRad="157002" custRadScaleInc="262">
        <dgm:presLayoutVars>
          <dgm:bulletEnabled val="1"/>
        </dgm:presLayoutVars>
      </dgm:prSet>
      <dgm:spPr/>
      <dgm:t>
        <a:bodyPr/>
        <a:lstStyle/>
        <a:p>
          <a:endParaRPr lang="tr-TR"/>
        </a:p>
      </dgm:t>
    </dgm:pt>
    <dgm:pt modelId="{53996A7E-F672-4915-B394-C988CE3CEEA4}" type="pres">
      <dgm:prSet presAssocID="{EF6D8726-EA86-4969-90A8-C76C39E02E9B}" presName="Name9" presStyleLbl="parChTrans1D2" presStyleIdx="2" presStyleCnt="4" custScaleX="2000000"/>
      <dgm:spPr/>
      <dgm:t>
        <a:bodyPr/>
        <a:lstStyle/>
        <a:p>
          <a:endParaRPr lang="tr-TR"/>
        </a:p>
      </dgm:t>
    </dgm:pt>
    <dgm:pt modelId="{13077940-7913-4CFA-9DBF-FBF8DF4ABE73}" type="pres">
      <dgm:prSet presAssocID="{EF6D8726-EA86-4969-90A8-C76C39E02E9B}" presName="connTx" presStyleLbl="parChTrans1D2" presStyleIdx="2" presStyleCnt="4"/>
      <dgm:spPr/>
      <dgm:t>
        <a:bodyPr/>
        <a:lstStyle/>
        <a:p>
          <a:endParaRPr lang="tr-TR"/>
        </a:p>
      </dgm:t>
    </dgm:pt>
    <dgm:pt modelId="{C613B4B7-EB71-4A6D-950F-15C39E69F9BB}" type="pres">
      <dgm:prSet presAssocID="{5485EEE9-246A-4AD6-950E-FB8E24CA67BF}" presName="node" presStyleLbl="node1" presStyleIdx="2" presStyleCnt="4" custScaleX="142781" custScaleY="104700">
        <dgm:presLayoutVars>
          <dgm:bulletEnabled val="1"/>
        </dgm:presLayoutVars>
      </dgm:prSet>
      <dgm:spPr/>
      <dgm:t>
        <a:bodyPr/>
        <a:lstStyle/>
        <a:p>
          <a:endParaRPr lang="tr-TR"/>
        </a:p>
      </dgm:t>
    </dgm:pt>
    <dgm:pt modelId="{49E953E5-EF0C-46B4-A27E-86673DF872FE}" type="pres">
      <dgm:prSet presAssocID="{1F661CAD-5E44-46E1-BA74-9635867CA30B}" presName="Name9" presStyleLbl="parChTrans1D2" presStyleIdx="3" presStyleCnt="4" custScaleX="2000000"/>
      <dgm:spPr/>
      <dgm:t>
        <a:bodyPr/>
        <a:lstStyle/>
        <a:p>
          <a:endParaRPr lang="tr-TR"/>
        </a:p>
      </dgm:t>
    </dgm:pt>
    <dgm:pt modelId="{7A9DEF4D-D949-408E-9D07-0C61C6B745D8}" type="pres">
      <dgm:prSet presAssocID="{1F661CAD-5E44-46E1-BA74-9635867CA30B}" presName="connTx" presStyleLbl="parChTrans1D2" presStyleIdx="3" presStyleCnt="4"/>
      <dgm:spPr/>
      <dgm:t>
        <a:bodyPr/>
        <a:lstStyle/>
        <a:p>
          <a:endParaRPr lang="tr-TR"/>
        </a:p>
      </dgm:t>
    </dgm:pt>
    <dgm:pt modelId="{99DEE8D9-D60A-426F-9136-105789818A55}" type="pres">
      <dgm:prSet presAssocID="{E04CF546-4560-4C75-82FB-916FE9A2EB6C}" presName="node" presStyleLbl="node1" presStyleIdx="3" presStyleCnt="4" custScaleX="142781" custScaleY="104700" custRadScaleRad="154519" custRadScaleInc="-266">
        <dgm:presLayoutVars>
          <dgm:bulletEnabled val="1"/>
        </dgm:presLayoutVars>
      </dgm:prSet>
      <dgm:spPr/>
      <dgm:t>
        <a:bodyPr/>
        <a:lstStyle/>
        <a:p>
          <a:endParaRPr lang="tr-TR"/>
        </a:p>
      </dgm:t>
    </dgm:pt>
  </dgm:ptLst>
  <dgm:cxnLst>
    <dgm:cxn modelId="{C55F0300-1C34-4063-8B19-34CC93BC2789}" srcId="{270F9387-611E-4B82-806A-DC0665D633B4}" destId="{E04CF546-4560-4C75-82FB-916FE9A2EB6C}" srcOrd="3" destOrd="0" parTransId="{1F661CAD-5E44-46E1-BA74-9635867CA30B}" sibTransId="{C451196D-BE7E-4E4A-9629-335B5986BBBC}"/>
    <dgm:cxn modelId="{FE8E7AA5-C27D-468D-8C5B-D3FE5E977AC3}" srcId="{270F9387-611E-4B82-806A-DC0665D633B4}" destId="{823384CD-FC1A-437D-86AA-DA8401E38969}" srcOrd="0" destOrd="0" parTransId="{22B9A7FD-EE2A-475B-977B-A7BF745D20BE}" sibTransId="{AF0E8655-D0AA-49C0-821A-9A7988670066}"/>
    <dgm:cxn modelId="{B04141AA-FF30-4936-AFA3-202724C2D5CC}" type="presOf" srcId="{AE3FA282-A47D-4222-8610-0D29BD3E160F}" destId="{6E09F2DD-331F-453B-BF56-B8C34DA502B9}" srcOrd="0" destOrd="0" presId="urn:microsoft.com/office/officeart/2005/8/layout/radial1"/>
    <dgm:cxn modelId="{D7DE3605-4DC1-4B7A-AB7A-4A4454D48DFA}" type="presOf" srcId="{1F661CAD-5E44-46E1-BA74-9635867CA30B}" destId="{7A9DEF4D-D949-408E-9D07-0C61C6B745D8}" srcOrd="1" destOrd="0" presId="urn:microsoft.com/office/officeart/2005/8/layout/radial1"/>
    <dgm:cxn modelId="{12ED85A2-4B45-4EB5-97B0-D2CA1B0ABB33}" type="presOf" srcId="{1F661CAD-5E44-46E1-BA74-9635867CA30B}" destId="{49E953E5-EF0C-46B4-A27E-86673DF872FE}" srcOrd="0" destOrd="0" presId="urn:microsoft.com/office/officeart/2005/8/layout/radial1"/>
    <dgm:cxn modelId="{9B6AFD01-9012-43FF-9113-26330801AB3C}" srcId="{72CEB5D8-A4B5-403F-BF19-98CCD1D42A8D}" destId="{270F9387-611E-4B82-806A-DC0665D633B4}" srcOrd="0" destOrd="0" parTransId="{F54627EA-11EB-4E19-9297-114B4388CE3D}" sibTransId="{1A5B5F32-C701-42E6-9861-868D99FFB861}"/>
    <dgm:cxn modelId="{537642D3-958C-4B71-A505-FC11C8C47182}" type="presOf" srcId="{EF6D8726-EA86-4969-90A8-C76C39E02E9B}" destId="{13077940-7913-4CFA-9DBF-FBF8DF4ABE73}" srcOrd="1" destOrd="0" presId="urn:microsoft.com/office/officeart/2005/8/layout/radial1"/>
    <dgm:cxn modelId="{F3C41FFE-4DD4-467C-AB97-6651F0135B0A}" type="presOf" srcId="{EF6D8726-EA86-4969-90A8-C76C39E02E9B}" destId="{53996A7E-F672-4915-B394-C988CE3CEEA4}" srcOrd="0" destOrd="0" presId="urn:microsoft.com/office/officeart/2005/8/layout/radial1"/>
    <dgm:cxn modelId="{ECD4D647-1DAF-47AB-9F9D-178910D6362E}" type="presOf" srcId="{E04CF546-4560-4C75-82FB-916FE9A2EB6C}" destId="{99DEE8D9-D60A-426F-9136-105789818A55}" srcOrd="0" destOrd="0" presId="urn:microsoft.com/office/officeart/2005/8/layout/radial1"/>
    <dgm:cxn modelId="{3CF56DAB-FAA6-4FD3-B495-2A2CBB314676}" srcId="{270F9387-611E-4B82-806A-DC0665D633B4}" destId="{5485EEE9-246A-4AD6-950E-FB8E24CA67BF}" srcOrd="2" destOrd="0" parTransId="{EF6D8726-EA86-4969-90A8-C76C39E02E9B}" sibTransId="{009659F1-9743-4651-B065-C958C22F31A4}"/>
    <dgm:cxn modelId="{AEE633D3-6AA0-4D47-9FD1-553A8CE261D0}" type="presOf" srcId="{22B9A7FD-EE2A-475B-977B-A7BF745D20BE}" destId="{FB406983-4D88-4F85-9D0D-1DB9237FB2D4}" srcOrd="0" destOrd="0" presId="urn:microsoft.com/office/officeart/2005/8/layout/radial1"/>
    <dgm:cxn modelId="{A8130462-7BC1-4EF8-896E-6C614E8B0F84}" type="presOf" srcId="{72CEB5D8-A4B5-403F-BF19-98CCD1D42A8D}" destId="{7FC8BE93-7AB7-4ACA-A19E-5F10549A4261}" srcOrd="0" destOrd="0" presId="urn:microsoft.com/office/officeart/2005/8/layout/radial1"/>
    <dgm:cxn modelId="{D50B5E1A-E5D8-4987-94FC-86B0622C6E53}" type="presOf" srcId="{AB4B51BA-9EA8-456C-B475-DACCD6A807EB}" destId="{EF871ACC-B552-46CF-9F56-BD4A9D39D42A}" srcOrd="0" destOrd="0" presId="urn:microsoft.com/office/officeart/2005/8/layout/radial1"/>
    <dgm:cxn modelId="{F6124702-5F3E-411E-8F60-F5AF4B33BC02}" srcId="{270F9387-611E-4B82-806A-DC0665D633B4}" destId="{AE3FA282-A47D-4222-8610-0D29BD3E160F}" srcOrd="1" destOrd="0" parTransId="{AB4B51BA-9EA8-456C-B475-DACCD6A807EB}" sibTransId="{277EC030-5DCC-4D04-9338-932BFA3BCF50}"/>
    <dgm:cxn modelId="{E609A058-FA77-4BF9-B9ED-DD8AFF973D6A}" type="presOf" srcId="{22B9A7FD-EE2A-475B-977B-A7BF745D20BE}" destId="{F8667E3A-5E8F-401F-9B40-41B175C59525}" srcOrd="1" destOrd="0" presId="urn:microsoft.com/office/officeart/2005/8/layout/radial1"/>
    <dgm:cxn modelId="{A9471BD5-996F-4298-B8F1-DFD0403E0B68}" type="presOf" srcId="{823384CD-FC1A-437D-86AA-DA8401E38969}" destId="{F6AA6E7F-4898-43CF-BAD4-69313350D639}" srcOrd="0" destOrd="0" presId="urn:microsoft.com/office/officeart/2005/8/layout/radial1"/>
    <dgm:cxn modelId="{6F70D52C-EE7B-4BEF-BBC0-6C8D7A0BCF01}" type="presOf" srcId="{270F9387-611E-4B82-806A-DC0665D633B4}" destId="{8F9EB554-88E0-438A-A18D-64A9649B16BF}" srcOrd="0" destOrd="0" presId="urn:microsoft.com/office/officeart/2005/8/layout/radial1"/>
    <dgm:cxn modelId="{883B7DC3-C297-4909-8009-01EA20366EC2}" type="presOf" srcId="{5485EEE9-246A-4AD6-950E-FB8E24CA67BF}" destId="{C613B4B7-EB71-4A6D-950F-15C39E69F9BB}" srcOrd="0" destOrd="0" presId="urn:microsoft.com/office/officeart/2005/8/layout/radial1"/>
    <dgm:cxn modelId="{71AF73AF-6FC5-4226-852F-15453E7E54A5}" type="presOf" srcId="{AB4B51BA-9EA8-456C-B475-DACCD6A807EB}" destId="{E82EA2AB-710F-4F9E-870A-4CB532EB9155}" srcOrd="1" destOrd="0" presId="urn:microsoft.com/office/officeart/2005/8/layout/radial1"/>
    <dgm:cxn modelId="{CF29186D-2C57-4751-896C-770BB37BB823}" type="presParOf" srcId="{7FC8BE93-7AB7-4ACA-A19E-5F10549A4261}" destId="{8F9EB554-88E0-438A-A18D-64A9649B16BF}" srcOrd="0" destOrd="0" presId="urn:microsoft.com/office/officeart/2005/8/layout/radial1"/>
    <dgm:cxn modelId="{28EBBC1D-6AA3-4751-98D1-B33A94F80C63}" type="presParOf" srcId="{7FC8BE93-7AB7-4ACA-A19E-5F10549A4261}" destId="{FB406983-4D88-4F85-9D0D-1DB9237FB2D4}" srcOrd="1" destOrd="0" presId="urn:microsoft.com/office/officeart/2005/8/layout/radial1"/>
    <dgm:cxn modelId="{B59A4117-6C56-4D37-A7FD-C896997BF134}" type="presParOf" srcId="{FB406983-4D88-4F85-9D0D-1DB9237FB2D4}" destId="{F8667E3A-5E8F-401F-9B40-41B175C59525}" srcOrd="0" destOrd="0" presId="urn:microsoft.com/office/officeart/2005/8/layout/radial1"/>
    <dgm:cxn modelId="{550DB15F-6343-4754-A01F-2862C8211044}" type="presParOf" srcId="{7FC8BE93-7AB7-4ACA-A19E-5F10549A4261}" destId="{F6AA6E7F-4898-43CF-BAD4-69313350D639}" srcOrd="2" destOrd="0" presId="urn:microsoft.com/office/officeart/2005/8/layout/radial1"/>
    <dgm:cxn modelId="{87C5AE78-1202-42AA-A8A4-DAADA74312CB}" type="presParOf" srcId="{7FC8BE93-7AB7-4ACA-A19E-5F10549A4261}" destId="{EF871ACC-B552-46CF-9F56-BD4A9D39D42A}" srcOrd="3" destOrd="0" presId="urn:microsoft.com/office/officeart/2005/8/layout/radial1"/>
    <dgm:cxn modelId="{A41849CD-0FF4-402A-ABF9-0D72DD1EDC16}" type="presParOf" srcId="{EF871ACC-B552-46CF-9F56-BD4A9D39D42A}" destId="{E82EA2AB-710F-4F9E-870A-4CB532EB9155}" srcOrd="0" destOrd="0" presId="urn:microsoft.com/office/officeart/2005/8/layout/radial1"/>
    <dgm:cxn modelId="{29729FC3-F18F-4D57-8812-8E2A12A29D0E}" type="presParOf" srcId="{7FC8BE93-7AB7-4ACA-A19E-5F10549A4261}" destId="{6E09F2DD-331F-453B-BF56-B8C34DA502B9}" srcOrd="4" destOrd="0" presId="urn:microsoft.com/office/officeart/2005/8/layout/radial1"/>
    <dgm:cxn modelId="{06EDD7F1-C49F-4C82-ABE3-9C0A65B293DD}" type="presParOf" srcId="{7FC8BE93-7AB7-4ACA-A19E-5F10549A4261}" destId="{53996A7E-F672-4915-B394-C988CE3CEEA4}" srcOrd="5" destOrd="0" presId="urn:microsoft.com/office/officeart/2005/8/layout/radial1"/>
    <dgm:cxn modelId="{63287214-E78F-4FB7-B66F-E60A92E2959F}" type="presParOf" srcId="{53996A7E-F672-4915-B394-C988CE3CEEA4}" destId="{13077940-7913-4CFA-9DBF-FBF8DF4ABE73}" srcOrd="0" destOrd="0" presId="urn:microsoft.com/office/officeart/2005/8/layout/radial1"/>
    <dgm:cxn modelId="{6ABDCDF5-DC79-4536-A56C-BE0DB6C7674C}" type="presParOf" srcId="{7FC8BE93-7AB7-4ACA-A19E-5F10549A4261}" destId="{C613B4B7-EB71-4A6D-950F-15C39E69F9BB}" srcOrd="6" destOrd="0" presId="urn:microsoft.com/office/officeart/2005/8/layout/radial1"/>
    <dgm:cxn modelId="{395AC8F8-7930-4C3F-A41E-9A091ECA0D93}" type="presParOf" srcId="{7FC8BE93-7AB7-4ACA-A19E-5F10549A4261}" destId="{49E953E5-EF0C-46B4-A27E-86673DF872FE}" srcOrd="7" destOrd="0" presId="urn:microsoft.com/office/officeart/2005/8/layout/radial1"/>
    <dgm:cxn modelId="{586CF02D-C71E-41A1-88A9-CED4CC84D1B7}" type="presParOf" srcId="{49E953E5-EF0C-46B4-A27E-86673DF872FE}" destId="{7A9DEF4D-D949-408E-9D07-0C61C6B745D8}" srcOrd="0" destOrd="0" presId="urn:microsoft.com/office/officeart/2005/8/layout/radial1"/>
    <dgm:cxn modelId="{5ECA2142-DAEF-4473-B693-28D8E73B4B12}" type="presParOf" srcId="{7FC8BE93-7AB7-4ACA-A19E-5F10549A4261}" destId="{99DEE8D9-D60A-426F-9136-105789818A55}"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0F596B-8E36-4FFD-AF77-AF3B23A04C0A}" type="doc">
      <dgm:prSet loTypeId="urn:microsoft.com/office/officeart/2005/8/layout/target1" loCatId="relationship" qsTypeId="urn:microsoft.com/office/officeart/2005/8/quickstyle/simple1" qsCatId="simple" csTypeId="urn:microsoft.com/office/officeart/2005/8/colors/colorful1" csCatId="colorful"/>
      <dgm:spPr/>
      <dgm:t>
        <a:bodyPr/>
        <a:lstStyle/>
        <a:p>
          <a:endParaRPr lang="tr-TR"/>
        </a:p>
      </dgm:t>
    </dgm:pt>
    <dgm:pt modelId="{8122B83F-6983-4A71-9060-2CD7007B4703}">
      <dgm:prSet/>
      <dgm:spPr/>
      <dgm:t>
        <a:bodyPr/>
        <a:lstStyle/>
        <a:p>
          <a:pPr rtl="0"/>
          <a:r>
            <a:rPr lang="tr-TR" b="1" smtClean="0"/>
            <a:t>1)Doğrudan (Temel/Dolaysız) Ölçme</a:t>
          </a:r>
          <a:endParaRPr lang="tr-TR"/>
        </a:p>
      </dgm:t>
    </dgm:pt>
    <dgm:pt modelId="{364C6C2D-C3C3-4168-A3AB-0E10D33C641A}" type="parTrans" cxnId="{E735380A-0A3C-4D1D-9A2D-9B5400F8941A}">
      <dgm:prSet/>
      <dgm:spPr/>
      <dgm:t>
        <a:bodyPr/>
        <a:lstStyle/>
        <a:p>
          <a:endParaRPr lang="tr-TR"/>
        </a:p>
      </dgm:t>
    </dgm:pt>
    <dgm:pt modelId="{B660516B-AE25-4F3F-AD4C-8F2DA2147D5A}" type="sibTrans" cxnId="{E735380A-0A3C-4D1D-9A2D-9B5400F8941A}">
      <dgm:prSet/>
      <dgm:spPr/>
      <dgm:t>
        <a:bodyPr/>
        <a:lstStyle/>
        <a:p>
          <a:endParaRPr lang="tr-TR"/>
        </a:p>
      </dgm:t>
    </dgm:pt>
    <dgm:pt modelId="{FE3A30BD-78E2-42D5-B6B3-1C0F03D16DDD}">
      <dgm:prSet/>
      <dgm:spPr/>
      <dgm:t>
        <a:bodyPr/>
        <a:lstStyle/>
        <a:p>
          <a:pPr rtl="0"/>
          <a:r>
            <a:rPr lang="tr-TR" b="1" smtClean="0"/>
            <a:t>2)Dolaylı (Göstergeyle) Ölçme</a:t>
          </a:r>
          <a:endParaRPr lang="tr-TR"/>
        </a:p>
      </dgm:t>
    </dgm:pt>
    <dgm:pt modelId="{6B42B3F2-7FBD-42DC-80BB-37C358AD9DE0}" type="parTrans" cxnId="{F189CC88-3965-486C-AF10-D424666E75CA}">
      <dgm:prSet/>
      <dgm:spPr/>
      <dgm:t>
        <a:bodyPr/>
        <a:lstStyle/>
        <a:p>
          <a:endParaRPr lang="tr-TR"/>
        </a:p>
      </dgm:t>
    </dgm:pt>
    <dgm:pt modelId="{6D76E55D-DA6A-4E99-863D-E303C10D975D}" type="sibTrans" cxnId="{F189CC88-3965-486C-AF10-D424666E75CA}">
      <dgm:prSet/>
      <dgm:spPr/>
      <dgm:t>
        <a:bodyPr/>
        <a:lstStyle/>
        <a:p>
          <a:endParaRPr lang="tr-TR"/>
        </a:p>
      </dgm:t>
    </dgm:pt>
    <dgm:pt modelId="{D8A59B11-DCB2-4E7D-A1BF-EFFF16CF84E1}">
      <dgm:prSet/>
      <dgm:spPr/>
      <dgm:t>
        <a:bodyPr/>
        <a:lstStyle/>
        <a:p>
          <a:pPr rtl="0"/>
          <a:r>
            <a:rPr lang="tr-TR" b="1" dirty="0" smtClean="0"/>
            <a:t>3)Türetilmiş Ölçme</a:t>
          </a:r>
          <a:endParaRPr lang="tr-TR" dirty="0"/>
        </a:p>
      </dgm:t>
    </dgm:pt>
    <dgm:pt modelId="{05936293-72DC-4160-AC09-023130025C69}" type="parTrans" cxnId="{7317B525-E6F3-45A5-9743-EBA8B47E091E}">
      <dgm:prSet/>
      <dgm:spPr/>
      <dgm:t>
        <a:bodyPr/>
        <a:lstStyle/>
        <a:p>
          <a:endParaRPr lang="tr-TR"/>
        </a:p>
      </dgm:t>
    </dgm:pt>
    <dgm:pt modelId="{16ADF24C-A130-40CC-A27D-B03C2791D62F}" type="sibTrans" cxnId="{7317B525-E6F3-45A5-9743-EBA8B47E091E}">
      <dgm:prSet/>
      <dgm:spPr/>
      <dgm:t>
        <a:bodyPr/>
        <a:lstStyle/>
        <a:p>
          <a:endParaRPr lang="tr-TR"/>
        </a:p>
      </dgm:t>
    </dgm:pt>
    <dgm:pt modelId="{305E5A14-E2E8-4A41-8590-8126811EC4C3}" type="pres">
      <dgm:prSet presAssocID="{7E0F596B-8E36-4FFD-AF77-AF3B23A04C0A}" presName="composite" presStyleCnt="0">
        <dgm:presLayoutVars>
          <dgm:chMax val="5"/>
          <dgm:dir/>
          <dgm:resizeHandles val="exact"/>
        </dgm:presLayoutVars>
      </dgm:prSet>
      <dgm:spPr/>
      <dgm:t>
        <a:bodyPr/>
        <a:lstStyle/>
        <a:p>
          <a:endParaRPr lang="tr-TR"/>
        </a:p>
      </dgm:t>
    </dgm:pt>
    <dgm:pt modelId="{D067B8DE-BFA7-4A01-93CF-7160F199B932}" type="pres">
      <dgm:prSet presAssocID="{8122B83F-6983-4A71-9060-2CD7007B4703}" presName="circle1" presStyleLbl="lnNode1" presStyleIdx="0" presStyleCnt="3"/>
      <dgm:spPr/>
    </dgm:pt>
    <dgm:pt modelId="{CDB92EDE-103F-4828-925E-C63525BDABBC}" type="pres">
      <dgm:prSet presAssocID="{8122B83F-6983-4A71-9060-2CD7007B4703}" presName="text1" presStyleLbl="revTx" presStyleIdx="0" presStyleCnt="3">
        <dgm:presLayoutVars>
          <dgm:bulletEnabled val="1"/>
        </dgm:presLayoutVars>
      </dgm:prSet>
      <dgm:spPr/>
      <dgm:t>
        <a:bodyPr/>
        <a:lstStyle/>
        <a:p>
          <a:endParaRPr lang="tr-TR"/>
        </a:p>
      </dgm:t>
    </dgm:pt>
    <dgm:pt modelId="{2BEA9F79-BAE0-434A-A5B6-14F5D9B55672}" type="pres">
      <dgm:prSet presAssocID="{8122B83F-6983-4A71-9060-2CD7007B4703}" presName="line1" presStyleLbl="callout" presStyleIdx="0" presStyleCnt="6"/>
      <dgm:spPr/>
    </dgm:pt>
    <dgm:pt modelId="{D1016096-A04C-40EA-9B66-7CF5AAEBFB3A}" type="pres">
      <dgm:prSet presAssocID="{8122B83F-6983-4A71-9060-2CD7007B4703}" presName="d1" presStyleLbl="callout" presStyleIdx="1" presStyleCnt="6"/>
      <dgm:spPr/>
    </dgm:pt>
    <dgm:pt modelId="{6E3DBCC4-D477-4085-A0CC-619E1E8FC1BF}" type="pres">
      <dgm:prSet presAssocID="{FE3A30BD-78E2-42D5-B6B3-1C0F03D16DDD}" presName="circle2" presStyleLbl="lnNode1" presStyleIdx="1" presStyleCnt="3"/>
      <dgm:spPr/>
    </dgm:pt>
    <dgm:pt modelId="{9B7453B4-65F6-4075-B3D5-4B0E74ED4A7E}" type="pres">
      <dgm:prSet presAssocID="{FE3A30BD-78E2-42D5-B6B3-1C0F03D16DDD}" presName="text2" presStyleLbl="revTx" presStyleIdx="1" presStyleCnt="3">
        <dgm:presLayoutVars>
          <dgm:bulletEnabled val="1"/>
        </dgm:presLayoutVars>
      </dgm:prSet>
      <dgm:spPr/>
      <dgm:t>
        <a:bodyPr/>
        <a:lstStyle/>
        <a:p>
          <a:endParaRPr lang="tr-TR"/>
        </a:p>
      </dgm:t>
    </dgm:pt>
    <dgm:pt modelId="{6396B98E-D882-4674-85A2-E877BC9A16A3}" type="pres">
      <dgm:prSet presAssocID="{FE3A30BD-78E2-42D5-B6B3-1C0F03D16DDD}" presName="line2" presStyleLbl="callout" presStyleIdx="2" presStyleCnt="6"/>
      <dgm:spPr/>
    </dgm:pt>
    <dgm:pt modelId="{75621E5D-A401-47D6-86B2-7F37B023A86F}" type="pres">
      <dgm:prSet presAssocID="{FE3A30BD-78E2-42D5-B6B3-1C0F03D16DDD}" presName="d2" presStyleLbl="callout" presStyleIdx="3" presStyleCnt="6"/>
      <dgm:spPr/>
    </dgm:pt>
    <dgm:pt modelId="{AF8AF1CA-CC03-4FAE-8315-D55535904184}" type="pres">
      <dgm:prSet presAssocID="{D8A59B11-DCB2-4E7D-A1BF-EFFF16CF84E1}" presName="circle3" presStyleLbl="lnNode1" presStyleIdx="2" presStyleCnt="3"/>
      <dgm:spPr/>
    </dgm:pt>
    <dgm:pt modelId="{85D3C117-F0B9-418A-BA60-1EA2C08FC78C}" type="pres">
      <dgm:prSet presAssocID="{D8A59B11-DCB2-4E7D-A1BF-EFFF16CF84E1}" presName="text3" presStyleLbl="revTx" presStyleIdx="2" presStyleCnt="3">
        <dgm:presLayoutVars>
          <dgm:bulletEnabled val="1"/>
        </dgm:presLayoutVars>
      </dgm:prSet>
      <dgm:spPr/>
      <dgm:t>
        <a:bodyPr/>
        <a:lstStyle/>
        <a:p>
          <a:endParaRPr lang="tr-TR"/>
        </a:p>
      </dgm:t>
    </dgm:pt>
    <dgm:pt modelId="{FD192F68-3F72-4474-9E08-F7B1D013D5E9}" type="pres">
      <dgm:prSet presAssocID="{D8A59B11-DCB2-4E7D-A1BF-EFFF16CF84E1}" presName="line3" presStyleLbl="callout" presStyleIdx="4" presStyleCnt="6"/>
      <dgm:spPr/>
    </dgm:pt>
    <dgm:pt modelId="{D4BDEE46-916B-4131-9297-B7F741C0A624}" type="pres">
      <dgm:prSet presAssocID="{D8A59B11-DCB2-4E7D-A1BF-EFFF16CF84E1}" presName="d3" presStyleLbl="callout" presStyleIdx="5" presStyleCnt="6"/>
      <dgm:spPr/>
    </dgm:pt>
  </dgm:ptLst>
  <dgm:cxnLst>
    <dgm:cxn modelId="{7317B525-E6F3-45A5-9743-EBA8B47E091E}" srcId="{7E0F596B-8E36-4FFD-AF77-AF3B23A04C0A}" destId="{D8A59B11-DCB2-4E7D-A1BF-EFFF16CF84E1}" srcOrd="2" destOrd="0" parTransId="{05936293-72DC-4160-AC09-023130025C69}" sibTransId="{16ADF24C-A130-40CC-A27D-B03C2791D62F}"/>
    <dgm:cxn modelId="{F76793C2-EAB4-4EC3-9395-B82758D1D4BA}" type="presOf" srcId="{8122B83F-6983-4A71-9060-2CD7007B4703}" destId="{CDB92EDE-103F-4828-925E-C63525BDABBC}" srcOrd="0" destOrd="0" presId="urn:microsoft.com/office/officeart/2005/8/layout/target1"/>
    <dgm:cxn modelId="{514CF24B-9126-420B-8A2D-E41BACD73D9B}" type="presOf" srcId="{D8A59B11-DCB2-4E7D-A1BF-EFFF16CF84E1}" destId="{85D3C117-F0B9-418A-BA60-1EA2C08FC78C}" srcOrd="0" destOrd="0" presId="urn:microsoft.com/office/officeart/2005/8/layout/target1"/>
    <dgm:cxn modelId="{E735380A-0A3C-4D1D-9A2D-9B5400F8941A}" srcId="{7E0F596B-8E36-4FFD-AF77-AF3B23A04C0A}" destId="{8122B83F-6983-4A71-9060-2CD7007B4703}" srcOrd="0" destOrd="0" parTransId="{364C6C2D-C3C3-4168-A3AB-0E10D33C641A}" sibTransId="{B660516B-AE25-4F3F-AD4C-8F2DA2147D5A}"/>
    <dgm:cxn modelId="{F189CC88-3965-486C-AF10-D424666E75CA}" srcId="{7E0F596B-8E36-4FFD-AF77-AF3B23A04C0A}" destId="{FE3A30BD-78E2-42D5-B6B3-1C0F03D16DDD}" srcOrd="1" destOrd="0" parTransId="{6B42B3F2-7FBD-42DC-80BB-37C358AD9DE0}" sibTransId="{6D76E55D-DA6A-4E99-863D-E303C10D975D}"/>
    <dgm:cxn modelId="{BA1F32CF-63F1-405E-A6BD-9F8E69C75C23}" type="presOf" srcId="{7E0F596B-8E36-4FFD-AF77-AF3B23A04C0A}" destId="{305E5A14-E2E8-4A41-8590-8126811EC4C3}" srcOrd="0" destOrd="0" presId="urn:microsoft.com/office/officeart/2005/8/layout/target1"/>
    <dgm:cxn modelId="{233E91BC-8485-4CD0-AAFF-60B04EB1017B}" type="presOf" srcId="{FE3A30BD-78E2-42D5-B6B3-1C0F03D16DDD}" destId="{9B7453B4-65F6-4075-B3D5-4B0E74ED4A7E}" srcOrd="0" destOrd="0" presId="urn:microsoft.com/office/officeart/2005/8/layout/target1"/>
    <dgm:cxn modelId="{3AAD9D67-DF1D-4C24-A4C5-ED86F96E0533}" type="presParOf" srcId="{305E5A14-E2E8-4A41-8590-8126811EC4C3}" destId="{D067B8DE-BFA7-4A01-93CF-7160F199B932}" srcOrd="0" destOrd="0" presId="urn:microsoft.com/office/officeart/2005/8/layout/target1"/>
    <dgm:cxn modelId="{A4FF6908-AD30-45C6-8E70-83B8B2C129E3}" type="presParOf" srcId="{305E5A14-E2E8-4A41-8590-8126811EC4C3}" destId="{CDB92EDE-103F-4828-925E-C63525BDABBC}" srcOrd="1" destOrd="0" presId="urn:microsoft.com/office/officeart/2005/8/layout/target1"/>
    <dgm:cxn modelId="{6050EF0B-60D4-4701-B369-5E36C28EB05B}" type="presParOf" srcId="{305E5A14-E2E8-4A41-8590-8126811EC4C3}" destId="{2BEA9F79-BAE0-434A-A5B6-14F5D9B55672}" srcOrd="2" destOrd="0" presId="urn:microsoft.com/office/officeart/2005/8/layout/target1"/>
    <dgm:cxn modelId="{2648DB1A-32B0-4B15-AAD4-798352B61D8C}" type="presParOf" srcId="{305E5A14-E2E8-4A41-8590-8126811EC4C3}" destId="{D1016096-A04C-40EA-9B66-7CF5AAEBFB3A}" srcOrd="3" destOrd="0" presId="urn:microsoft.com/office/officeart/2005/8/layout/target1"/>
    <dgm:cxn modelId="{5302B465-B9CB-4BD5-B9BD-D5B305397AA8}" type="presParOf" srcId="{305E5A14-E2E8-4A41-8590-8126811EC4C3}" destId="{6E3DBCC4-D477-4085-A0CC-619E1E8FC1BF}" srcOrd="4" destOrd="0" presId="urn:microsoft.com/office/officeart/2005/8/layout/target1"/>
    <dgm:cxn modelId="{FE18565C-0DEE-4D03-879B-B45BCE632136}" type="presParOf" srcId="{305E5A14-E2E8-4A41-8590-8126811EC4C3}" destId="{9B7453B4-65F6-4075-B3D5-4B0E74ED4A7E}" srcOrd="5" destOrd="0" presId="urn:microsoft.com/office/officeart/2005/8/layout/target1"/>
    <dgm:cxn modelId="{527D97C6-6690-432E-8F3A-D24CB4E4FDFD}" type="presParOf" srcId="{305E5A14-E2E8-4A41-8590-8126811EC4C3}" destId="{6396B98E-D882-4674-85A2-E877BC9A16A3}" srcOrd="6" destOrd="0" presId="urn:microsoft.com/office/officeart/2005/8/layout/target1"/>
    <dgm:cxn modelId="{AA560A41-9472-42B4-BFCC-D6C2CFB0D203}" type="presParOf" srcId="{305E5A14-E2E8-4A41-8590-8126811EC4C3}" destId="{75621E5D-A401-47D6-86B2-7F37B023A86F}" srcOrd="7" destOrd="0" presId="urn:microsoft.com/office/officeart/2005/8/layout/target1"/>
    <dgm:cxn modelId="{97A6BCCA-96BE-449B-84E7-31C6E1860698}" type="presParOf" srcId="{305E5A14-E2E8-4A41-8590-8126811EC4C3}" destId="{AF8AF1CA-CC03-4FAE-8315-D55535904184}" srcOrd="8" destOrd="0" presId="urn:microsoft.com/office/officeart/2005/8/layout/target1"/>
    <dgm:cxn modelId="{E47EFA35-73E6-4B9F-A1FD-33FFBEFCDA02}" type="presParOf" srcId="{305E5A14-E2E8-4A41-8590-8126811EC4C3}" destId="{85D3C117-F0B9-418A-BA60-1EA2C08FC78C}" srcOrd="9" destOrd="0" presId="urn:microsoft.com/office/officeart/2005/8/layout/target1"/>
    <dgm:cxn modelId="{D6F39413-75E5-44D2-867F-ED216F0B1C2D}" type="presParOf" srcId="{305E5A14-E2E8-4A41-8590-8126811EC4C3}" destId="{FD192F68-3F72-4474-9E08-F7B1D013D5E9}" srcOrd="10" destOrd="0" presId="urn:microsoft.com/office/officeart/2005/8/layout/target1"/>
    <dgm:cxn modelId="{FA544454-C76F-4E5E-BBBC-0F7C7AA61847}" type="presParOf" srcId="{305E5A14-E2E8-4A41-8590-8126811EC4C3}" destId="{D4BDEE46-916B-4131-9297-B7F741C0A624}"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97343A-19C5-48B8-92FC-42589A18EF9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tr-TR"/>
        </a:p>
      </dgm:t>
    </dgm:pt>
    <dgm:pt modelId="{98479FBF-345A-4270-9940-7A646CE56826}">
      <dgm:prSet custT="1"/>
      <dgm:spPr/>
      <dgm:t>
        <a:bodyPr/>
        <a:lstStyle/>
        <a:p>
          <a:pPr rtl="0"/>
          <a:r>
            <a:rPr lang="tr-TR" sz="1800" dirty="0" smtClean="0">
              <a:solidFill>
                <a:schemeClr val="tx1"/>
              </a:solidFill>
            </a:rPr>
            <a:t>Ölçme işleminin yapılacağı grup için kesin, net ve standart olarak belirlenmiş olan kritere </a:t>
          </a:r>
          <a:r>
            <a:rPr lang="tr-TR" sz="1800" b="1" dirty="0" smtClean="0">
              <a:solidFill>
                <a:schemeClr val="tx1"/>
              </a:solidFill>
            </a:rPr>
            <a:t>“mutlak ölçüt” denir.</a:t>
          </a:r>
          <a:endParaRPr lang="tr-TR" sz="1800" dirty="0">
            <a:solidFill>
              <a:schemeClr val="tx1"/>
            </a:solidFill>
          </a:endParaRPr>
        </a:p>
      </dgm:t>
    </dgm:pt>
    <dgm:pt modelId="{DD6C0A2E-C90C-4E06-8A26-5C9538C63185}" type="parTrans" cxnId="{035BA675-8018-4420-AE4F-A836C0CE2CFE}">
      <dgm:prSet/>
      <dgm:spPr/>
      <dgm:t>
        <a:bodyPr/>
        <a:lstStyle/>
        <a:p>
          <a:endParaRPr lang="tr-TR" sz="1800">
            <a:solidFill>
              <a:schemeClr val="tx1"/>
            </a:solidFill>
          </a:endParaRPr>
        </a:p>
      </dgm:t>
    </dgm:pt>
    <dgm:pt modelId="{8796FB25-E111-4D9A-BA7F-44CDA68E0A13}" type="sibTrans" cxnId="{035BA675-8018-4420-AE4F-A836C0CE2CFE}">
      <dgm:prSet/>
      <dgm:spPr/>
      <dgm:t>
        <a:bodyPr/>
        <a:lstStyle/>
        <a:p>
          <a:endParaRPr lang="tr-TR" sz="1800">
            <a:solidFill>
              <a:schemeClr val="tx1"/>
            </a:solidFill>
          </a:endParaRPr>
        </a:p>
      </dgm:t>
    </dgm:pt>
    <dgm:pt modelId="{42481AF6-7D7D-4DF6-BE51-5E7B2F02CCF9}">
      <dgm:prSet custT="1"/>
      <dgm:spPr/>
      <dgm:t>
        <a:bodyPr/>
        <a:lstStyle/>
        <a:p>
          <a:pPr rtl="0"/>
          <a:r>
            <a:rPr lang="tr-TR" sz="1800" dirty="0" smtClean="0">
              <a:solidFill>
                <a:schemeClr val="tx1"/>
              </a:solidFill>
            </a:rPr>
            <a:t>Tarih dersinden geçmek için 60 ve üzerinde puan almak gerekir.</a:t>
          </a:r>
          <a:endParaRPr lang="tr-TR" sz="1800" dirty="0">
            <a:solidFill>
              <a:schemeClr val="tx1"/>
            </a:solidFill>
          </a:endParaRPr>
        </a:p>
      </dgm:t>
    </dgm:pt>
    <dgm:pt modelId="{16ABFDDE-B8CF-4B04-BE7A-2B04942B2884}" type="parTrans" cxnId="{34DB0564-A956-4FCC-BA54-AAA200BA512B}">
      <dgm:prSet/>
      <dgm:spPr/>
      <dgm:t>
        <a:bodyPr/>
        <a:lstStyle/>
        <a:p>
          <a:endParaRPr lang="tr-TR" sz="1800">
            <a:solidFill>
              <a:schemeClr val="tx1"/>
            </a:solidFill>
          </a:endParaRPr>
        </a:p>
      </dgm:t>
    </dgm:pt>
    <dgm:pt modelId="{CC761057-909B-45FD-8BFD-8F737B96E798}" type="sibTrans" cxnId="{34DB0564-A956-4FCC-BA54-AAA200BA512B}">
      <dgm:prSet/>
      <dgm:spPr/>
      <dgm:t>
        <a:bodyPr/>
        <a:lstStyle/>
        <a:p>
          <a:endParaRPr lang="tr-TR" sz="1800">
            <a:solidFill>
              <a:schemeClr val="tx1"/>
            </a:solidFill>
          </a:endParaRPr>
        </a:p>
      </dgm:t>
    </dgm:pt>
    <dgm:pt modelId="{71EFBC27-42BA-4B58-BD59-FF329870988C}">
      <dgm:prSet custT="1"/>
      <dgm:spPr/>
      <dgm:t>
        <a:bodyPr/>
        <a:lstStyle/>
        <a:p>
          <a:pPr rtl="0"/>
          <a:r>
            <a:rPr lang="tr-TR" sz="1800" smtClean="0">
              <a:solidFill>
                <a:schemeClr val="tx1"/>
              </a:solidFill>
            </a:rPr>
            <a:t>Şehir içi hız 50 km/h’dır.</a:t>
          </a:r>
          <a:endParaRPr lang="tr-TR" sz="1800">
            <a:solidFill>
              <a:schemeClr val="tx1"/>
            </a:solidFill>
          </a:endParaRPr>
        </a:p>
      </dgm:t>
    </dgm:pt>
    <dgm:pt modelId="{F91030A1-CBD0-4153-99BB-3EB844EF1B63}" type="parTrans" cxnId="{253E0ABF-4AEF-4A5B-94FC-D52136BD1A73}">
      <dgm:prSet/>
      <dgm:spPr/>
      <dgm:t>
        <a:bodyPr/>
        <a:lstStyle/>
        <a:p>
          <a:endParaRPr lang="tr-TR" sz="1800">
            <a:solidFill>
              <a:schemeClr val="tx1"/>
            </a:solidFill>
          </a:endParaRPr>
        </a:p>
      </dgm:t>
    </dgm:pt>
    <dgm:pt modelId="{5684E13D-B8FA-4703-84CB-F628546D4D68}" type="sibTrans" cxnId="{253E0ABF-4AEF-4A5B-94FC-D52136BD1A73}">
      <dgm:prSet/>
      <dgm:spPr/>
      <dgm:t>
        <a:bodyPr/>
        <a:lstStyle/>
        <a:p>
          <a:endParaRPr lang="tr-TR" sz="1800">
            <a:solidFill>
              <a:schemeClr val="tx1"/>
            </a:solidFill>
          </a:endParaRPr>
        </a:p>
      </dgm:t>
    </dgm:pt>
    <dgm:pt modelId="{2372FDEF-EEE4-4D0C-8720-3BDF8AA72B82}">
      <dgm:prSet custT="1"/>
      <dgm:spPr/>
      <dgm:t>
        <a:bodyPr/>
        <a:lstStyle/>
        <a:p>
          <a:pPr rtl="0"/>
          <a:r>
            <a:rPr lang="tr-TR" sz="1800" smtClean="0">
              <a:solidFill>
                <a:schemeClr val="tx1"/>
              </a:solidFill>
            </a:rPr>
            <a:t>18 yaşından küçükler giremez.</a:t>
          </a:r>
          <a:endParaRPr lang="tr-TR" sz="1800">
            <a:solidFill>
              <a:schemeClr val="tx1"/>
            </a:solidFill>
          </a:endParaRPr>
        </a:p>
      </dgm:t>
    </dgm:pt>
    <dgm:pt modelId="{FA2F869F-6D1D-48A8-B817-665133DD20B7}" type="parTrans" cxnId="{0E0B1D75-ABFB-4F70-8B5C-D01E09F7E830}">
      <dgm:prSet/>
      <dgm:spPr/>
      <dgm:t>
        <a:bodyPr/>
        <a:lstStyle/>
        <a:p>
          <a:endParaRPr lang="tr-TR" sz="1800">
            <a:solidFill>
              <a:schemeClr val="tx1"/>
            </a:solidFill>
          </a:endParaRPr>
        </a:p>
      </dgm:t>
    </dgm:pt>
    <dgm:pt modelId="{2A458403-64B7-4734-856C-EC2AD0D8236F}" type="sibTrans" cxnId="{0E0B1D75-ABFB-4F70-8B5C-D01E09F7E830}">
      <dgm:prSet/>
      <dgm:spPr/>
      <dgm:t>
        <a:bodyPr/>
        <a:lstStyle/>
        <a:p>
          <a:endParaRPr lang="tr-TR" sz="1800">
            <a:solidFill>
              <a:schemeClr val="tx1"/>
            </a:solidFill>
          </a:endParaRPr>
        </a:p>
      </dgm:t>
    </dgm:pt>
    <dgm:pt modelId="{C8379351-13F0-4C56-BB3E-55D913378B40}">
      <dgm:prSet custT="1"/>
      <dgm:spPr/>
      <dgm:t>
        <a:bodyPr/>
        <a:lstStyle/>
        <a:p>
          <a:pPr rtl="0"/>
          <a:r>
            <a:rPr lang="tr-TR" sz="1800" smtClean="0">
              <a:solidFill>
                <a:schemeClr val="tx1"/>
              </a:solidFill>
            </a:rPr>
            <a:t>Emeklilik yaşı 65 yaş olması gibi.</a:t>
          </a:r>
          <a:endParaRPr lang="tr-TR" sz="1800">
            <a:solidFill>
              <a:schemeClr val="tx1"/>
            </a:solidFill>
          </a:endParaRPr>
        </a:p>
      </dgm:t>
    </dgm:pt>
    <dgm:pt modelId="{4E89E7A1-D61A-409C-B632-03DEBFBA2D0A}" type="parTrans" cxnId="{B39E8B24-8982-4369-AE4F-3343E9604694}">
      <dgm:prSet/>
      <dgm:spPr/>
      <dgm:t>
        <a:bodyPr/>
        <a:lstStyle/>
        <a:p>
          <a:endParaRPr lang="tr-TR" sz="1800">
            <a:solidFill>
              <a:schemeClr val="tx1"/>
            </a:solidFill>
          </a:endParaRPr>
        </a:p>
      </dgm:t>
    </dgm:pt>
    <dgm:pt modelId="{6FFB7673-F64E-431D-9AA5-7EA9DCBEB8EC}" type="sibTrans" cxnId="{B39E8B24-8982-4369-AE4F-3343E9604694}">
      <dgm:prSet/>
      <dgm:spPr/>
      <dgm:t>
        <a:bodyPr/>
        <a:lstStyle/>
        <a:p>
          <a:endParaRPr lang="tr-TR" sz="1800">
            <a:solidFill>
              <a:schemeClr val="tx1"/>
            </a:solidFill>
          </a:endParaRPr>
        </a:p>
      </dgm:t>
    </dgm:pt>
    <dgm:pt modelId="{9E502E9B-02A7-4B90-9A82-88B09212B30F}" type="pres">
      <dgm:prSet presAssocID="{3D97343A-19C5-48B8-92FC-42589A18EF99}" presName="Name0" presStyleCnt="0">
        <dgm:presLayoutVars>
          <dgm:chMax val="7"/>
          <dgm:chPref val="7"/>
          <dgm:dir/>
        </dgm:presLayoutVars>
      </dgm:prSet>
      <dgm:spPr/>
      <dgm:t>
        <a:bodyPr/>
        <a:lstStyle/>
        <a:p>
          <a:endParaRPr lang="tr-TR"/>
        </a:p>
      </dgm:t>
    </dgm:pt>
    <dgm:pt modelId="{A4693665-D749-4200-9DC9-EA67D974112A}" type="pres">
      <dgm:prSet presAssocID="{3D97343A-19C5-48B8-92FC-42589A18EF99}" presName="Name1" presStyleCnt="0"/>
      <dgm:spPr/>
    </dgm:pt>
    <dgm:pt modelId="{E27CD356-5A9B-4E2E-B3EC-32024ABA9601}" type="pres">
      <dgm:prSet presAssocID="{3D97343A-19C5-48B8-92FC-42589A18EF99}" presName="cycle" presStyleCnt="0"/>
      <dgm:spPr/>
    </dgm:pt>
    <dgm:pt modelId="{C32B41C0-4E5A-49D0-9FD2-F5762404A18B}" type="pres">
      <dgm:prSet presAssocID="{3D97343A-19C5-48B8-92FC-42589A18EF99}" presName="srcNode" presStyleLbl="node1" presStyleIdx="0" presStyleCnt="5"/>
      <dgm:spPr/>
    </dgm:pt>
    <dgm:pt modelId="{14573458-06B9-4CCE-883A-FDCA1568FA03}" type="pres">
      <dgm:prSet presAssocID="{3D97343A-19C5-48B8-92FC-42589A18EF99}" presName="conn" presStyleLbl="parChTrans1D2" presStyleIdx="0" presStyleCnt="1"/>
      <dgm:spPr/>
      <dgm:t>
        <a:bodyPr/>
        <a:lstStyle/>
        <a:p>
          <a:endParaRPr lang="tr-TR"/>
        </a:p>
      </dgm:t>
    </dgm:pt>
    <dgm:pt modelId="{4447F1F7-7D97-4F55-A467-F9E05F4D7935}" type="pres">
      <dgm:prSet presAssocID="{3D97343A-19C5-48B8-92FC-42589A18EF99}" presName="extraNode" presStyleLbl="node1" presStyleIdx="0" presStyleCnt="5"/>
      <dgm:spPr/>
    </dgm:pt>
    <dgm:pt modelId="{09974906-77AB-4D1B-8EDD-796A3045B311}" type="pres">
      <dgm:prSet presAssocID="{3D97343A-19C5-48B8-92FC-42589A18EF99}" presName="dstNode" presStyleLbl="node1" presStyleIdx="0" presStyleCnt="5"/>
      <dgm:spPr/>
    </dgm:pt>
    <dgm:pt modelId="{3A592628-5015-4BE6-ABB6-C9B35405708D}" type="pres">
      <dgm:prSet presAssocID="{98479FBF-345A-4270-9940-7A646CE56826}" presName="text_1" presStyleLbl="node1" presStyleIdx="0" presStyleCnt="5" custScaleY="166722">
        <dgm:presLayoutVars>
          <dgm:bulletEnabled val="1"/>
        </dgm:presLayoutVars>
      </dgm:prSet>
      <dgm:spPr/>
      <dgm:t>
        <a:bodyPr/>
        <a:lstStyle/>
        <a:p>
          <a:endParaRPr lang="tr-TR"/>
        </a:p>
      </dgm:t>
    </dgm:pt>
    <dgm:pt modelId="{3691F395-E9C7-42EA-A097-BF918B361A63}" type="pres">
      <dgm:prSet presAssocID="{98479FBF-345A-4270-9940-7A646CE56826}" presName="accent_1" presStyleCnt="0"/>
      <dgm:spPr/>
    </dgm:pt>
    <dgm:pt modelId="{5749951F-6886-4543-9476-6D2820ED9C4A}" type="pres">
      <dgm:prSet presAssocID="{98479FBF-345A-4270-9940-7A646CE56826}" presName="accentRepeatNode" presStyleLbl="solidFgAcc1" presStyleIdx="0" presStyleCnt="5"/>
      <dgm:spPr/>
    </dgm:pt>
    <dgm:pt modelId="{44F6BF28-DF52-4FAA-8412-24D9D6C72B9A}" type="pres">
      <dgm:prSet presAssocID="{42481AF6-7D7D-4DF6-BE51-5E7B2F02CCF9}" presName="text_2" presStyleLbl="node1" presStyleIdx="1" presStyleCnt="5">
        <dgm:presLayoutVars>
          <dgm:bulletEnabled val="1"/>
        </dgm:presLayoutVars>
      </dgm:prSet>
      <dgm:spPr/>
      <dgm:t>
        <a:bodyPr/>
        <a:lstStyle/>
        <a:p>
          <a:endParaRPr lang="tr-TR"/>
        </a:p>
      </dgm:t>
    </dgm:pt>
    <dgm:pt modelId="{806E9B2D-54FF-4B30-9AD6-30B3B4AE09FF}" type="pres">
      <dgm:prSet presAssocID="{42481AF6-7D7D-4DF6-BE51-5E7B2F02CCF9}" presName="accent_2" presStyleCnt="0"/>
      <dgm:spPr/>
    </dgm:pt>
    <dgm:pt modelId="{A0109623-5194-492B-9D01-76B424F87470}" type="pres">
      <dgm:prSet presAssocID="{42481AF6-7D7D-4DF6-BE51-5E7B2F02CCF9}" presName="accentRepeatNode" presStyleLbl="solidFgAcc1" presStyleIdx="1" presStyleCnt="5"/>
      <dgm:spPr/>
    </dgm:pt>
    <dgm:pt modelId="{4DFC8ECB-0A50-4981-AFDA-B5EB304D6E35}" type="pres">
      <dgm:prSet presAssocID="{71EFBC27-42BA-4B58-BD59-FF329870988C}" presName="text_3" presStyleLbl="node1" presStyleIdx="2" presStyleCnt="5">
        <dgm:presLayoutVars>
          <dgm:bulletEnabled val="1"/>
        </dgm:presLayoutVars>
      </dgm:prSet>
      <dgm:spPr/>
      <dgm:t>
        <a:bodyPr/>
        <a:lstStyle/>
        <a:p>
          <a:endParaRPr lang="tr-TR"/>
        </a:p>
      </dgm:t>
    </dgm:pt>
    <dgm:pt modelId="{A54CC67E-D2DE-4215-8341-294B43F6313F}" type="pres">
      <dgm:prSet presAssocID="{71EFBC27-42BA-4B58-BD59-FF329870988C}" presName="accent_3" presStyleCnt="0"/>
      <dgm:spPr/>
    </dgm:pt>
    <dgm:pt modelId="{1AB56938-51E0-47EA-A124-2C56CF91F985}" type="pres">
      <dgm:prSet presAssocID="{71EFBC27-42BA-4B58-BD59-FF329870988C}" presName="accentRepeatNode" presStyleLbl="solidFgAcc1" presStyleIdx="2" presStyleCnt="5"/>
      <dgm:spPr/>
    </dgm:pt>
    <dgm:pt modelId="{217D559B-215E-4476-8F4D-57E40E5F064C}" type="pres">
      <dgm:prSet presAssocID="{2372FDEF-EEE4-4D0C-8720-3BDF8AA72B82}" presName="text_4" presStyleLbl="node1" presStyleIdx="3" presStyleCnt="5">
        <dgm:presLayoutVars>
          <dgm:bulletEnabled val="1"/>
        </dgm:presLayoutVars>
      </dgm:prSet>
      <dgm:spPr/>
      <dgm:t>
        <a:bodyPr/>
        <a:lstStyle/>
        <a:p>
          <a:endParaRPr lang="tr-TR"/>
        </a:p>
      </dgm:t>
    </dgm:pt>
    <dgm:pt modelId="{3C591634-D049-4FCB-9340-6AFCEBFC00DB}" type="pres">
      <dgm:prSet presAssocID="{2372FDEF-EEE4-4D0C-8720-3BDF8AA72B82}" presName="accent_4" presStyleCnt="0"/>
      <dgm:spPr/>
    </dgm:pt>
    <dgm:pt modelId="{6DF5A4B3-AC70-4DD4-B983-15029DB42AA2}" type="pres">
      <dgm:prSet presAssocID="{2372FDEF-EEE4-4D0C-8720-3BDF8AA72B82}" presName="accentRepeatNode" presStyleLbl="solidFgAcc1" presStyleIdx="3" presStyleCnt="5"/>
      <dgm:spPr/>
    </dgm:pt>
    <dgm:pt modelId="{9B392CA2-C461-44DB-863B-240CB21E30C2}" type="pres">
      <dgm:prSet presAssocID="{C8379351-13F0-4C56-BB3E-55D913378B40}" presName="text_5" presStyleLbl="node1" presStyleIdx="4" presStyleCnt="5">
        <dgm:presLayoutVars>
          <dgm:bulletEnabled val="1"/>
        </dgm:presLayoutVars>
      </dgm:prSet>
      <dgm:spPr/>
      <dgm:t>
        <a:bodyPr/>
        <a:lstStyle/>
        <a:p>
          <a:endParaRPr lang="tr-TR"/>
        </a:p>
      </dgm:t>
    </dgm:pt>
    <dgm:pt modelId="{AEFB766F-54FF-4420-9E1F-A7B514799E3C}" type="pres">
      <dgm:prSet presAssocID="{C8379351-13F0-4C56-BB3E-55D913378B40}" presName="accent_5" presStyleCnt="0"/>
      <dgm:spPr/>
    </dgm:pt>
    <dgm:pt modelId="{E8FD4F2B-BFB0-4BEF-B053-0FD470CEAAC1}" type="pres">
      <dgm:prSet presAssocID="{C8379351-13F0-4C56-BB3E-55D913378B40}" presName="accentRepeatNode" presStyleLbl="solidFgAcc1" presStyleIdx="4" presStyleCnt="5"/>
      <dgm:spPr/>
    </dgm:pt>
  </dgm:ptLst>
  <dgm:cxnLst>
    <dgm:cxn modelId="{F69DE733-28D6-407D-9ACC-F522BF965B49}" type="presOf" srcId="{2372FDEF-EEE4-4D0C-8720-3BDF8AA72B82}" destId="{217D559B-215E-4476-8F4D-57E40E5F064C}" srcOrd="0" destOrd="0" presId="urn:microsoft.com/office/officeart/2008/layout/VerticalCurvedList"/>
    <dgm:cxn modelId="{125E335D-53B0-4E57-B00B-FC06E799D0C4}" type="presOf" srcId="{3D97343A-19C5-48B8-92FC-42589A18EF99}" destId="{9E502E9B-02A7-4B90-9A82-88B09212B30F}" srcOrd="0" destOrd="0" presId="urn:microsoft.com/office/officeart/2008/layout/VerticalCurvedList"/>
    <dgm:cxn modelId="{E4903897-44C2-474C-9746-101F1D0356C6}" type="presOf" srcId="{8796FB25-E111-4D9A-BA7F-44CDA68E0A13}" destId="{14573458-06B9-4CCE-883A-FDCA1568FA03}" srcOrd="0" destOrd="0" presId="urn:microsoft.com/office/officeart/2008/layout/VerticalCurvedList"/>
    <dgm:cxn modelId="{33BF731C-453E-467A-A4CA-B9A905E8F0ED}" type="presOf" srcId="{71EFBC27-42BA-4B58-BD59-FF329870988C}" destId="{4DFC8ECB-0A50-4981-AFDA-B5EB304D6E35}" srcOrd="0" destOrd="0" presId="urn:microsoft.com/office/officeart/2008/layout/VerticalCurvedList"/>
    <dgm:cxn modelId="{B39E8B24-8982-4369-AE4F-3343E9604694}" srcId="{3D97343A-19C5-48B8-92FC-42589A18EF99}" destId="{C8379351-13F0-4C56-BB3E-55D913378B40}" srcOrd="4" destOrd="0" parTransId="{4E89E7A1-D61A-409C-B632-03DEBFBA2D0A}" sibTransId="{6FFB7673-F64E-431D-9AA5-7EA9DCBEB8EC}"/>
    <dgm:cxn modelId="{34DB0564-A956-4FCC-BA54-AAA200BA512B}" srcId="{3D97343A-19C5-48B8-92FC-42589A18EF99}" destId="{42481AF6-7D7D-4DF6-BE51-5E7B2F02CCF9}" srcOrd="1" destOrd="0" parTransId="{16ABFDDE-B8CF-4B04-BE7A-2B04942B2884}" sibTransId="{CC761057-909B-45FD-8BFD-8F737B96E798}"/>
    <dgm:cxn modelId="{0E0B1D75-ABFB-4F70-8B5C-D01E09F7E830}" srcId="{3D97343A-19C5-48B8-92FC-42589A18EF99}" destId="{2372FDEF-EEE4-4D0C-8720-3BDF8AA72B82}" srcOrd="3" destOrd="0" parTransId="{FA2F869F-6D1D-48A8-B817-665133DD20B7}" sibTransId="{2A458403-64B7-4734-856C-EC2AD0D8236F}"/>
    <dgm:cxn modelId="{2F15D25D-F58F-4960-872A-98453F623BFA}" type="presOf" srcId="{C8379351-13F0-4C56-BB3E-55D913378B40}" destId="{9B392CA2-C461-44DB-863B-240CB21E30C2}" srcOrd="0" destOrd="0" presId="urn:microsoft.com/office/officeart/2008/layout/VerticalCurvedList"/>
    <dgm:cxn modelId="{253E0ABF-4AEF-4A5B-94FC-D52136BD1A73}" srcId="{3D97343A-19C5-48B8-92FC-42589A18EF99}" destId="{71EFBC27-42BA-4B58-BD59-FF329870988C}" srcOrd="2" destOrd="0" parTransId="{F91030A1-CBD0-4153-99BB-3EB844EF1B63}" sibTransId="{5684E13D-B8FA-4703-84CB-F628546D4D68}"/>
    <dgm:cxn modelId="{8F599ACA-A590-43E9-8240-EC42AC1917DC}" type="presOf" srcId="{98479FBF-345A-4270-9940-7A646CE56826}" destId="{3A592628-5015-4BE6-ABB6-C9B35405708D}" srcOrd="0" destOrd="0" presId="urn:microsoft.com/office/officeart/2008/layout/VerticalCurvedList"/>
    <dgm:cxn modelId="{035BA675-8018-4420-AE4F-A836C0CE2CFE}" srcId="{3D97343A-19C5-48B8-92FC-42589A18EF99}" destId="{98479FBF-345A-4270-9940-7A646CE56826}" srcOrd="0" destOrd="0" parTransId="{DD6C0A2E-C90C-4E06-8A26-5C9538C63185}" sibTransId="{8796FB25-E111-4D9A-BA7F-44CDA68E0A13}"/>
    <dgm:cxn modelId="{C3E1C58E-0328-492B-AAB8-D9DB60F955EA}" type="presOf" srcId="{42481AF6-7D7D-4DF6-BE51-5E7B2F02CCF9}" destId="{44F6BF28-DF52-4FAA-8412-24D9D6C72B9A}" srcOrd="0" destOrd="0" presId="urn:microsoft.com/office/officeart/2008/layout/VerticalCurvedList"/>
    <dgm:cxn modelId="{C5612F11-30C0-46FD-AC6E-5BDAED6BBAB3}" type="presParOf" srcId="{9E502E9B-02A7-4B90-9A82-88B09212B30F}" destId="{A4693665-D749-4200-9DC9-EA67D974112A}" srcOrd="0" destOrd="0" presId="urn:microsoft.com/office/officeart/2008/layout/VerticalCurvedList"/>
    <dgm:cxn modelId="{872E8462-3BBD-477C-93E0-8E363C7EFCBA}" type="presParOf" srcId="{A4693665-D749-4200-9DC9-EA67D974112A}" destId="{E27CD356-5A9B-4E2E-B3EC-32024ABA9601}" srcOrd="0" destOrd="0" presId="urn:microsoft.com/office/officeart/2008/layout/VerticalCurvedList"/>
    <dgm:cxn modelId="{F44F4534-0F83-4621-A205-12607374E9DA}" type="presParOf" srcId="{E27CD356-5A9B-4E2E-B3EC-32024ABA9601}" destId="{C32B41C0-4E5A-49D0-9FD2-F5762404A18B}" srcOrd="0" destOrd="0" presId="urn:microsoft.com/office/officeart/2008/layout/VerticalCurvedList"/>
    <dgm:cxn modelId="{F0F56BA3-D5AA-43D0-9442-54D8532CA8B0}" type="presParOf" srcId="{E27CD356-5A9B-4E2E-B3EC-32024ABA9601}" destId="{14573458-06B9-4CCE-883A-FDCA1568FA03}" srcOrd="1" destOrd="0" presId="urn:microsoft.com/office/officeart/2008/layout/VerticalCurvedList"/>
    <dgm:cxn modelId="{326DC37D-E203-41C5-9322-807D2E021FB7}" type="presParOf" srcId="{E27CD356-5A9B-4E2E-B3EC-32024ABA9601}" destId="{4447F1F7-7D97-4F55-A467-F9E05F4D7935}" srcOrd="2" destOrd="0" presId="urn:microsoft.com/office/officeart/2008/layout/VerticalCurvedList"/>
    <dgm:cxn modelId="{DAF3EFF8-AF94-445E-8E8C-C65CCC9E977D}" type="presParOf" srcId="{E27CD356-5A9B-4E2E-B3EC-32024ABA9601}" destId="{09974906-77AB-4D1B-8EDD-796A3045B311}" srcOrd="3" destOrd="0" presId="urn:microsoft.com/office/officeart/2008/layout/VerticalCurvedList"/>
    <dgm:cxn modelId="{4D95CEFA-5038-49C6-86EC-F6E255C17F68}" type="presParOf" srcId="{A4693665-D749-4200-9DC9-EA67D974112A}" destId="{3A592628-5015-4BE6-ABB6-C9B35405708D}" srcOrd="1" destOrd="0" presId="urn:microsoft.com/office/officeart/2008/layout/VerticalCurvedList"/>
    <dgm:cxn modelId="{FA150F5F-D580-415D-86FC-2EF98BC2BD1F}" type="presParOf" srcId="{A4693665-D749-4200-9DC9-EA67D974112A}" destId="{3691F395-E9C7-42EA-A097-BF918B361A63}" srcOrd="2" destOrd="0" presId="urn:microsoft.com/office/officeart/2008/layout/VerticalCurvedList"/>
    <dgm:cxn modelId="{B38DABB3-8104-45B5-A41E-46E07EECCBC5}" type="presParOf" srcId="{3691F395-E9C7-42EA-A097-BF918B361A63}" destId="{5749951F-6886-4543-9476-6D2820ED9C4A}" srcOrd="0" destOrd="0" presId="urn:microsoft.com/office/officeart/2008/layout/VerticalCurvedList"/>
    <dgm:cxn modelId="{E1B91825-A91E-44ED-8AFA-74BD97099A6B}" type="presParOf" srcId="{A4693665-D749-4200-9DC9-EA67D974112A}" destId="{44F6BF28-DF52-4FAA-8412-24D9D6C72B9A}" srcOrd="3" destOrd="0" presId="urn:microsoft.com/office/officeart/2008/layout/VerticalCurvedList"/>
    <dgm:cxn modelId="{814065AC-4E80-4479-B42A-F135ABE3D904}" type="presParOf" srcId="{A4693665-D749-4200-9DC9-EA67D974112A}" destId="{806E9B2D-54FF-4B30-9AD6-30B3B4AE09FF}" srcOrd="4" destOrd="0" presId="urn:microsoft.com/office/officeart/2008/layout/VerticalCurvedList"/>
    <dgm:cxn modelId="{00ADA97C-2354-49F2-A750-922ECD43C3D3}" type="presParOf" srcId="{806E9B2D-54FF-4B30-9AD6-30B3B4AE09FF}" destId="{A0109623-5194-492B-9D01-76B424F87470}" srcOrd="0" destOrd="0" presId="urn:microsoft.com/office/officeart/2008/layout/VerticalCurvedList"/>
    <dgm:cxn modelId="{662A1F8A-D387-448B-A137-F88314BBABAC}" type="presParOf" srcId="{A4693665-D749-4200-9DC9-EA67D974112A}" destId="{4DFC8ECB-0A50-4981-AFDA-B5EB304D6E35}" srcOrd="5" destOrd="0" presId="urn:microsoft.com/office/officeart/2008/layout/VerticalCurvedList"/>
    <dgm:cxn modelId="{B870F13C-CAAB-44EF-856B-6713263086D4}" type="presParOf" srcId="{A4693665-D749-4200-9DC9-EA67D974112A}" destId="{A54CC67E-D2DE-4215-8341-294B43F6313F}" srcOrd="6" destOrd="0" presId="urn:microsoft.com/office/officeart/2008/layout/VerticalCurvedList"/>
    <dgm:cxn modelId="{06E17667-820F-4BEB-BD18-749BDE70E784}" type="presParOf" srcId="{A54CC67E-D2DE-4215-8341-294B43F6313F}" destId="{1AB56938-51E0-47EA-A124-2C56CF91F985}" srcOrd="0" destOrd="0" presId="urn:microsoft.com/office/officeart/2008/layout/VerticalCurvedList"/>
    <dgm:cxn modelId="{78AAC453-BAC6-48E4-B7E7-1253FD44FEDF}" type="presParOf" srcId="{A4693665-D749-4200-9DC9-EA67D974112A}" destId="{217D559B-215E-4476-8F4D-57E40E5F064C}" srcOrd="7" destOrd="0" presId="urn:microsoft.com/office/officeart/2008/layout/VerticalCurvedList"/>
    <dgm:cxn modelId="{6CFDE150-9FB4-451E-8B50-400E6B2F4F86}" type="presParOf" srcId="{A4693665-D749-4200-9DC9-EA67D974112A}" destId="{3C591634-D049-4FCB-9340-6AFCEBFC00DB}" srcOrd="8" destOrd="0" presId="urn:microsoft.com/office/officeart/2008/layout/VerticalCurvedList"/>
    <dgm:cxn modelId="{F2578658-60B7-456E-B50C-F366AC7DBD3F}" type="presParOf" srcId="{3C591634-D049-4FCB-9340-6AFCEBFC00DB}" destId="{6DF5A4B3-AC70-4DD4-B983-15029DB42AA2}" srcOrd="0" destOrd="0" presId="urn:microsoft.com/office/officeart/2008/layout/VerticalCurvedList"/>
    <dgm:cxn modelId="{4C2458DF-2738-4F68-BB6E-C6FE97596CE0}" type="presParOf" srcId="{A4693665-D749-4200-9DC9-EA67D974112A}" destId="{9B392CA2-C461-44DB-863B-240CB21E30C2}" srcOrd="9" destOrd="0" presId="urn:microsoft.com/office/officeart/2008/layout/VerticalCurvedList"/>
    <dgm:cxn modelId="{76D86A9F-F97F-4C8A-99BA-97511DA850FD}" type="presParOf" srcId="{A4693665-D749-4200-9DC9-EA67D974112A}" destId="{AEFB766F-54FF-4420-9E1F-A7B514799E3C}" srcOrd="10" destOrd="0" presId="urn:microsoft.com/office/officeart/2008/layout/VerticalCurvedList"/>
    <dgm:cxn modelId="{238738AC-1E25-4AA1-AC90-50C2074319F7}" type="presParOf" srcId="{AEFB766F-54FF-4420-9E1F-A7B514799E3C}" destId="{E8FD4F2B-BFB0-4BEF-B053-0FD470CEAAC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C8BB63-BA4A-46D2-9994-364124D60E6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tr-TR"/>
        </a:p>
      </dgm:t>
    </dgm:pt>
    <dgm:pt modelId="{C6FAFE90-B178-4E31-AC2B-BBA632CF07DE}">
      <dgm:prSet custT="1"/>
      <dgm:spPr/>
      <dgm:t>
        <a:bodyPr/>
        <a:lstStyle/>
        <a:p>
          <a:pPr rtl="0"/>
          <a:r>
            <a:rPr lang="tr-TR" sz="1800" dirty="0" smtClean="0">
              <a:solidFill>
                <a:schemeClr val="tx1"/>
              </a:solidFill>
            </a:rPr>
            <a:t>Ölçme sonuçlarına ve ölçme işleminin yapıldığı gruba bağlı olarak elde edilen ölçüte </a:t>
          </a:r>
          <a:r>
            <a:rPr lang="tr-TR" sz="1800" b="1" dirty="0" smtClean="0">
              <a:solidFill>
                <a:schemeClr val="tx1"/>
              </a:solidFill>
            </a:rPr>
            <a:t>“bağıl ölçüt” denir.</a:t>
          </a:r>
          <a:endParaRPr lang="tr-TR" sz="1800" dirty="0">
            <a:solidFill>
              <a:schemeClr val="tx1"/>
            </a:solidFill>
          </a:endParaRPr>
        </a:p>
      </dgm:t>
    </dgm:pt>
    <dgm:pt modelId="{B0591D00-32BC-4F2E-8A48-412825AF775C}" type="parTrans" cxnId="{5F8A5470-11AC-4C7A-9592-B8FFAF0F2E61}">
      <dgm:prSet/>
      <dgm:spPr/>
      <dgm:t>
        <a:bodyPr/>
        <a:lstStyle/>
        <a:p>
          <a:endParaRPr lang="tr-TR" sz="1800">
            <a:solidFill>
              <a:schemeClr val="tx1"/>
            </a:solidFill>
          </a:endParaRPr>
        </a:p>
      </dgm:t>
    </dgm:pt>
    <dgm:pt modelId="{5A6EC111-7298-49EA-BD6D-BB931AA1AF49}" type="sibTrans" cxnId="{5F8A5470-11AC-4C7A-9592-B8FFAF0F2E61}">
      <dgm:prSet/>
      <dgm:spPr/>
      <dgm:t>
        <a:bodyPr/>
        <a:lstStyle/>
        <a:p>
          <a:endParaRPr lang="tr-TR" sz="1800">
            <a:solidFill>
              <a:schemeClr val="tx1"/>
            </a:solidFill>
          </a:endParaRPr>
        </a:p>
      </dgm:t>
    </dgm:pt>
    <dgm:pt modelId="{32CF6564-BEC7-48D3-8095-663F2786DA35}">
      <dgm:prSet custT="1"/>
      <dgm:spPr/>
      <dgm:t>
        <a:bodyPr/>
        <a:lstStyle/>
        <a:p>
          <a:pPr rtl="0"/>
          <a:r>
            <a:rPr lang="tr-TR" sz="1800" dirty="0" smtClean="0">
              <a:solidFill>
                <a:schemeClr val="tx1"/>
              </a:solidFill>
            </a:rPr>
            <a:t>Sınıf ortalamasının üzerinde puan alan öğrenciler dersten geçer.</a:t>
          </a:r>
          <a:endParaRPr lang="tr-TR" sz="1800" dirty="0">
            <a:solidFill>
              <a:schemeClr val="tx1"/>
            </a:solidFill>
          </a:endParaRPr>
        </a:p>
      </dgm:t>
    </dgm:pt>
    <dgm:pt modelId="{23E284DF-A65F-4C4D-88DD-B5C898E8A347}" type="parTrans" cxnId="{163560FD-AA7B-47F2-AB9D-95A9FF6FB404}">
      <dgm:prSet/>
      <dgm:spPr/>
      <dgm:t>
        <a:bodyPr/>
        <a:lstStyle/>
        <a:p>
          <a:endParaRPr lang="tr-TR" sz="1800">
            <a:solidFill>
              <a:schemeClr val="tx1"/>
            </a:solidFill>
          </a:endParaRPr>
        </a:p>
      </dgm:t>
    </dgm:pt>
    <dgm:pt modelId="{125E712F-BBE5-4F45-A0EF-B7E35997F0E5}" type="sibTrans" cxnId="{163560FD-AA7B-47F2-AB9D-95A9FF6FB404}">
      <dgm:prSet/>
      <dgm:spPr/>
      <dgm:t>
        <a:bodyPr/>
        <a:lstStyle/>
        <a:p>
          <a:endParaRPr lang="tr-TR" sz="1800">
            <a:solidFill>
              <a:schemeClr val="tx1"/>
            </a:solidFill>
          </a:endParaRPr>
        </a:p>
      </dgm:t>
    </dgm:pt>
    <dgm:pt modelId="{A841AF09-AFC5-4AE2-92DB-4984AFCFB9C7}">
      <dgm:prSet custT="1"/>
      <dgm:spPr/>
      <dgm:t>
        <a:bodyPr/>
        <a:lstStyle/>
        <a:p>
          <a:pPr rtl="0"/>
          <a:r>
            <a:rPr lang="tr-TR" sz="1800" dirty="0" smtClean="0">
              <a:solidFill>
                <a:schemeClr val="tx1"/>
              </a:solidFill>
            </a:rPr>
            <a:t>İlk 3 girenlere altın madalya verilecek</a:t>
          </a:r>
          <a:endParaRPr lang="tr-TR" sz="1800" dirty="0">
            <a:solidFill>
              <a:schemeClr val="tx1"/>
            </a:solidFill>
          </a:endParaRPr>
        </a:p>
      </dgm:t>
    </dgm:pt>
    <dgm:pt modelId="{8E04BC67-1732-415C-B59A-EAF1F8CA7575}" type="parTrans" cxnId="{705D1A76-FC73-41CA-9E46-C323D7F98DD2}">
      <dgm:prSet/>
      <dgm:spPr/>
      <dgm:t>
        <a:bodyPr/>
        <a:lstStyle/>
        <a:p>
          <a:endParaRPr lang="tr-TR" sz="1800">
            <a:solidFill>
              <a:schemeClr val="tx1"/>
            </a:solidFill>
          </a:endParaRPr>
        </a:p>
      </dgm:t>
    </dgm:pt>
    <dgm:pt modelId="{4D7E720D-F5F0-4876-9529-68A0A3EE2867}" type="sibTrans" cxnId="{705D1A76-FC73-41CA-9E46-C323D7F98DD2}">
      <dgm:prSet/>
      <dgm:spPr/>
      <dgm:t>
        <a:bodyPr/>
        <a:lstStyle/>
        <a:p>
          <a:endParaRPr lang="tr-TR" sz="1800">
            <a:solidFill>
              <a:schemeClr val="tx1"/>
            </a:solidFill>
          </a:endParaRPr>
        </a:p>
      </dgm:t>
    </dgm:pt>
    <dgm:pt modelId="{2C465985-BF12-4464-8411-65BF548B6C17}">
      <dgm:prSet custT="1"/>
      <dgm:spPr/>
      <dgm:t>
        <a:bodyPr/>
        <a:lstStyle/>
        <a:p>
          <a:pPr rtl="0"/>
          <a:r>
            <a:rPr lang="tr-TR" sz="1800" smtClean="0">
              <a:solidFill>
                <a:schemeClr val="tx1"/>
              </a:solidFill>
            </a:rPr>
            <a:t>Aritmetik ortalaması en yüksek 2 öğrenciye burs verilecek</a:t>
          </a:r>
          <a:endParaRPr lang="tr-TR" sz="1800">
            <a:solidFill>
              <a:schemeClr val="tx1"/>
            </a:solidFill>
          </a:endParaRPr>
        </a:p>
      </dgm:t>
    </dgm:pt>
    <dgm:pt modelId="{61614BFE-9451-4241-ACA8-801728122B7F}" type="parTrans" cxnId="{8C75F249-0E3D-44E7-8307-156BA5D7F42A}">
      <dgm:prSet/>
      <dgm:spPr/>
      <dgm:t>
        <a:bodyPr/>
        <a:lstStyle/>
        <a:p>
          <a:endParaRPr lang="tr-TR" sz="1800">
            <a:solidFill>
              <a:schemeClr val="tx1"/>
            </a:solidFill>
          </a:endParaRPr>
        </a:p>
      </dgm:t>
    </dgm:pt>
    <dgm:pt modelId="{413B4B4D-C855-48F8-9407-70F129052864}" type="sibTrans" cxnId="{8C75F249-0E3D-44E7-8307-156BA5D7F42A}">
      <dgm:prSet/>
      <dgm:spPr/>
      <dgm:t>
        <a:bodyPr/>
        <a:lstStyle/>
        <a:p>
          <a:endParaRPr lang="tr-TR" sz="1800">
            <a:solidFill>
              <a:schemeClr val="tx1"/>
            </a:solidFill>
          </a:endParaRPr>
        </a:p>
      </dgm:t>
    </dgm:pt>
    <dgm:pt modelId="{CFF526B1-4367-41A2-980B-FAA9565B1436}" type="pres">
      <dgm:prSet presAssocID="{0EC8BB63-BA4A-46D2-9994-364124D60E68}" presName="Name0" presStyleCnt="0">
        <dgm:presLayoutVars>
          <dgm:chMax val="7"/>
          <dgm:chPref val="7"/>
          <dgm:dir/>
        </dgm:presLayoutVars>
      </dgm:prSet>
      <dgm:spPr/>
      <dgm:t>
        <a:bodyPr/>
        <a:lstStyle/>
        <a:p>
          <a:endParaRPr lang="tr-TR"/>
        </a:p>
      </dgm:t>
    </dgm:pt>
    <dgm:pt modelId="{F09EF7A3-B909-4290-8EEC-5901F469FA2A}" type="pres">
      <dgm:prSet presAssocID="{0EC8BB63-BA4A-46D2-9994-364124D60E68}" presName="Name1" presStyleCnt="0"/>
      <dgm:spPr/>
    </dgm:pt>
    <dgm:pt modelId="{653A4CA8-3508-4E8C-9C89-49612D244E3D}" type="pres">
      <dgm:prSet presAssocID="{0EC8BB63-BA4A-46D2-9994-364124D60E68}" presName="cycle" presStyleCnt="0"/>
      <dgm:spPr/>
    </dgm:pt>
    <dgm:pt modelId="{122754D6-D8F5-4747-9433-C13931393084}" type="pres">
      <dgm:prSet presAssocID="{0EC8BB63-BA4A-46D2-9994-364124D60E68}" presName="srcNode" presStyleLbl="node1" presStyleIdx="0" presStyleCnt="4"/>
      <dgm:spPr/>
    </dgm:pt>
    <dgm:pt modelId="{DA9C0423-B8CD-4EBF-99C0-486D333BE771}" type="pres">
      <dgm:prSet presAssocID="{0EC8BB63-BA4A-46D2-9994-364124D60E68}" presName="conn" presStyleLbl="parChTrans1D2" presStyleIdx="0" presStyleCnt="1"/>
      <dgm:spPr/>
      <dgm:t>
        <a:bodyPr/>
        <a:lstStyle/>
        <a:p>
          <a:endParaRPr lang="tr-TR"/>
        </a:p>
      </dgm:t>
    </dgm:pt>
    <dgm:pt modelId="{E9ABD456-7046-4861-B947-0BA75F57CB23}" type="pres">
      <dgm:prSet presAssocID="{0EC8BB63-BA4A-46D2-9994-364124D60E68}" presName="extraNode" presStyleLbl="node1" presStyleIdx="0" presStyleCnt="4"/>
      <dgm:spPr/>
    </dgm:pt>
    <dgm:pt modelId="{A8027BCC-1BE7-4C57-979F-2E9CA829FE41}" type="pres">
      <dgm:prSet presAssocID="{0EC8BB63-BA4A-46D2-9994-364124D60E68}" presName="dstNode" presStyleLbl="node1" presStyleIdx="0" presStyleCnt="4"/>
      <dgm:spPr/>
    </dgm:pt>
    <dgm:pt modelId="{E0BA11F9-C66C-4F80-85D4-5D97204373CA}" type="pres">
      <dgm:prSet presAssocID="{C6FAFE90-B178-4E31-AC2B-BBA632CF07DE}" presName="text_1" presStyleLbl="node1" presStyleIdx="0" presStyleCnt="4" custScaleY="160573">
        <dgm:presLayoutVars>
          <dgm:bulletEnabled val="1"/>
        </dgm:presLayoutVars>
      </dgm:prSet>
      <dgm:spPr/>
      <dgm:t>
        <a:bodyPr/>
        <a:lstStyle/>
        <a:p>
          <a:endParaRPr lang="tr-TR"/>
        </a:p>
      </dgm:t>
    </dgm:pt>
    <dgm:pt modelId="{899DCC03-B073-4DCD-8AD5-88BDA33481BF}" type="pres">
      <dgm:prSet presAssocID="{C6FAFE90-B178-4E31-AC2B-BBA632CF07DE}" presName="accent_1" presStyleCnt="0"/>
      <dgm:spPr/>
    </dgm:pt>
    <dgm:pt modelId="{6A567145-EED9-4C6B-97E4-165B279B2129}" type="pres">
      <dgm:prSet presAssocID="{C6FAFE90-B178-4E31-AC2B-BBA632CF07DE}" presName="accentRepeatNode" presStyleLbl="solidFgAcc1" presStyleIdx="0" presStyleCnt="4"/>
      <dgm:spPr/>
    </dgm:pt>
    <dgm:pt modelId="{5CD04C05-55DB-4B32-9CF8-05D90D10D502}" type="pres">
      <dgm:prSet presAssocID="{32CF6564-BEC7-48D3-8095-663F2786DA35}" presName="text_2" presStyleLbl="node1" presStyleIdx="1" presStyleCnt="4" custScaleY="141544">
        <dgm:presLayoutVars>
          <dgm:bulletEnabled val="1"/>
        </dgm:presLayoutVars>
      </dgm:prSet>
      <dgm:spPr/>
      <dgm:t>
        <a:bodyPr/>
        <a:lstStyle/>
        <a:p>
          <a:endParaRPr lang="tr-TR"/>
        </a:p>
      </dgm:t>
    </dgm:pt>
    <dgm:pt modelId="{25EB6CD6-DC6C-4D06-80DC-D540815ADF24}" type="pres">
      <dgm:prSet presAssocID="{32CF6564-BEC7-48D3-8095-663F2786DA35}" presName="accent_2" presStyleCnt="0"/>
      <dgm:spPr/>
    </dgm:pt>
    <dgm:pt modelId="{B790F2B1-7797-48FB-9634-0FED0A44F177}" type="pres">
      <dgm:prSet presAssocID="{32CF6564-BEC7-48D3-8095-663F2786DA35}" presName="accentRepeatNode" presStyleLbl="solidFgAcc1" presStyleIdx="1" presStyleCnt="4"/>
      <dgm:spPr/>
    </dgm:pt>
    <dgm:pt modelId="{F7BE1AD5-B43A-4B9B-99E4-635112111B53}" type="pres">
      <dgm:prSet presAssocID="{A841AF09-AFC5-4AE2-92DB-4984AFCFB9C7}" presName="text_3" presStyleLbl="node1" presStyleIdx="2" presStyleCnt="4">
        <dgm:presLayoutVars>
          <dgm:bulletEnabled val="1"/>
        </dgm:presLayoutVars>
      </dgm:prSet>
      <dgm:spPr/>
      <dgm:t>
        <a:bodyPr/>
        <a:lstStyle/>
        <a:p>
          <a:endParaRPr lang="tr-TR"/>
        </a:p>
      </dgm:t>
    </dgm:pt>
    <dgm:pt modelId="{7270B088-FE11-49EE-A2DD-E87FF94A953A}" type="pres">
      <dgm:prSet presAssocID="{A841AF09-AFC5-4AE2-92DB-4984AFCFB9C7}" presName="accent_3" presStyleCnt="0"/>
      <dgm:spPr/>
    </dgm:pt>
    <dgm:pt modelId="{6380D7F1-3142-48E9-B5A9-316FFEE9203D}" type="pres">
      <dgm:prSet presAssocID="{A841AF09-AFC5-4AE2-92DB-4984AFCFB9C7}" presName="accentRepeatNode" presStyleLbl="solidFgAcc1" presStyleIdx="2" presStyleCnt="4"/>
      <dgm:spPr/>
    </dgm:pt>
    <dgm:pt modelId="{39E9A328-7403-48F0-86CC-26477B2D9126}" type="pres">
      <dgm:prSet presAssocID="{2C465985-BF12-4464-8411-65BF548B6C17}" presName="text_4" presStyleLbl="node1" presStyleIdx="3" presStyleCnt="4">
        <dgm:presLayoutVars>
          <dgm:bulletEnabled val="1"/>
        </dgm:presLayoutVars>
      </dgm:prSet>
      <dgm:spPr/>
      <dgm:t>
        <a:bodyPr/>
        <a:lstStyle/>
        <a:p>
          <a:endParaRPr lang="tr-TR"/>
        </a:p>
      </dgm:t>
    </dgm:pt>
    <dgm:pt modelId="{DEC6CA3E-2B4E-4902-AFC4-F70FBDB24A18}" type="pres">
      <dgm:prSet presAssocID="{2C465985-BF12-4464-8411-65BF548B6C17}" presName="accent_4" presStyleCnt="0"/>
      <dgm:spPr/>
    </dgm:pt>
    <dgm:pt modelId="{4A5B0028-93DC-43E2-9D1F-1B025320A343}" type="pres">
      <dgm:prSet presAssocID="{2C465985-BF12-4464-8411-65BF548B6C17}" presName="accentRepeatNode" presStyleLbl="solidFgAcc1" presStyleIdx="3" presStyleCnt="4"/>
      <dgm:spPr/>
    </dgm:pt>
  </dgm:ptLst>
  <dgm:cxnLst>
    <dgm:cxn modelId="{F37BB711-68A0-4E34-B3B0-A4B865D75EB3}" type="presOf" srcId="{0EC8BB63-BA4A-46D2-9994-364124D60E68}" destId="{CFF526B1-4367-41A2-980B-FAA9565B1436}" srcOrd="0" destOrd="0" presId="urn:microsoft.com/office/officeart/2008/layout/VerticalCurvedList"/>
    <dgm:cxn modelId="{78191E6F-A6E3-4DE5-8A40-6FE8462CE849}" type="presOf" srcId="{5A6EC111-7298-49EA-BD6D-BB931AA1AF49}" destId="{DA9C0423-B8CD-4EBF-99C0-486D333BE771}" srcOrd="0" destOrd="0" presId="urn:microsoft.com/office/officeart/2008/layout/VerticalCurvedList"/>
    <dgm:cxn modelId="{163560FD-AA7B-47F2-AB9D-95A9FF6FB404}" srcId="{0EC8BB63-BA4A-46D2-9994-364124D60E68}" destId="{32CF6564-BEC7-48D3-8095-663F2786DA35}" srcOrd="1" destOrd="0" parTransId="{23E284DF-A65F-4C4D-88DD-B5C898E8A347}" sibTransId="{125E712F-BBE5-4F45-A0EF-B7E35997F0E5}"/>
    <dgm:cxn modelId="{8C75F249-0E3D-44E7-8307-156BA5D7F42A}" srcId="{0EC8BB63-BA4A-46D2-9994-364124D60E68}" destId="{2C465985-BF12-4464-8411-65BF548B6C17}" srcOrd="3" destOrd="0" parTransId="{61614BFE-9451-4241-ACA8-801728122B7F}" sibTransId="{413B4B4D-C855-48F8-9407-70F129052864}"/>
    <dgm:cxn modelId="{705D1A76-FC73-41CA-9E46-C323D7F98DD2}" srcId="{0EC8BB63-BA4A-46D2-9994-364124D60E68}" destId="{A841AF09-AFC5-4AE2-92DB-4984AFCFB9C7}" srcOrd="2" destOrd="0" parTransId="{8E04BC67-1732-415C-B59A-EAF1F8CA7575}" sibTransId="{4D7E720D-F5F0-4876-9529-68A0A3EE2867}"/>
    <dgm:cxn modelId="{6A402F8E-21EB-4AC5-ABC9-A929B4F11C6E}" type="presOf" srcId="{A841AF09-AFC5-4AE2-92DB-4984AFCFB9C7}" destId="{F7BE1AD5-B43A-4B9B-99E4-635112111B53}" srcOrd="0" destOrd="0" presId="urn:microsoft.com/office/officeart/2008/layout/VerticalCurvedList"/>
    <dgm:cxn modelId="{67935756-1152-482D-A20C-8E1D70B79546}" type="presOf" srcId="{32CF6564-BEC7-48D3-8095-663F2786DA35}" destId="{5CD04C05-55DB-4B32-9CF8-05D90D10D502}" srcOrd="0" destOrd="0" presId="urn:microsoft.com/office/officeart/2008/layout/VerticalCurvedList"/>
    <dgm:cxn modelId="{4B275E94-D323-4E31-B736-BA52C3A1AD7B}" type="presOf" srcId="{C6FAFE90-B178-4E31-AC2B-BBA632CF07DE}" destId="{E0BA11F9-C66C-4F80-85D4-5D97204373CA}" srcOrd="0" destOrd="0" presId="urn:microsoft.com/office/officeart/2008/layout/VerticalCurvedList"/>
    <dgm:cxn modelId="{07FBB1D7-78F5-455E-A522-039FB81E1013}" type="presOf" srcId="{2C465985-BF12-4464-8411-65BF548B6C17}" destId="{39E9A328-7403-48F0-86CC-26477B2D9126}" srcOrd="0" destOrd="0" presId="urn:microsoft.com/office/officeart/2008/layout/VerticalCurvedList"/>
    <dgm:cxn modelId="{5F8A5470-11AC-4C7A-9592-B8FFAF0F2E61}" srcId="{0EC8BB63-BA4A-46D2-9994-364124D60E68}" destId="{C6FAFE90-B178-4E31-AC2B-BBA632CF07DE}" srcOrd="0" destOrd="0" parTransId="{B0591D00-32BC-4F2E-8A48-412825AF775C}" sibTransId="{5A6EC111-7298-49EA-BD6D-BB931AA1AF49}"/>
    <dgm:cxn modelId="{D4553A04-DD61-4F48-B0D0-27001F3A414D}" type="presParOf" srcId="{CFF526B1-4367-41A2-980B-FAA9565B1436}" destId="{F09EF7A3-B909-4290-8EEC-5901F469FA2A}" srcOrd="0" destOrd="0" presId="urn:microsoft.com/office/officeart/2008/layout/VerticalCurvedList"/>
    <dgm:cxn modelId="{082C3E63-96BA-4773-A649-C752A0B16535}" type="presParOf" srcId="{F09EF7A3-B909-4290-8EEC-5901F469FA2A}" destId="{653A4CA8-3508-4E8C-9C89-49612D244E3D}" srcOrd="0" destOrd="0" presId="urn:microsoft.com/office/officeart/2008/layout/VerticalCurvedList"/>
    <dgm:cxn modelId="{3DED97A0-803D-41AD-AC94-35B9761979D9}" type="presParOf" srcId="{653A4CA8-3508-4E8C-9C89-49612D244E3D}" destId="{122754D6-D8F5-4747-9433-C13931393084}" srcOrd="0" destOrd="0" presId="urn:microsoft.com/office/officeart/2008/layout/VerticalCurvedList"/>
    <dgm:cxn modelId="{BA9E6727-8EC2-4599-AA7F-6729622B1B3D}" type="presParOf" srcId="{653A4CA8-3508-4E8C-9C89-49612D244E3D}" destId="{DA9C0423-B8CD-4EBF-99C0-486D333BE771}" srcOrd="1" destOrd="0" presId="urn:microsoft.com/office/officeart/2008/layout/VerticalCurvedList"/>
    <dgm:cxn modelId="{D4424482-0DE1-47E7-87B4-B50873A6E11C}" type="presParOf" srcId="{653A4CA8-3508-4E8C-9C89-49612D244E3D}" destId="{E9ABD456-7046-4861-B947-0BA75F57CB23}" srcOrd="2" destOrd="0" presId="urn:microsoft.com/office/officeart/2008/layout/VerticalCurvedList"/>
    <dgm:cxn modelId="{AAC2198A-8E06-493A-A255-4AB1C8F91582}" type="presParOf" srcId="{653A4CA8-3508-4E8C-9C89-49612D244E3D}" destId="{A8027BCC-1BE7-4C57-979F-2E9CA829FE41}" srcOrd="3" destOrd="0" presId="urn:microsoft.com/office/officeart/2008/layout/VerticalCurvedList"/>
    <dgm:cxn modelId="{3D6AE35D-95BF-498C-82AE-4F2BA95DF49F}" type="presParOf" srcId="{F09EF7A3-B909-4290-8EEC-5901F469FA2A}" destId="{E0BA11F9-C66C-4F80-85D4-5D97204373CA}" srcOrd="1" destOrd="0" presId="urn:microsoft.com/office/officeart/2008/layout/VerticalCurvedList"/>
    <dgm:cxn modelId="{C18010DE-8F9E-4977-95FB-17F1C2FE03BE}" type="presParOf" srcId="{F09EF7A3-B909-4290-8EEC-5901F469FA2A}" destId="{899DCC03-B073-4DCD-8AD5-88BDA33481BF}" srcOrd="2" destOrd="0" presId="urn:microsoft.com/office/officeart/2008/layout/VerticalCurvedList"/>
    <dgm:cxn modelId="{FA73775D-5D2A-468A-B969-A50C9500071A}" type="presParOf" srcId="{899DCC03-B073-4DCD-8AD5-88BDA33481BF}" destId="{6A567145-EED9-4C6B-97E4-165B279B2129}" srcOrd="0" destOrd="0" presId="urn:microsoft.com/office/officeart/2008/layout/VerticalCurvedList"/>
    <dgm:cxn modelId="{DD2D2F60-BE42-495F-8213-D363992A5B18}" type="presParOf" srcId="{F09EF7A3-B909-4290-8EEC-5901F469FA2A}" destId="{5CD04C05-55DB-4B32-9CF8-05D90D10D502}" srcOrd="3" destOrd="0" presId="urn:microsoft.com/office/officeart/2008/layout/VerticalCurvedList"/>
    <dgm:cxn modelId="{C16AAAB0-0B14-4787-AD22-50C90F000C7A}" type="presParOf" srcId="{F09EF7A3-B909-4290-8EEC-5901F469FA2A}" destId="{25EB6CD6-DC6C-4D06-80DC-D540815ADF24}" srcOrd="4" destOrd="0" presId="urn:microsoft.com/office/officeart/2008/layout/VerticalCurvedList"/>
    <dgm:cxn modelId="{FBBB24AB-B22F-421E-8E43-1BD2724D2F9E}" type="presParOf" srcId="{25EB6CD6-DC6C-4D06-80DC-D540815ADF24}" destId="{B790F2B1-7797-48FB-9634-0FED0A44F177}" srcOrd="0" destOrd="0" presId="urn:microsoft.com/office/officeart/2008/layout/VerticalCurvedList"/>
    <dgm:cxn modelId="{A7A44F03-3F87-4CA1-A7BA-87F96D4E438C}" type="presParOf" srcId="{F09EF7A3-B909-4290-8EEC-5901F469FA2A}" destId="{F7BE1AD5-B43A-4B9B-99E4-635112111B53}" srcOrd="5" destOrd="0" presId="urn:microsoft.com/office/officeart/2008/layout/VerticalCurvedList"/>
    <dgm:cxn modelId="{FA185505-33B7-421E-AFC4-A4790DC46454}" type="presParOf" srcId="{F09EF7A3-B909-4290-8EEC-5901F469FA2A}" destId="{7270B088-FE11-49EE-A2DD-E87FF94A953A}" srcOrd="6" destOrd="0" presId="urn:microsoft.com/office/officeart/2008/layout/VerticalCurvedList"/>
    <dgm:cxn modelId="{50E5E63D-C6D5-45EC-BCDB-DE98686C4E4E}" type="presParOf" srcId="{7270B088-FE11-49EE-A2DD-E87FF94A953A}" destId="{6380D7F1-3142-48E9-B5A9-316FFEE9203D}" srcOrd="0" destOrd="0" presId="urn:microsoft.com/office/officeart/2008/layout/VerticalCurvedList"/>
    <dgm:cxn modelId="{2F2E46D7-EC33-49BC-A7F0-686E7A5D2B68}" type="presParOf" srcId="{F09EF7A3-B909-4290-8EEC-5901F469FA2A}" destId="{39E9A328-7403-48F0-86CC-26477B2D9126}" srcOrd="7" destOrd="0" presId="urn:microsoft.com/office/officeart/2008/layout/VerticalCurvedList"/>
    <dgm:cxn modelId="{1703D50F-2F95-4A35-926E-11B86DB23B24}" type="presParOf" srcId="{F09EF7A3-B909-4290-8EEC-5901F469FA2A}" destId="{DEC6CA3E-2B4E-4902-AFC4-F70FBDB24A18}" srcOrd="8" destOrd="0" presId="urn:microsoft.com/office/officeart/2008/layout/VerticalCurvedList"/>
    <dgm:cxn modelId="{E31B398A-4523-4FAA-9413-D9084D26E9B1}" type="presParOf" srcId="{DEC6CA3E-2B4E-4902-AFC4-F70FBDB24A18}" destId="{4A5B0028-93DC-43E2-9D1F-1B025320A343}"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22D1F-FC61-4A2A-9323-53EFFEC8A308}">
      <dsp:nvSpPr>
        <dsp:cNvPr id="0" name=""/>
        <dsp:cNvSpPr/>
      </dsp:nvSpPr>
      <dsp:spPr>
        <a:xfrm>
          <a:off x="1516" y="0"/>
          <a:ext cx="2359247" cy="271062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tr-TR" sz="3800" kern="1200" dirty="0" smtClean="0"/>
            <a:t>Girdiler</a:t>
          </a:r>
          <a:endParaRPr lang="tr-TR" sz="3800" kern="1200" dirty="0"/>
        </a:p>
      </dsp:txBody>
      <dsp:txXfrm>
        <a:off x="1516" y="1084250"/>
        <a:ext cx="2359247" cy="1084250"/>
      </dsp:txXfrm>
    </dsp:sp>
    <dsp:sp modelId="{55FD037E-0065-4897-AB8F-8E5CA2B21635}">
      <dsp:nvSpPr>
        <dsp:cNvPr id="0" name=""/>
        <dsp:cNvSpPr/>
      </dsp:nvSpPr>
      <dsp:spPr>
        <a:xfrm>
          <a:off x="729821" y="162637"/>
          <a:ext cx="902638" cy="902638"/>
        </a:xfrm>
        <a:prstGeom prst="ellipse">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B5D0CCA-CA14-4D0F-8DC2-FDAB3EE92316}">
      <dsp:nvSpPr>
        <dsp:cNvPr id="0" name=""/>
        <dsp:cNvSpPr/>
      </dsp:nvSpPr>
      <dsp:spPr>
        <a:xfrm>
          <a:off x="2421302" y="0"/>
          <a:ext cx="2359247" cy="271062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tr-TR" sz="3800" kern="1200" dirty="0" smtClean="0"/>
            <a:t>Süreç</a:t>
          </a:r>
          <a:endParaRPr lang="tr-TR" sz="3800" kern="1200" dirty="0"/>
        </a:p>
      </dsp:txBody>
      <dsp:txXfrm>
        <a:off x="2421302" y="1084250"/>
        <a:ext cx="2359247" cy="1084250"/>
      </dsp:txXfrm>
    </dsp:sp>
    <dsp:sp modelId="{8D1E0F92-8F98-497B-B4DD-01080B876E2E}">
      <dsp:nvSpPr>
        <dsp:cNvPr id="0" name=""/>
        <dsp:cNvSpPr/>
      </dsp:nvSpPr>
      <dsp:spPr>
        <a:xfrm>
          <a:off x="3159846" y="162637"/>
          <a:ext cx="902638" cy="902638"/>
        </a:xfrm>
        <a:prstGeom prst="ellipse">
          <a:avLst/>
        </a:prstGeom>
        <a:blipFill rotWithShape="1">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F0DB3F8-4E98-4DF5-A783-721B035A75BC}">
      <dsp:nvSpPr>
        <dsp:cNvPr id="0" name=""/>
        <dsp:cNvSpPr/>
      </dsp:nvSpPr>
      <dsp:spPr>
        <a:xfrm>
          <a:off x="4861566" y="0"/>
          <a:ext cx="2359247" cy="2710625"/>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tr-TR" sz="3800" kern="1200" dirty="0" smtClean="0"/>
            <a:t>Çıktılar</a:t>
          </a:r>
          <a:endParaRPr lang="tr-TR" sz="3800" kern="1200" dirty="0"/>
        </a:p>
      </dsp:txBody>
      <dsp:txXfrm>
        <a:off x="4861566" y="1084250"/>
        <a:ext cx="2359247" cy="1084250"/>
      </dsp:txXfrm>
    </dsp:sp>
    <dsp:sp modelId="{D7C1C12F-A407-461F-B61B-CF2DFFC6B951}">
      <dsp:nvSpPr>
        <dsp:cNvPr id="0" name=""/>
        <dsp:cNvSpPr/>
      </dsp:nvSpPr>
      <dsp:spPr>
        <a:xfrm>
          <a:off x="5589871" y="162637"/>
          <a:ext cx="902638" cy="902638"/>
        </a:xfrm>
        <a:prstGeom prst="ellipse">
          <a:avLst/>
        </a:prstGeom>
        <a:blipFill rotWithShape="1">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ED1F0AF-8038-4CC6-9A15-DC0E1F71251A}">
      <dsp:nvSpPr>
        <dsp:cNvPr id="0" name=""/>
        <dsp:cNvSpPr/>
      </dsp:nvSpPr>
      <dsp:spPr>
        <a:xfrm>
          <a:off x="310953" y="2304031"/>
          <a:ext cx="6644544" cy="406593"/>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42858-0518-4B20-AB7E-D68807AE2D33}">
      <dsp:nvSpPr>
        <dsp:cNvPr id="0" name=""/>
        <dsp:cNvSpPr/>
      </dsp:nvSpPr>
      <dsp:spPr>
        <a:xfrm>
          <a:off x="2735622" y="-183899"/>
          <a:ext cx="2173393" cy="131530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Hedef (Program çıktıları)</a:t>
          </a:r>
        </a:p>
        <a:p>
          <a:pPr lvl="0" algn="ctr" defTabSz="844550">
            <a:lnSpc>
              <a:spcPct val="90000"/>
            </a:lnSpc>
            <a:spcBef>
              <a:spcPct val="0"/>
            </a:spcBef>
            <a:spcAft>
              <a:spcPct val="35000"/>
            </a:spcAft>
          </a:pPr>
          <a:r>
            <a:rPr lang="tr-TR" sz="1900" kern="1200" dirty="0" smtClean="0"/>
            <a:t>(Niçin?)</a:t>
          </a:r>
          <a:endParaRPr lang="tr-TR" sz="1900" kern="1200" dirty="0"/>
        </a:p>
      </dsp:txBody>
      <dsp:txXfrm>
        <a:off x="2799830" y="-119691"/>
        <a:ext cx="2044977" cy="1186891"/>
      </dsp:txXfrm>
    </dsp:sp>
    <dsp:sp modelId="{A80C7017-3BBF-47F8-8FB4-C003436CFFDE}">
      <dsp:nvSpPr>
        <dsp:cNvPr id="0" name=""/>
        <dsp:cNvSpPr/>
      </dsp:nvSpPr>
      <dsp:spPr>
        <a:xfrm>
          <a:off x="2264073" y="473754"/>
          <a:ext cx="3116491" cy="3116491"/>
        </a:xfrm>
        <a:custGeom>
          <a:avLst/>
          <a:gdLst/>
          <a:ahLst/>
          <a:cxnLst/>
          <a:rect l="0" t="0" r="0" b="0"/>
          <a:pathLst>
            <a:path>
              <a:moveTo>
                <a:pt x="2722747" y="522839"/>
              </a:moveTo>
              <a:arcTo wR="1558245" hR="1558245" stAng="19101504" swAng="752210"/>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704B7D2-FC44-4481-96DF-1E5A31F2A9CB}">
      <dsp:nvSpPr>
        <dsp:cNvPr id="0" name=""/>
        <dsp:cNvSpPr/>
      </dsp:nvSpPr>
      <dsp:spPr>
        <a:xfrm>
          <a:off x="4293867" y="1374346"/>
          <a:ext cx="2173393" cy="1315307"/>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Ölçme</a:t>
          </a:r>
        </a:p>
        <a:p>
          <a:pPr lvl="0" algn="ctr" defTabSz="844550">
            <a:lnSpc>
              <a:spcPct val="90000"/>
            </a:lnSpc>
            <a:spcBef>
              <a:spcPct val="0"/>
            </a:spcBef>
            <a:spcAft>
              <a:spcPct val="35000"/>
            </a:spcAft>
          </a:pPr>
          <a:r>
            <a:rPr lang="tr-TR" sz="1900" kern="1200" dirty="0" smtClean="0"/>
            <a:t>Değerlendirme</a:t>
          </a:r>
        </a:p>
        <a:p>
          <a:pPr lvl="0" algn="ctr" defTabSz="844550">
            <a:lnSpc>
              <a:spcPct val="90000"/>
            </a:lnSpc>
            <a:spcBef>
              <a:spcPct val="0"/>
            </a:spcBef>
            <a:spcAft>
              <a:spcPct val="35000"/>
            </a:spcAft>
          </a:pPr>
          <a:r>
            <a:rPr lang="tr-TR" sz="1900" kern="1200" dirty="0" smtClean="0"/>
            <a:t>(Ne Kadar?)</a:t>
          </a:r>
          <a:endParaRPr lang="tr-TR" sz="1900" kern="1200" dirty="0"/>
        </a:p>
      </dsp:txBody>
      <dsp:txXfrm>
        <a:off x="4358075" y="1438554"/>
        <a:ext cx="2044977" cy="1186891"/>
      </dsp:txXfrm>
    </dsp:sp>
    <dsp:sp modelId="{9CC88A37-4AA3-4140-A335-309DBB59360F}">
      <dsp:nvSpPr>
        <dsp:cNvPr id="0" name=""/>
        <dsp:cNvSpPr/>
      </dsp:nvSpPr>
      <dsp:spPr>
        <a:xfrm>
          <a:off x="2264073" y="473754"/>
          <a:ext cx="3116491" cy="3116491"/>
        </a:xfrm>
        <a:custGeom>
          <a:avLst/>
          <a:gdLst/>
          <a:ahLst/>
          <a:cxnLst/>
          <a:rect l="0" t="0" r="0" b="0"/>
          <a:pathLst>
            <a:path>
              <a:moveTo>
                <a:pt x="2919734" y="2316188"/>
              </a:moveTo>
              <a:arcTo wR="1558245" hR="1558245" stAng="1746286" swAng="752210"/>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7CC3EFE-2669-4FDD-AA98-CEE70174A4AB}">
      <dsp:nvSpPr>
        <dsp:cNvPr id="0" name=""/>
        <dsp:cNvSpPr/>
      </dsp:nvSpPr>
      <dsp:spPr>
        <a:xfrm>
          <a:off x="2735622" y="2932591"/>
          <a:ext cx="2173393" cy="1315307"/>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Öğretme-Öğrenme Süreci</a:t>
          </a:r>
        </a:p>
        <a:p>
          <a:pPr lvl="0" algn="ctr" defTabSz="844550">
            <a:lnSpc>
              <a:spcPct val="90000"/>
            </a:lnSpc>
            <a:spcBef>
              <a:spcPct val="0"/>
            </a:spcBef>
            <a:spcAft>
              <a:spcPct val="35000"/>
            </a:spcAft>
          </a:pPr>
          <a:r>
            <a:rPr lang="tr-TR" sz="1900" kern="1200" dirty="0" smtClean="0"/>
            <a:t>(Nasıl?)</a:t>
          </a:r>
          <a:endParaRPr lang="tr-TR" sz="1900" kern="1200" dirty="0"/>
        </a:p>
      </dsp:txBody>
      <dsp:txXfrm>
        <a:off x="2799830" y="2996799"/>
        <a:ext cx="2044977" cy="1186891"/>
      </dsp:txXfrm>
    </dsp:sp>
    <dsp:sp modelId="{E7EEFACA-B549-4030-B98B-EB7A6F15169B}">
      <dsp:nvSpPr>
        <dsp:cNvPr id="0" name=""/>
        <dsp:cNvSpPr/>
      </dsp:nvSpPr>
      <dsp:spPr>
        <a:xfrm>
          <a:off x="2264073" y="473754"/>
          <a:ext cx="3116491" cy="3116491"/>
        </a:xfrm>
        <a:custGeom>
          <a:avLst/>
          <a:gdLst/>
          <a:ahLst/>
          <a:cxnLst/>
          <a:rect l="0" t="0" r="0" b="0"/>
          <a:pathLst>
            <a:path>
              <a:moveTo>
                <a:pt x="393744" y="2593651"/>
              </a:moveTo>
              <a:arcTo wR="1558245" hR="1558245" stAng="8301504" swAng="752210"/>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2C0AA32-61AA-43DF-8327-29AA720EF997}">
      <dsp:nvSpPr>
        <dsp:cNvPr id="0" name=""/>
        <dsp:cNvSpPr/>
      </dsp:nvSpPr>
      <dsp:spPr>
        <a:xfrm>
          <a:off x="1167988" y="1374346"/>
          <a:ext cx="2192169" cy="1315307"/>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İçerik</a:t>
          </a:r>
        </a:p>
        <a:p>
          <a:pPr lvl="0" algn="ctr" defTabSz="844550">
            <a:lnSpc>
              <a:spcPct val="90000"/>
            </a:lnSpc>
            <a:spcBef>
              <a:spcPct val="0"/>
            </a:spcBef>
            <a:spcAft>
              <a:spcPct val="35000"/>
            </a:spcAft>
          </a:pPr>
          <a:r>
            <a:rPr lang="tr-TR" sz="1900" kern="1200" dirty="0" smtClean="0"/>
            <a:t>(Ne?)</a:t>
          </a:r>
          <a:endParaRPr lang="tr-TR" sz="1900" kern="1200" dirty="0"/>
        </a:p>
      </dsp:txBody>
      <dsp:txXfrm>
        <a:off x="1232196" y="1438554"/>
        <a:ext cx="2063753" cy="1186891"/>
      </dsp:txXfrm>
    </dsp:sp>
    <dsp:sp modelId="{209AE560-65A3-4E97-A509-A9DC169E259D}">
      <dsp:nvSpPr>
        <dsp:cNvPr id="0" name=""/>
        <dsp:cNvSpPr/>
      </dsp:nvSpPr>
      <dsp:spPr>
        <a:xfrm>
          <a:off x="2264073" y="473754"/>
          <a:ext cx="3116491" cy="3116491"/>
        </a:xfrm>
        <a:custGeom>
          <a:avLst/>
          <a:gdLst/>
          <a:ahLst/>
          <a:cxnLst/>
          <a:rect l="0" t="0" r="0" b="0"/>
          <a:pathLst>
            <a:path>
              <a:moveTo>
                <a:pt x="196756" y="800302"/>
              </a:moveTo>
              <a:arcTo wR="1558245" hR="1558245" stAng="12546286" swAng="752210"/>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F8CDB-3488-4D68-9864-C26546FCF284}">
      <dsp:nvSpPr>
        <dsp:cNvPr id="0" name=""/>
        <dsp:cNvSpPr/>
      </dsp:nvSpPr>
      <dsp:spPr>
        <a:xfrm>
          <a:off x="0" y="246870"/>
          <a:ext cx="8551480" cy="5002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tx1"/>
              </a:solidFill>
            </a:rPr>
            <a:t>Hedef ve davranışların ne düzeyde gerçekleştiğinin anlaşılmasını sağlar.</a:t>
          </a:r>
          <a:endParaRPr lang="tr-TR" sz="2000" kern="1200" dirty="0">
            <a:solidFill>
              <a:schemeClr val="tx1"/>
            </a:solidFill>
          </a:endParaRPr>
        </a:p>
      </dsp:txBody>
      <dsp:txXfrm>
        <a:off x="24422" y="271292"/>
        <a:ext cx="8502636" cy="451434"/>
      </dsp:txXfrm>
    </dsp:sp>
    <dsp:sp modelId="{6F331725-B06E-4E9D-A852-D6E27B68D7A8}">
      <dsp:nvSpPr>
        <dsp:cNvPr id="0" name=""/>
        <dsp:cNvSpPr/>
      </dsp:nvSpPr>
      <dsp:spPr>
        <a:xfrm>
          <a:off x="0" y="810509"/>
          <a:ext cx="8551480" cy="527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tx1"/>
              </a:solidFill>
            </a:rPr>
            <a:t>Öğrenme sürecinin etkililiğinin artırılmasını sağlar.</a:t>
          </a:r>
          <a:endParaRPr lang="tr-TR" sz="2000" kern="1200" dirty="0">
            <a:solidFill>
              <a:schemeClr val="tx1"/>
            </a:solidFill>
          </a:endParaRPr>
        </a:p>
      </dsp:txBody>
      <dsp:txXfrm>
        <a:off x="25759" y="836268"/>
        <a:ext cx="8499962" cy="476152"/>
      </dsp:txXfrm>
    </dsp:sp>
    <dsp:sp modelId="{7E189BE8-7ADF-4F3B-B78D-5AE6EC7D8B60}">
      <dsp:nvSpPr>
        <dsp:cNvPr id="0" name=""/>
        <dsp:cNvSpPr/>
      </dsp:nvSpPr>
      <dsp:spPr>
        <a:xfrm>
          <a:off x="0" y="1401539"/>
          <a:ext cx="8551480" cy="5276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solidFill>
                <a:schemeClr val="tx1"/>
              </a:solidFill>
            </a:rPr>
            <a:t>Öğrencinin gelişimi hakkında bilgi verir.</a:t>
          </a:r>
          <a:endParaRPr lang="tr-TR" sz="2000" kern="1200">
            <a:solidFill>
              <a:schemeClr val="tx1"/>
            </a:solidFill>
          </a:endParaRPr>
        </a:p>
      </dsp:txBody>
      <dsp:txXfrm>
        <a:off x="25759" y="1427298"/>
        <a:ext cx="8499962" cy="476152"/>
      </dsp:txXfrm>
    </dsp:sp>
    <dsp:sp modelId="{B6A87D4B-9B0F-4C3E-A466-C3497AC5FBFE}">
      <dsp:nvSpPr>
        <dsp:cNvPr id="0" name=""/>
        <dsp:cNvSpPr/>
      </dsp:nvSpPr>
      <dsp:spPr>
        <a:xfrm>
          <a:off x="0" y="1992569"/>
          <a:ext cx="8551480" cy="527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solidFill>
                <a:schemeClr val="tx1"/>
              </a:solidFill>
            </a:rPr>
            <a:t>Öğretmen performans düzeyi belirlenir.</a:t>
          </a:r>
          <a:endParaRPr lang="tr-TR" sz="2000" kern="1200">
            <a:solidFill>
              <a:schemeClr val="tx1"/>
            </a:solidFill>
          </a:endParaRPr>
        </a:p>
      </dsp:txBody>
      <dsp:txXfrm>
        <a:off x="25759" y="2018328"/>
        <a:ext cx="8499962" cy="476152"/>
      </dsp:txXfrm>
    </dsp:sp>
    <dsp:sp modelId="{4012A329-7529-4047-A2C2-ECF25E40DE5A}">
      <dsp:nvSpPr>
        <dsp:cNvPr id="0" name=""/>
        <dsp:cNvSpPr/>
      </dsp:nvSpPr>
      <dsp:spPr>
        <a:xfrm>
          <a:off x="0" y="2583599"/>
          <a:ext cx="8551480" cy="5276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solidFill>
                <a:schemeClr val="tx1"/>
              </a:solidFill>
            </a:rPr>
            <a:t>Eğitim programının ne kadar başarılı olduğu belirlenir.</a:t>
          </a:r>
          <a:endParaRPr lang="tr-TR" sz="2000" kern="1200">
            <a:solidFill>
              <a:schemeClr val="tx1"/>
            </a:solidFill>
          </a:endParaRPr>
        </a:p>
      </dsp:txBody>
      <dsp:txXfrm>
        <a:off x="25759" y="2609358"/>
        <a:ext cx="8499962" cy="476152"/>
      </dsp:txXfrm>
    </dsp:sp>
    <dsp:sp modelId="{BF8A8704-BDB5-49B3-9310-10F4D819C7FC}">
      <dsp:nvSpPr>
        <dsp:cNvPr id="0" name=""/>
        <dsp:cNvSpPr/>
      </dsp:nvSpPr>
      <dsp:spPr>
        <a:xfrm>
          <a:off x="0" y="3174629"/>
          <a:ext cx="8551480" cy="527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solidFill>
                <a:schemeClr val="tx1"/>
              </a:solidFill>
            </a:rPr>
            <a:t>Başarılı öğrencileri motive eder.</a:t>
          </a:r>
          <a:endParaRPr lang="tr-TR" sz="2000" kern="1200">
            <a:solidFill>
              <a:schemeClr val="tx1"/>
            </a:solidFill>
          </a:endParaRPr>
        </a:p>
      </dsp:txBody>
      <dsp:txXfrm>
        <a:off x="25759" y="3200388"/>
        <a:ext cx="8499962" cy="476152"/>
      </dsp:txXfrm>
    </dsp:sp>
    <dsp:sp modelId="{7588C485-D5D0-46BB-861C-04C513EA1018}">
      <dsp:nvSpPr>
        <dsp:cNvPr id="0" name=""/>
        <dsp:cNvSpPr/>
      </dsp:nvSpPr>
      <dsp:spPr>
        <a:xfrm>
          <a:off x="0" y="3765659"/>
          <a:ext cx="8551480" cy="527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solidFill>
                <a:schemeClr val="tx1"/>
              </a:solidFill>
            </a:rPr>
            <a:t>Öğrenci hakkında verilecek kararlara dayanak oluşturur.</a:t>
          </a:r>
          <a:endParaRPr lang="tr-TR" sz="2000" kern="1200">
            <a:solidFill>
              <a:schemeClr val="tx1"/>
            </a:solidFill>
          </a:endParaRPr>
        </a:p>
      </dsp:txBody>
      <dsp:txXfrm>
        <a:off x="25759" y="3791418"/>
        <a:ext cx="8499962" cy="476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EB554-88E0-438A-A18D-64A9649B16BF}">
      <dsp:nvSpPr>
        <dsp:cNvPr id="0" name=""/>
        <dsp:cNvSpPr/>
      </dsp:nvSpPr>
      <dsp:spPr>
        <a:xfrm>
          <a:off x="3015771" y="1522105"/>
          <a:ext cx="1984868" cy="12315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Ölçme ve</a:t>
          </a:r>
        </a:p>
        <a:p>
          <a:pPr lvl="0" algn="ctr" defTabSz="711200">
            <a:lnSpc>
              <a:spcPct val="90000"/>
            </a:lnSpc>
            <a:spcBef>
              <a:spcPct val="0"/>
            </a:spcBef>
            <a:spcAft>
              <a:spcPct val="35000"/>
            </a:spcAft>
          </a:pPr>
          <a:r>
            <a:rPr lang="tr-TR" sz="1600" kern="1200" dirty="0" smtClean="0"/>
            <a:t>değerlendirme</a:t>
          </a:r>
          <a:endParaRPr lang="tr-TR" sz="1600" kern="1200" dirty="0"/>
        </a:p>
      </dsp:txBody>
      <dsp:txXfrm>
        <a:off x="3306448" y="1702458"/>
        <a:ext cx="1403514" cy="870823"/>
      </dsp:txXfrm>
    </dsp:sp>
    <dsp:sp modelId="{FB406983-4D88-4F85-9D0D-1DB9237FB2D4}">
      <dsp:nvSpPr>
        <dsp:cNvPr id="0" name=""/>
        <dsp:cNvSpPr/>
      </dsp:nvSpPr>
      <dsp:spPr>
        <a:xfrm rot="16200000">
          <a:off x="3857972" y="1358791"/>
          <a:ext cx="300466" cy="26161"/>
        </a:xfrm>
        <a:custGeom>
          <a:avLst/>
          <a:gdLst/>
          <a:ahLst/>
          <a:cxnLst/>
          <a:rect l="0" t="0" r="0" b="0"/>
          <a:pathLst>
            <a:path>
              <a:moveTo>
                <a:pt x="0" y="13080"/>
              </a:moveTo>
              <a:lnTo>
                <a:pt x="300466" y="1308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tr-TR" sz="1400" kern="1200"/>
        </a:p>
      </dsp:txBody>
      <dsp:txXfrm>
        <a:off x="3857972" y="1364360"/>
        <a:ext cx="300466" cy="15023"/>
      </dsp:txXfrm>
    </dsp:sp>
    <dsp:sp modelId="{F6AA6E7F-4898-43CF-BAD4-69313350D639}">
      <dsp:nvSpPr>
        <dsp:cNvPr id="0" name=""/>
        <dsp:cNvSpPr/>
      </dsp:nvSpPr>
      <dsp:spPr>
        <a:xfrm>
          <a:off x="3015771" y="-9891"/>
          <a:ext cx="1984868" cy="123152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Öğrenci</a:t>
          </a:r>
        </a:p>
        <a:p>
          <a:pPr lvl="0" algn="ctr" defTabSz="711200">
            <a:lnSpc>
              <a:spcPct val="90000"/>
            </a:lnSpc>
            <a:spcBef>
              <a:spcPct val="0"/>
            </a:spcBef>
            <a:spcAft>
              <a:spcPct val="35000"/>
            </a:spcAft>
          </a:pPr>
          <a:r>
            <a:rPr lang="tr-TR" sz="1600" kern="1200" dirty="0" smtClean="0"/>
            <a:t>başarısını</a:t>
          </a:r>
          <a:endParaRPr lang="tr-TR" sz="1600" kern="1200" dirty="0"/>
        </a:p>
      </dsp:txBody>
      <dsp:txXfrm>
        <a:off x="3306448" y="170462"/>
        <a:ext cx="1403514" cy="870823"/>
      </dsp:txXfrm>
    </dsp:sp>
    <dsp:sp modelId="{EF871ACC-B552-46CF-9F56-BD4A9D39D42A}">
      <dsp:nvSpPr>
        <dsp:cNvPr id="0" name=""/>
        <dsp:cNvSpPr/>
      </dsp:nvSpPr>
      <dsp:spPr>
        <a:xfrm rot="7074">
          <a:off x="5000633" y="2127342"/>
          <a:ext cx="496452" cy="26161"/>
        </a:xfrm>
        <a:custGeom>
          <a:avLst/>
          <a:gdLst/>
          <a:ahLst/>
          <a:cxnLst/>
          <a:rect l="0" t="0" r="0" b="0"/>
          <a:pathLst>
            <a:path>
              <a:moveTo>
                <a:pt x="0" y="13080"/>
              </a:moveTo>
              <a:lnTo>
                <a:pt x="496452" y="1308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tr-TR" sz="1400" kern="1200"/>
        </a:p>
      </dsp:txBody>
      <dsp:txXfrm>
        <a:off x="5000633" y="2128011"/>
        <a:ext cx="496452" cy="24822"/>
      </dsp:txXfrm>
    </dsp:sp>
    <dsp:sp modelId="{6E09F2DD-331F-453B-BF56-B8C34DA502B9}">
      <dsp:nvSpPr>
        <dsp:cNvPr id="0" name=""/>
        <dsp:cNvSpPr/>
      </dsp:nvSpPr>
      <dsp:spPr>
        <a:xfrm>
          <a:off x="5497081" y="1527054"/>
          <a:ext cx="1832767" cy="1231529"/>
        </a:xfrm>
        <a:prstGeom prst="ellips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Eğitimin</a:t>
          </a:r>
        </a:p>
        <a:p>
          <a:pPr lvl="0" algn="ctr" defTabSz="711200">
            <a:lnSpc>
              <a:spcPct val="90000"/>
            </a:lnSpc>
            <a:spcBef>
              <a:spcPct val="0"/>
            </a:spcBef>
            <a:spcAft>
              <a:spcPct val="35000"/>
            </a:spcAft>
          </a:pPr>
          <a:r>
            <a:rPr lang="tr-TR" sz="1600" kern="1200" dirty="0" smtClean="0"/>
            <a:t>etkinliğini</a:t>
          </a:r>
          <a:endParaRPr lang="tr-TR" sz="1600" kern="1200" dirty="0"/>
        </a:p>
      </dsp:txBody>
      <dsp:txXfrm>
        <a:off x="5765484" y="1707407"/>
        <a:ext cx="1295961" cy="870823"/>
      </dsp:txXfrm>
    </dsp:sp>
    <dsp:sp modelId="{53996A7E-F672-4915-B394-C988CE3CEEA4}">
      <dsp:nvSpPr>
        <dsp:cNvPr id="0" name=""/>
        <dsp:cNvSpPr/>
      </dsp:nvSpPr>
      <dsp:spPr>
        <a:xfrm rot="5400000">
          <a:off x="3857972" y="2890787"/>
          <a:ext cx="300466" cy="26161"/>
        </a:xfrm>
        <a:custGeom>
          <a:avLst/>
          <a:gdLst/>
          <a:ahLst/>
          <a:cxnLst/>
          <a:rect l="0" t="0" r="0" b="0"/>
          <a:pathLst>
            <a:path>
              <a:moveTo>
                <a:pt x="0" y="13080"/>
              </a:moveTo>
              <a:lnTo>
                <a:pt x="300466" y="1308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tr-TR" sz="1400" kern="1200"/>
        </a:p>
      </dsp:txBody>
      <dsp:txXfrm>
        <a:off x="3857972" y="2896356"/>
        <a:ext cx="300466" cy="15023"/>
      </dsp:txXfrm>
    </dsp:sp>
    <dsp:sp modelId="{C613B4B7-EB71-4A6D-950F-15C39E69F9BB}">
      <dsp:nvSpPr>
        <dsp:cNvPr id="0" name=""/>
        <dsp:cNvSpPr/>
      </dsp:nvSpPr>
      <dsp:spPr>
        <a:xfrm>
          <a:off x="3168477" y="3054101"/>
          <a:ext cx="1679455" cy="1231529"/>
        </a:xfrm>
        <a:prstGeom prst="ellips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Eğitim</a:t>
          </a:r>
        </a:p>
        <a:p>
          <a:pPr lvl="0" algn="ctr" defTabSz="711200">
            <a:lnSpc>
              <a:spcPct val="90000"/>
            </a:lnSpc>
            <a:spcBef>
              <a:spcPct val="0"/>
            </a:spcBef>
            <a:spcAft>
              <a:spcPct val="35000"/>
            </a:spcAft>
          </a:pPr>
          <a:r>
            <a:rPr lang="tr-TR" sz="1600" kern="1200" dirty="0" smtClean="0"/>
            <a:t>programının</a:t>
          </a:r>
        </a:p>
        <a:p>
          <a:pPr lvl="0" algn="ctr" defTabSz="711200">
            <a:lnSpc>
              <a:spcPct val="90000"/>
            </a:lnSpc>
            <a:spcBef>
              <a:spcPct val="0"/>
            </a:spcBef>
            <a:spcAft>
              <a:spcPct val="35000"/>
            </a:spcAft>
          </a:pPr>
          <a:r>
            <a:rPr lang="tr-TR" sz="1600" kern="1200" dirty="0" smtClean="0"/>
            <a:t>başarısını</a:t>
          </a:r>
          <a:endParaRPr lang="tr-TR" sz="1600" kern="1200" dirty="0"/>
        </a:p>
      </dsp:txBody>
      <dsp:txXfrm>
        <a:off x="3414427" y="3234454"/>
        <a:ext cx="1187555" cy="870823"/>
      </dsp:txXfrm>
    </dsp:sp>
    <dsp:sp modelId="{49E953E5-EF0C-46B4-A27E-86673DF872FE}">
      <dsp:nvSpPr>
        <dsp:cNvPr id="0" name=""/>
        <dsp:cNvSpPr/>
      </dsp:nvSpPr>
      <dsp:spPr>
        <a:xfrm rot="10792818">
          <a:off x="2480708" y="2127421"/>
          <a:ext cx="535068" cy="26161"/>
        </a:xfrm>
        <a:custGeom>
          <a:avLst/>
          <a:gdLst/>
          <a:ahLst/>
          <a:cxnLst/>
          <a:rect l="0" t="0" r="0" b="0"/>
          <a:pathLst>
            <a:path>
              <a:moveTo>
                <a:pt x="0" y="13080"/>
              </a:moveTo>
              <a:lnTo>
                <a:pt x="535068" y="13080"/>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tr-TR" sz="1400" kern="1200"/>
        </a:p>
      </dsp:txBody>
      <dsp:txXfrm rot="10800000">
        <a:off x="2480708" y="2127125"/>
        <a:ext cx="535068" cy="26753"/>
      </dsp:txXfrm>
    </dsp:sp>
    <dsp:sp modelId="{99DEE8D9-D60A-426F-9136-105789818A55}">
      <dsp:nvSpPr>
        <dsp:cNvPr id="0" name=""/>
        <dsp:cNvSpPr/>
      </dsp:nvSpPr>
      <dsp:spPr>
        <a:xfrm>
          <a:off x="801257" y="1527050"/>
          <a:ext cx="1679455" cy="1231529"/>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Öğretmen</a:t>
          </a:r>
        </a:p>
        <a:p>
          <a:pPr lvl="0" algn="ctr" defTabSz="711200">
            <a:lnSpc>
              <a:spcPct val="90000"/>
            </a:lnSpc>
            <a:spcBef>
              <a:spcPct val="0"/>
            </a:spcBef>
            <a:spcAft>
              <a:spcPct val="35000"/>
            </a:spcAft>
          </a:pPr>
          <a:r>
            <a:rPr lang="tr-TR" sz="1600" kern="1200" dirty="0" smtClean="0"/>
            <a:t>başarısını</a:t>
          </a:r>
          <a:endParaRPr lang="tr-TR" sz="1600" kern="1200" dirty="0"/>
        </a:p>
      </dsp:txBody>
      <dsp:txXfrm>
        <a:off x="1047207" y="1707403"/>
        <a:ext cx="1187555" cy="8708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AF1CA-CC03-4FAE-8315-D55535904184}">
      <dsp:nvSpPr>
        <dsp:cNvPr id="0" name=""/>
        <dsp:cNvSpPr/>
      </dsp:nvSpPr>
      <dsp:spPr>
        <a:xfrm>
          <a:off x="53264" y="874757"/>
          <a:ext cx="2624274" cy="262427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DBCC4-D477-4085-A0CC-619E1E8FC1BF}">
      <dsp:nvSpPr>
        <dsp:cNvPr id="0" name=""/>
        <dsp:cNvSpPr/>
      </dsp:nvSpPr>
      <dsp:spPr>
        <a:xfrm>
          <a:off x="578119" y="1399612"/>
          <a:ext cx="1574564" cy="157456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67B8DE-BFA7-4A01-93CF-7160F199B932}">
      <dsp:nvSpPr>
        <dsp:cNvPr id="0" name=""/>
        <dsp:cNvSpPr/>
      </dsp:nvSpPr>
      <dsp:spPr>
        <a:xfrm>
          <a:off x="1102974" y="1924467"/>
          <a:ext cx="524854" cy="52485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92EDE-103F-4828-925E-C63525BDABBC}">
      <dsp:nvSpPr>
        <dsp:cNvPr id="0" name=""/>
        <dsp:cNvSpPr/>
      </dsp:nvSpPr>
      <dsp:spPr>
        <a:xfrm>
          <a:off x="3114917" y="0"/>
          <a:ext cx="1312137" cy="765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rtl="0">
            <a:lnSpc>
              <a:spcPct val="90000"/>
            </a:lnSpc>
            <a:spcBef>
              <a:spcPct val="0"/>
            </a:spcBef>
            <a:spcAft>
              <a:spcPct val="35000"/>
            </a:spcAft>
          </a:pPr>
          <a:r>
            <a:rPr lang="tr-TR" sz="1300" b="1" kern="1200" smtClean="0"/>
            <a:t>1)Doğrudan (Temel/Dolaysız) Ölçme</a:t>
          </a:r>
          <a:endParaRPr lang="tr-TR" sz="1300" kern="1200"/>
        </a:p>
      </dsp:txBody>
      <dsp:txXfrm>
        <a:off x="3114917" y="0"/>
        <a:ext cx="1312137" cy="765413"/>
      </dsp:txXfrm>
    </dsp:sp>
    <dsp:sp modelId="{2BEA9F79-BAE0-434A-A5B6-14F5D9B55672}">
      <dsp:nvSpPr>
        <dsp:cNvPr id="0" name=""/>
        <dsp:cNvSpPr/>
      </dsp:nvSpPr>
      <dsp:spPr>
        <a:xfrm>
          <a:off x="2786883" y="382706"/>
          <a:ext cx="32803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016096-A04C-40EA-9B66-7CF5AAEBFB3A}">
      <dsp:nvSpPr>
        <dsp:cNvPr id="0" name=""/>
        <dsp:cNvSpPr/>
      </dsp:nvSpPr>
      <dsp:spPr>
        <a:xfrm rot="5400000">
          <a:off x="1173611" y="574934"/>
          <a:ext cx="1803750" cy="1420169"/>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7453B4-65F6-4075-B3D5-4B0E74ED4A7E}">
      <dsp:nvSpPr>
        <dsp:cNvPr id="0" name=""/>
        <dsp:cNvSpPr/>
      </dsp:nvSpPr>
      <dsp:spPr>
        <a:xfrm>
          <a:off x="3114917" y="765413"/>
          <a:ext cx="1312137" cy="765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rtl="0">
            <a:lnSpc>
              <a:spcPct val="90000"/>
            </a:lnSpc>
            <a:spcBef>
              <a:spcPct val="0"/>
            </a:spcBef>
            <a:spcAft>
              <a:spcPct val="35000"/>
            </a:spcAft>
          </a:pPr>
          <a:r>
            <a:rPr lang="tr-TR" sz="1300" b="1" kern="1200" smtClean="0"/>
            <a:t>2)Dolaylı (Göstergeyle) Ölçme</a:t>
          </a:r>
          <a:endParaRPr lang="tr-TR" sz="1300" kern="1200"/>
        </a:p>
      </dsp:txBody>
      <dsp:txXfrm>
        <a:off x="3114917" y="765413"/>
        <a:ext cx="1312137" cy="765413"/>
      </dsp:txXfrm>
    </dsp:sp>
    <dsp:sp modelId="{6396B98E-D882-4674-85A2-E877BC9A16A3}">
      <dsp:nvSpPr>
        <dsp:cNvPr id="0" name=""/>
        <dsp:cNvSpPr/>
      </dsp:nvSpPr>
      <dsp:spPr>
        <a:xfrm>
          <a:off x="2786883" y="1148119"/>
          <a:ext cx="32803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621E5D-A401-47D6-86B2-7F37B023A86F}">
      <dsp:nvSpPr>
        <dsp:cNvPr id="0" name=""/>
        <dsp:cNvSpPr/>
      </dsp:nvSpPr>
      <dsp:spPr>
        <a:xfrm rot="5400000">
          <a:off x="1560779" y="1328407"/>
          <a:ext cx="1405561" cy="1044023"/>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D3C117-F0B9-418A-BA60-1EA2C08FC78C}">
      <dsp:nvSpPr>
        <dsp:cNvPr id="0" name=""/>
        <dsp:cNvSpPr/>
      </dsp:nvSpPr>
      <dsp:spPr>
        <a:xfrm>
          <a:off x="3114917" y="1530826"/>
          <a:ext cx="1312137" cy="765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rtl="0">
            <a:lnSpc>
              <a:spcPct val="90000"/>
            </a:lnSpc>
            <a:spcBef>
              <a:spcPct val="0"/>
            </a:spcBef>
            <a:spcAft>
              <a:spcPct val="35000"/>
            </a:spcAft>
          </a:pPr>
          <a:r>
            <a:rPr lang="tr-TR" sz="1300" b="1" kern="1200" dirty="0" smtClean="0"/>
            <a:t>3)Türetilmiş Ölçme</a:t>
          </a:r>
          <a:endParaRPr lang="tr-TR" sz="1300" kern="1200" dirty="0"/>
        </a:p>
      </dsp:txBody>
      <dsp:txXfrm>
        <a:off x="3114917" y="1530826"/>
        <a:ext cx="1312137" cy="765413"/>
      </dsp:txXfrm>
    </dsp:sp>
    <dsp:sp modelId="{FD192F68-3F72-4474-9E08-F7B1D013D5E9}">
      <dsp:nvSpPr>
        <dsp:cNvPr id="0" name=""/>
        <dsp:cNvSpPr/>
      </dsp:nvSpPr>
      <dsp:spPr>
        <a:xfrm>
          <a:off x="2786883" y="1913533"/>
          <a:ext cx="32803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BDEE46-916B-4131-9297-B7F741C0A624}">
      <dsp:nvSpPr>
        <dsp:cNvPr id="0" name=""/>
        <dsp:cNvSpPr/>
      </dsp:nvSpPr>
      <dsp:spPr>
        <a:xfrm rot="5400000">
          <a:off x="1948428" y="2081267"/>
          <a:ext cx="1004222" cy="667877"/>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73458-06B9-4CCE-883A-FDCA1568FA03}">
      <dsp:nvSpPr>
        <dsp:cNvPr id="0" name=""/>
        <dsp:cNvSpPr/>
      </dsp:nvSpPr>
      <dsp:spPr>
        <a:xfrm>
          <a:off x="-5505005" y="-841972"/>
          <a:ext cx="6554625" cy="6554625"/>
        </a:xfrm>
        <a:prstGeom prst="blockArc">
          <a:avLst>
            <a:gd name="adj1" fmla="val 18900000"/>
            <a:gd name="adj2" fmla="val 2700000"/>
            <a:gd name="adj3" fmla="val 33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592628-5015-4BE6-ABB6-C9B35405708D}">
      <dsp:nvSpPr>
        <dsp:cNvPr id="0" name=""/>
        <dsp:cNvSpPr/>
      </dsp:nvSpPr>
      <dsp:spPr>
        <a:xfrm>
          <a:off x="458917" y="101986"/>
          <a:ext cx="4102333" cy="10150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243" tIns="45720" rIns="45720" bIns="45720" numCol="1" spcCol="1270" anchor="ctr" anchorCtr="0">
          <a:noAutofit/>
        </a:bodyPr>
        <a:lstStyle/>
        <a:p>
          <a:pPr lvl="0" algn="l" defTabSz="800100" rtl="0">
            <a:lnSpc>
              <a:spcPct val="90000"/>
            </a:lnSpc>
            <a:spcBef>
              <a:spcPct val="0"/>
            </a:spcBef>
            <a:spcAft>
              <a:spcPct val="35000"/>
            </a:spcAft>
          </a:pPr>
          <a:r>
            <a:rPr lang="tr-TR" sz="1800" kern="1200" dirty="0" smtClean="0">
              <a:solidFill>
                <a:schemeClr val="tx1"/>
              </a:solidFill>
            </a:rPr>
            <a:t>Ölçme işleminin yapılacağı grup için kesin, net ve standart olarak belirlenmiş olan kritere </a:t>
          </a:r>
          <a:r>
            <a:rPr lang="tr-TR" sz="1800" b="1" kern="1200" dirty="0" smtClean="0">
              <a:solidFill>
                <a:schemeClr val="tx1"/>
              </a:solidFill>
            </a:rPr>
            <a:t>“mutlak ölçüt” denir.</a:t>
          </a:r>
          <a:endParaRPr lang="tr-TR" sz="1800" kern="1200" dirty="0">
            <a:solidFill>
              <a:schemeClr val="tx1"/>
            </a:solidFill>
          </a:endParaRPr>
        </a:p>
      </dsp:txBody>
      <dsp:txXfrm>
        <a:off x="458917" y="101986"/>
        <a:ext cx="4102333" cy="1015019"/>
      </dsp:txXfrm>
    </dsp:sp>
    <dsp:sp modelId="{5749951F-6886-4543-9476-6D2820ED9C4A}">
      <dsp:nvSpPr>
        <dsp:cNvPr id="0" name=""/>
        <dsp:cNvSpPr/>
      </dsp:nvSpPr>
      <dsp:spPr>
        <a:xfrm>
          <a:off x="78411" y="228989"/>
          <a:ext cx="761011" cy="76101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F6BF28-DF52-4FAA-8412-24D9D6C72B9A}">
      <dsp:nvSpPr>
        <dsp:cNvPr id="0" name=""/>
        <dsp:cNvSpPr/>
      </dsp:nvSpPr>
      <dsp:spPr>
        <a:xfrm>
          <a:off x="895172" y="1218013"/>
          <a:ext cx="3666078" cy="6088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243" tIns="45720" rIns="45720" bIns="45720" numCol="1" spcCol="1270" anchor="ctr" anchorCtr="0">
          <a:noAutofit/>
        </a:bodyPr>
        <a:lstStyle/>
        <a:p>
          <a:pPr lvl="0" algn="l" defTabSz="800100" rtl="0">
            <a:lnSpc>
              <a:spcPct val="90000"/>
            </a:lnSpc>
            <a:spcBef>
              <a:spcPct val="0"/>
            </a:spcBef>
            <a:spcAft>
              <a:spcPct val="35000"/>
            </a:spcAft>
          </a:pPr>
          <a:r>
            <a:rPr lang="tr-TR" sz="1800" kern="1200" dirty="0" smtClean="0">
              <a:solidFill>
                <a:schemeClr val="tx1"/>
              </a:solidFill>
            </a:rPr>
            <a:t>Tarih dersinden geçmek için 60 ve üzerinde puan almak gerekir.</a:t>
          </a:r>
          <a:endParaRPr lang="tr-TR" sz="1800" kern="1200" dirty="0">
            <a:solidFill>
              <a:schemeClr val="tx1"/>
            </a:solidFill>
          </a:endParaRPr>
        </a:p>
      </dsp:txBody>
      <dsp:txXfrm>
        <a:off x="895172" y="1218013"/>
        <a:ext cx="3666078" cy="608809"/>
      </dsp:txXfrm>
    </dsp:sp>
    <dsp:sp modelId="{A0109623-5194-492B-9D01-76B424F87470}">
      <dsp:nvSpPr>
        <dsp:cNvPr id="0" name=""/>
        <dsp:cNvSpPr/>
      </dsp:nvSpPr>
      <dsp:spPr>
        <a:xfrm>
          <a:off x="514666" y="1141912"/>
          <a:ext cx="761011" cy="76101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FC8ECB-0A50-4981-AFDA-B5EB304D6E35}">
      <dsp:nvSpPr>
        <dsp:cNvPr id="0" name=""/>
        <dsp:cNvSpPr/>
      </dsp:nvSpPr>
      <dsp:spPr>
        <a:xfrm>
          <a:off x="1029067" y="2130935"/>
          <a:ext cx="3532182" cy="6088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243" tIns="45720" rIns="45720" bIns="45720" numCol="1" spcCol="1270" anchor="ctr" anchorCtr="0">
          <a:noAutofit/>
        </a:bodyPr>
        <a:lstStyle/>
        <a:p>
          <a:pPr lvl="0" algn="l" defTabSz="800100" rtl="0">
            <a:lnSpc>
              <a:spcPct val="90000"/>
            </a:lnSpc>
            <a:spcBef>
              <a:spcPct val="0"/>
            </a:spcBef>
            <a:spcAft>
              <a:spcPct val="35000"/>
            </a:spcAft>
          </a:pPr>
          <a:r>
            <a:rPr lang="tr-TR" sz="1800" kern="1200" smtClean="0">
              <a:solidFill>
                <a:schemeClr val="tx1"/>
              </a:solidFill>
            </a:rPr>
            <a:t>Şehir içi hız 50 km/h’dır.</a:t>
          </a:r>
          <a:endParaRPr lang="tr-TR" sz="1800" kern="1200">
            <a:solidFill>
              <a:schemeClr val="tx1"/>
            </a:solidFill>
          </a:endParaRPr>
        </a:p>
      </dsp:txBody>
      <dsp:txXfrm>
        <a:off x="1029067" y="2130935"/>
        <a:ext cx="3532182" cy="608809"/>
      </dsp:txXfrm>
    </dsp:sp>
    <dsp:sp modelId="{1AB56938-51E0-47EA-A124-2C56CF91F985}">
      <dsp:nvSpPr>
        <dsp:cNvPr id="0" name=""/>
        <dsp:cNvSpPr/>
      </dsp:nvSpPr>
      <dsp:spPr>
        <a:xfrm>
          <a:off x="648561" y="2054834"/>
          <a:ext cx="761011" cy="761011"/>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7D559B-215E-4476-8F4D-57E40E5F064C}">
      <dsp:nvSpPr>
        <dsp:cNvPr id="0" name=""/>
        <dsp:cNvSpPr/>
      </dsp:nvSpPr>
      <dsp:spPr>
        <a:xfrm>
          <a:off x="895172" y="3043857"/>
          <a:ext cx="3666078" cy="6088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243" tIns="45720" rIns="45720" bIns="45720" numCol="1" spcCol="1270" anchor="ctr" anchorCtr="0">
          <a:noAutofit/>
        </a:bodyPr>
        <a:lstStyle/>
        <a:p>
          <a:pPr lvl="0" algn="l" defTabSz="800100" rtl="0">
            <a:lnSpc>
              <a:spcPct val="90000"/>
            </a:lnSpc>
            <a:spcBef>
              <a:spcPct val="0"/>
            </a:spcBef>
            <a:spcAft>
              <a:spcPct val="35000"/>
            </a:spcAft>
          </a:pPr>
          <a:r>
            <a:rPr lang="tr-TR" sz="1800" kern="1200" smtClean="0">
              <a:solidFill>
                <a:schemeClr val="tx1"/>
              </a:solidFill>
            </a:rPr>
            <a:t>18 yaşından küçükler giremez.</a:t>
          </a:r>
          <a:endParaRPr lang="tr-TR" sz="1800" kern="1200">
            <a:solidFill>
              <a:schemeClr val="tx1"/>
            </a:solidFill>
          </a:endParaRPr>
        </a:p>
      </dsp:txBody>
      <dsp:txXfrm>
        <a:off x="895172" y="3043857"/>
        <a:ext cx="3666078" cy="608809"/>
      </dsp:txXfrm>
    </dsp:sp>
    <dsp:sp modelId="{6DF5A4B3-AC70-4DD4-B983-15029DB42AA2}">
      <dsp:nvSpPr>
        <dsp:cNvPr id="0" name=""/>
        <dsp:cNvSpPr/>
      </dsp:nvSpPr>
      <dsp:spPr>
        <a:xfrm>
          <a:off x="514666" y="2967756"/>
          <a:ext cx="761011" cy="7610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392CA2-C461-44DB-863B-240CB21E30C2}">
      <dsp:nvSpPr>
        <dsp:cNvPr id="0" name=""/>
        <dsp:cNvSpPr/>
      </dsp:nvSpPr>
      <dsp:spPr>
        <a:xfrm>
          <a:off x="458917" y="3956779"/>
          <a:ext cx="4102333" cy="6088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243" tIns="45720" rIns="45720" bIns="45720" numCol="1" spcCol="1270" anchor="ctr" anchorCtr="0">
          <a:noAutofit/>
        </a:bodyPr>
        <a:lstStyle/>
        <a:p>
          <a:pPr lvl="0" algn="l" defTabSz="800100" rtl="0">
            <a:lnSpc>
              <a:spcPct val="90000"/>
            </a:lnSpc>
            <a:spcBef>
              <a:spcPct val="0"/>
            </a:spcBef>
            <a:spcAft>
              <a:spcPct val="35000"/>
            </a:spcAft>
          </a:pPr>
          <a:r>
            <a:rPr lang="tr-TR" sz="1800" kern="1200" smtClean="0">
              <a:solidFill>
                <a:schemeClr val="tx1"/>
              </a:solidFill>
            </a:rPr>
            <a:t>Emeklilik yaşı 65 yaş olması gibi.</a:t>
          </a:r>
          <a:endParaRPr lang="tr-TR" sz="1800" kern="1200">
            <a:solidFill>
              <a:schemeClr val="tx1"/>
            </a:solidFill>
          </a:endParaRPr>
        </a:p>
      </dsp:txBody>
      <dsp:txXfrm>
        <a:off x="458917" y="3956779"/>
        <a:ext cx="4102333" cy="608809"/>
      </dsp:txXfrm>
    </dsp:sp>
    <dsp:sp modelId="{E8FD4F2B-BFB0-4BEF-B053-0FD470CEAAC1}">
      <dsp:nvSpPr>
        <dsp:cNvPr id="0" name=""/>
        <dsp:cNvSpPr/>
      </dsp:nvSpPr>
      <dsp:spPr>
        <a:xfrm>
          <a:off x="78411" y="3880678"/>
          <a:ext cx="761011" cy="76101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0423-B8CD-4EBF-99C0-486D333BE771}">
      <dsp:nvSpPr>
        <dsp:cNvPr id="0" name=""/>
        <dsp:cNvSpPr/>
      </dsp:nvSpPr>
      <dsp:spPr>
        <a:xfrm>
          <a:off x="-5115139" y="-783583"/>
          <a:ext cx="6091492" cy="6091492"/>
        </a:xfrm>
        <a:prstGeom prst="blockArc">
          <a:avLst>
            <a:gd name="adj1" fmla="val 18900000"/>
            <a:gd name="adj2" fmla="val 2700000"/>
            <a:gd name="adj3" fmla="val 35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BA11F9-C66C-4F80-85D4-5D97204373CA}">
      <dsp:nvSpPr>
        <dsp:cNvPr id="0" name=""/>
        <dsp:cNvSpPr/>
      </dsp:nvSpPr>
      <dsp:spPr>
        <a:xfrm>
          <a:off x="511227" y="137029"/>
          <a:ext cx="3782291" cy="11176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68" tIns="45720" rIns="45720" bIns="45720" numCol="1" spcCol="1270" anchor="ctr" anchorCtr="0">
          <a:noAutofit/>
        </a:bodyPr>
        <a:lstStyle/>
        <a:p>
          <a:pPr lvl="0" algn="l" defTabSz="800100" rtl="0">
            <a:lnSpc>
              <a:spcPct val="90000"/>
            </a:lnSpc>
            <a:spcBef>
              <a:spcPct val="0"/>
            </a:spcBef>
            <a:spcAft>
              <a:spcPct val="35000"/>
            </a:spcAft>
          </a:pPr>
          <a:r>
            <a:rPr lang="tr-TR" sz="1800" kern="1200" dirty="0" smtClean="0">
              <a:solidFill>
                <a:schemeClr val="tx1"/>
              </a:solidFill>
            </a:rPr>
            <a:t>Ölçme sonuçlarına ve ölçme işleminin yapıldığı gruba bağlı olarak elde edilen ölçüte </a:t>
          </a:r>
          <a:r>
            <a:rPr lang="tr-TR" sz="1800" b="1" kern="1200" dirty="0" smtClean="0">
              <a:solidFill>
                <a:schemeClr val="tx1"/>
              </a:solidFill>
            </a:rPr>
            <a:t>“bağıl ölçüt” denir.</a:t>
          </a:r>
          <a:endParaRPr lang="tr-TR" sz="1800" kern="1200" dirty="0">
            <a:solidFill>
              <a:schemeClr val="tx1"/>
            </a:solidFill>
          </a:endParaRPr>
        </a:p>
      </dsp:txBody>
      <dsp:txXfrm>
        <a:off x="511227" y="137029"/>
        <a:ext cx="3782291" cy="1117623"/>
      </dsp:txXfrm>
    </dsp:sp>
    <dsp:sp modelId="{6A567145-EED9-4C6B-97E4-165B279B2129}">
      <dsp:nvSpPr>
        <dsp:cNvPr id="0" name=""/>
        <dsp:cNvSpPr/>
      </dsp:nvSpPr>
      <dsp:spPr>
        <a:xfrm>
          <a:off x="76213" y="260827"/>
          <a:ext cx="870027" cy="87002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D04C05-55DB-4B32-9CF8-05D90D10D502}">
      <dsp:nvSpPr>
        <dsp:cNvPr id="0" name=""/>
        <dsp:cNvSpPr/>
      </dsp:nvSpPr>
      <dsp:spPr>
        <a:xfrm>
          <a:off x="910272" y="1247466"/>
          <a:ext cx="3383246" cy="9851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68" tIns="45720" rIns="45720" bIns="45720" numCol="1" spcCol="1270" anchor="ctr" anchorCtr="0">
          <a:noAutofit/>
        </a:bodyPr>
        <a:lstStyle/>
        <a:p>
          <a:pPr lvl="0" algn="l" defTabSz="800100" rtl="0">
            <a:lnSpc>
              <a:spcPct val="90000"/>
            </a:lnSpc>
            <a:spcBef>
              <a:spcPct val="0"/>
            </a:spcBef>
            <a:spcAft>
              <a:spcPct val="35000"/>
            </a:spcAft>
          </a:pPr>
          <a:r>
            <a:rPr lang="tr-TR" sz="1800" kern="1200" dirty="0" smtClean="0">
              <a:solidFill>
                <a:schemeClr val="tx1"/>
              </a:solidFill>
            </a:rPr>
            <a:t>Sınıf ortalamasının üzerinde puan alan öğrenciler dersten geçer.</a:t>
          </a:r>
          <a:endParaRPr lang="tr-TR" sz="1800" kern="1200" dirty="0">
            <a:solidFill>
              <a:schemeClr val="tx1"/>
            </a:solidFill>
          </a:endParaRPr>
        </a:p>
      </dsp:txBody>
      <dsp:txXfrm>
        <a:off x="910272" y="1247466"/>
        <a:ext cx="3383246" cy="985177"/>
      </dsp:txXfrm>
    </dsp:sp>
    <dsp:sp modelId="{B790F2B1-7797-48FB-9634-0FED0A44F177}">
      <dsp:nvSpPr>
        <dsp:cNvPr id="0" name=""/>
        <dsp:cNvSpPr/>
      </dsp:nvSpPr>
      <dsp:spPr>
        <a:xfrm>
          <a:off x="475259" y="1305041"/>
          <a:ext cx="870027" cy="87002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BE1AD5-B43A-4B9B-99E4-635112111B53}">
      <dsp:nvSpPr>
        <dsp:cNvPr id="0" name=""/>
        <dsp:cNvSpPr/>
      </dsp:nvSpPr>
      <dsp:spPr>
        <a:xfrm>
          <a:off x="910272" y="2436258"/>
          <a:ext cx="3383246" cy="6960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68" tIns="45720" rIns="45720" bIns="45720" numCol="1" spcCol="1270" anchor="ctr" anchorCtr="0">
          <a:noAutofit/>
        </a:bodyPr>
        <a:lstStyle/>
        <a:p>
          <a:pPr lvl="0" algn="l" defTabSz="800100" rtl="0">
            <a:lnSpc>
              <a:spcPct val="90000"/>
            </a:lnSpc>
            <a:spcBef>
              <a:spcPct val="0"/>
            </a:spcBef>
            <a:spcAft>
              <a:spcPct val="35000"/>
            </a:spcAft>
          </a:pPr>
          <a:r>
            <a:rPr lang="tr-TR" sz="1800" kern="1200" dirty="0" smtClean="0">
              <a:solidFill>
                <a:schemeClr val="tx1"/>
              </a:solidFill>
            </a:rPr>
            <a:t>İlk 3 girenlere altın madalya verilecek</a:t>
          </a:r>
          <a:endParaRPr lang="tr-TR" sz="1800" kern="1200" dirty="0">
            <a:solidFill>
              <a:schemeClr val="tx1"/>
            </a:solidFill>
          </a:endParaRPr>
        </a:p>
      </dsp:txBody>
      <dsp:txXfrm>
        <a:off x="910272" y="2436258"/>
        <a:ext cx="3383246" cy="696022"/>
      </dsp:txXfrm>
    </dsp:sp>
    <dsp:sp modelId="{6380D7F1-3142-48E9-B5A9-316FFEE9203D}">
      <dsp:nvSpPr>
        <dsp:cNvPr id="0" name=""/>
        <dsp:cNvSpPr/>
      </dsp:nvSpPr>
      <dsp:spPr>
        <a:xfrm>
          <a:off x="475259" y="2349255"/>
          <a:ext cx="870027" cy="87002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E9A328-7403-48F0-86CC-26477B2D9126}">
      <dsp:nvSpPr>
        <dsp:cNvPr id="0" name=""/>
        <dsp:cNvSpPr/>
      </dsp:nvSpPr>
      <dsp:spPr>
        <a:xfrm>
          <a:off x="511227" y="3480472"/>
          <a:ext cx="3782291" cy="6960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68" tIns="45720" rIns="45720" bIns="45720" numCol="1" spcCol="1270" anchor="ctr" anchorCtr="0">
          <a:noAutofit/>
        </a:bodyPr>
        <a:lstStyle/>
        <a:p>
          <a:pPr lvl="0" algn="l" defTabSz="800100" rtl="0">
            <a:lnSpc>
              <a:spcPct val="90000"/>
            </a:lnSpc>
            <a:spcBef>
              <a:spcPct val="0"/>
            </a:spcBef>
            <a:spcAft>
              <a:spcPct val="35000"/>
            </a:spcAft>
          </a:pPr>
          <a:r>
            <a:rPr lang="tr-TR" sz="1800" kern="1200" smtClean="0">
              <a:solidFill>
                <a:schemeClr val="tx1"/>
              </a:solidFill>
            </a:rPr>
            <a:t>Aritmetik ortalaması en yüksek 2 öğrenciye burs verilecek</a:t>
          </a:r>
          <a:endParaRPr lang="tr-TR" sz="1800" kern="1200">
            <a:solidFill>
              <a:schemeClr val="tx1"/>
            </a:solidFill>
          </a:endParaRPr>
        </a:p>
      </dsp:txBody>
      <dsp:txXfrm>
        <a:off x="511227" y="3480472"/>
        <a:ext cx="3782291" cy="696022"/>
      </dsp:txXfrm>
    </dsp:sp>
    <dsp:sp modelId="{4A5B0028-93DC-43E2-9D1F-1B025320A343}">
      <dsp:nvSpPr>
        <dsp:cNvPr id="0" name=""/>
        <dsp:cNvSpPr/>
      </dsp:nvSpPr>
      <dsp:spPr>
        <a:xfrm>
          <a:off x="76213" y="3393469"/>
          <a:ext cx="870027" cy="87002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9CFEEF-D424-410C-9489-1B65A21BC16E}" type="datetimeFigureOut">
              <a:rPr lang="tr-TR" smtClean="0"/>
              <a:t>29.11.2017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35ADAA-37ED-491C-8585-296677AACA23}" type="slidenum">
              <a:rPr lang="tr-TR" smtClean="0"/>
              <a:t>‹#›</a:t>
            </a:fld>
            <a:endParaRPr lang="tr-TR"/>
          </a:p>
        </p:txBody>
      </p:sp>
    </p:spTree>
    <p:extLst>
      <p:ext uri="{BB962C8B-B14F-4D97-AF65-F5344CB8AC3E}">
        <p14:creationId xmlns:p14="http://schemas.microsoft.com/office/powerpoint/2010/main" val="3748824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altLang="tr-TR" smtClean="0"/>
              <a:t>Eğitime bir sistem yaklaşımıyla bakıldığında her sistem gibi eğitim sistemi de girdi, süreç, çıktı ve değerlendirme(kontrol) öğelerinden oluşmaktadır. Bu öğelerin herhangi birindeki değişiklik, eksiklik, yanlış işleyiş sistemin çalışmasını ve elde edilecek ürünün niteliğini etkiler. Unutmamak gerekir ki sistemi oluşturan her bir öğenin verimliliği, elde edilecek ürünün kalitesini etkiler.</a:t>
            </a:r>
          </a:p>
          <a:p>
            <a:pPr>
              <a:spcBef>
                <a:spcPct val="0"/>
              </a:spcBef>
            </a:pPr>
            <a:endParaRPr lang="tr-TR" altLang="tr-TR" smtClean="0"/>
          </a:p>
        </p:txBody>
      </p:sp>
      <p:sp>
        <p:nvSpPr>
          <p:cNvPr id="1741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4C5A13B-DE35-429D-8ADF-11C67869B990}" type="slidenum">
              <a:rPr lang="tr-TR" altLang="tr-TR">
                <a:solidFill>
                  <a:prstClr val="black"/>
                </a:solidFill>
                <a:latin typeface="Calibri" panose="020F0502020204030204" pitchFamily="34" charset="0"/>
              </a:rPr>
              <a:pPr fontAlgn="base">
                <a:spcBef>
                  <a:spcPct val="0"/>
                </a:spcBef>
                <a:spcAft>
                  <a:spcPct val="0"/>
                </a:spcAft>
              </a:pPr>
              <a:t>3</a:t>
            </a:fld>
            <a:endParaRPr lang="tr-TR" altLang="tr-TR">
              <a:solidFill>
                <a:prstClr val="black"/>
              </a:solidFill>
              <a:latin typeface="Calibri" panose="020F0502020204030204" pitchFamily="34" charset="0"/>
            </a:endParaRPr>
          </a:p>
        </p:txBody>
      </p:sp>
    </p:spTree>
    <p:extLst>
      <p:ext uri="{BB962C8B-B14F-4D97-AF65-F5344CB8AC3E}">
        <p14:creationId xmlns:p14="http://schemas.microsoft.com/office/powerpoint/2010/main" val="354655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3074F12-AA26-4AC8-9962-C36BB8F32554}" type="datetimeFigureOut">
              <a:rPr lang="en-US" smtClean="0">
                <a:solidFill>
                  <a:prstClr val="black">
                    <a:tint val="75000"/>
                  </a:prstClr>
                </a:solidFill>
              </a:rPr>
              <a:pPr/>
              <a:t>11/29/2017</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876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3074F12-AA26-4AC8-9962-C36BB8F32554}" type="datetimeFigureOut">
              <a:rPr lang="en-US" smtClean="0">
                <a:solidFill>
                  <a:prstClr val="black">
                    <a:tint val="75000"/>
                  </a:prstClr>
                </a:solidFill>
              </a:rPr>
              <a:pPr/>
              <a:t>11/29/2017</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43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3074F12-AA26-4AC8-9962-C36BB8F32554}" type="datetimeFigureOut">
              <a:rPr lang="en-US" smtClean="0">
                <a:solidFill>
                  <a:prstClr val="black">
                    <a:tint val="75000"/>
                  </a:prstClr>
                </a:solidFill>
              </a:rPr>
              <a:pPr/>
              <a:t>11/29/2017</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62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3074F12-AA26-4AC8-9962-C36BB8F32554}" type="datetimeFigureOut">
              <a:rPr lang="en-US" smtClean="0">
                <a:solidFill>
                  <a:prstClr val="black">
                    <a:tint val="75000"/>
                  </a:prstClr>
                </a:solidFill>
              </a:rPr>
              <a:pPr/>
              <a:t>11/29/2017</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54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3074F12-AA26-4AC8-9962-C36BB8F32554}" type="datetimeFigureOut">
              <a:rPr lang="en-US" smtClean="0">
                <a:solidFill>
                  <a:prstClr val="black">
                    <a:tint val="75000"/>
                  </a:prstClr>
                </a:solidFill>
              </a:rPr>
              <a:pPr/>
              <a:t>11/29/2017</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8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3074F12-AA26-4AC8-9962-C36BB8F32554}" type="datetimeFigureOut">
              <a:rPr lang="en-US" smtClean="0">
                <a:solidFill>
                  <a:prstClr val="black">
                    <a:tint val="75000"/>
                  </a:prstClr>
                </a:solidFill>
              </a:rPr>
              <a:pPr/>
              <a:t>11/29/2017</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0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3074F12-AA26-4AC8-9962-C36BB8F32554}" type="datetimeFigureOut">
              <a:rPr lang="en-US" smtClean="0">
                <a:solidFill>
                  <a:prstClr val="black">
                    <a:tint val="75000"/>
                  </a:prstClr>
                </a:solidFill>
              </a:rPr>
              <a:pPr/>
              <a:t>11/29/2017</a:t>
            </a:fld>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04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3074F12-AA26-4AC8-9962-C36BB8F32554}" type="datetimeFigureOut">
              <a:rPr lang="en-US" smtClean="0">
                <a:solidFill>
                  <a:prstClr val="black">
                    <a:tint val="75000"/>
                  </a:prstClr>
                </a:solidFill>
              </a:rPr>
              <a:pPr/>
              <a:t>11/29/2017</a:t>
            </a:fld>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48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3074F12-AA26-4AC8-9962-C36BB8F32554}" type="datetimeFigureOut">
              <a:rPr lang="en-US" smtClean="0">
                <a:solidFill>
                  <a:prstClr val="black">
                    <a:tint val="75000"/>
                  </a:prstClr>
                </a:solidFill>
              </a:rPr>
              <a:pPr/>
              <a:t>11/29/2017</a:t>
            </a:fld>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480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3074F12-AA26-4AC8-9962-C36BB8F32554}" type="datetimeFigureOut">
              <a:rPr lang="en-US" smtClean="0">
                <a:solidFill>
                  <a:prstClr val="black">
                    <a:tint val="75000"/>
                  </a:prstClr>
                </a:solidFill>
              </a:rPr>
              <a:pPr/>
              <a:t>11/29/2017</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913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3074F12-AA26-4AC8-9962-C36BB8F32554}" type="datetimeFigureOut">
              <a:rPr lang="en-US" smtClean="0">
                <a:solidFill>
                  <a:prstClr val="black">
                    <a:tint val="75000"/>
                  </a:prstClr>
                </a:solidFill>
              </a:rPr>
              <a:pPr/>
              <a:t>11/29/2017</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96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074F12-AA26-4AC8-9962-C36BB8F32554}" type="datetimeFigureOut">
              <a:rPr lang="en-US" smtClean="0">
                <a:solidFill>
                  <a:prstClr val="black">
                    <a:tint val="75000"/>
                  </a:prstClr>
                </a:solidFill>
              </a:rPr>
              <a:pPr/>
              <a:t>11/29/2017</a:t>
            </a:fld>
            <a:endParaRPr lang="en-US">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6428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4497935"/>
            <a:ext cx="8551480" cy="763525"/>
          </a:xfrm>
          <a:effectLst>
            <a:outerShdw blurRad="50800" dist="38100" dir="2700000" algn="tl" rotWithShape="0">
              <a:prstClr val="black">
                <a:alpha val="63000"/>
              </a:prstClr>
            </a:outerShdw>
          </a:effectLst>
        </p:spPr>
        <p:txBody>
          <a:bodyPr>
            <a:normAutofit/>
          </a:bodyPr>
          <a:lstStyle/>
          <a:p>
            <a:r>
              <a:rPr lang="tr-TR" dirty="0" smtClean="0"/>
              <a:t>ÖLÇME-DEĞERLENDİRME 1.DERS</a:t>
            </a:r>
            <a:endParaRPr lang="en-US" dirty="0"/>
          </a:p>
        </p:txBody>
      </p:sp>
      <p:pic>
        <p:nvPicPr>
          <p:cNvPr id="1026" name="Picture 2" descr="j0300840"/>
          <p:cNvPicPr>
            <a:picLocks noChangeAspect="1" noChangeArrowheads="1"/>
          </p:cNvPicPr>
          <p:nvPr/>
        </p:nvPicPr>
        <p:blipFill>
          <a:blip r:embed="rId3" cstate="print">
            <a:grayscl/>
          </a:blip>
          <a:srcRect/>
          <a:stretch>
            <a:fillRect/>
          </a:stretch>
        </p:blipFill>
        <p:spPr bwMode="auto">
          <a:xfrm>
            <a:off x="0" y="0"/>
            <a:ext cx="2247900" cy="1895475"/>
          </a:xfrm>
          <a:prstGeom prst="rect">
            <a:avLst/>
          </a:prstGeom>
          <a:noFill/>
          <a:ln w="9525">
            <a:noFill/>
            <a:miter lim="800000"/>
            <a:headEnd/>
            <a:tailEnd/>
          </a:ln>
        </p:spPr>
      </p:pic>
    </p:spTree>
    <p:extLst>
      <p:ext uri="{BB962C8B-B14F-4D97-AF65-F5344CB8AC3E}">
        <p14:creationId xmlns:p14="http://schemas.microsoft.com/office/powerpoint/2010/main" val="1523963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p:txBody>
          <a:bodyPr/>
          <a:lstStyle/>
          <a:p>
            <a:endParaRPr lang="tr-TR"/>
          </a:p>
        </p:txBody>
      </p:sp>
      <p:pic>
        <p:nvPicPr>
          <p:cNvPr id="3074" name="Picture 2"/>
          <p:cNvPicPr>
            <a:picLocks noChangeAspect="1" noChangeArrowheads="1"/>
          </p:cNvPicPr>
          <p:nvPr/>
        </p:nvPicPr>
        <p:blipFill>
          <a:blip r:embed="rId2" cstate="print"/>
          <a:srcRect/>
          <a:stretch>
            <a:fillRect/>
          </a:stretch>
        </p:blipFill>
        <p:spPr bwMode="auto">
          <a:xfrm>
            <a:off x="0" y="527605"/>
            <a:ext cx="4876800" cy="37528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419294" y="3076575"/>
            <a:ext cx="4724705" cy="3781425"/>
          </a:xfrm>
          <a:prstGeom prst="rect">
            <a:avLst/>
          </a:prstGeom>
          <a:noFill/>
          <a:ln w="9525">
            <a:noFill/>
            <a:miter lim="800000"/>
            <a:headEnd/>
            <a:tailEnd/>
          </a:ln>
        </p:spPr>
      </p:pic>
    </p:spTree>
    <p:extLst>
      <p:ext uri="{BB962C8B-B14F-4D97-AF65-F5344CB8AC3E}">
        <p14:creationId xmlns:p14="http://schemas.microsoft.com/office/powerpoint/2010/main" val="197644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55" y="332656"/>
            <a:ext cx="8229600" cy="532180"/>
          </a:xfrm>
        </p:spPr>
        <p:txBody>
          <a:bodyPr>
            <a:normAutofit fontScale="90000"/>
          </a:bodyPr>
          <a:lstStyle/>
          <a:p>
            <a:r>
              <a:rPr lang="tr-TR" dirty="0" smtClean="0"/>
              <a:t>Temel Kavramlar	</a:t>
            </a:r>
            <a:endParaRPr lang="tr-TR" dirty="0"/>
          </a:p>
        </p:txBody>
      </p:sp>
      <p:sp>
        <p:nvSpPr>
          <p:cNvPr id="3" name="2 Metin Yer Tutucusu"/>
          <p:cNvSpPr>
            <a:spLocks noGrp="1"/>
          </p:cNvSpPr>
          <p:nvPr>
            <p:ph type="body" idx="1"/>
          </p:nvPr>
        </p:nvSpPr>
        <p:spPr>
          <a:xfrm>
            <a:off x="296260" y="1454796"/>
            <a:ext cx="4040188" cy="639762"/>
          </a:xfrm>
        </p:spPr>
        <p:txBody>
          <a:bodyPr/>
          <a:lstStyle/>
          <a:p>
            <a:r>
              <a:rPr lang="tr-TR" dirty="0" smtClean="0"/>
              <a:t>Değişken:</a:t>
            </a:r>
            <a:endParaRPr lang="tr-TR" dirty="0"/>
          </a:p>
        </p:txBody>
      </p:sp>
      <p:sp>
        <p:nvSpPr>
          <p:cNvPr id="4" name="3 İçerik Yer Tutucusu"/>
          <p:cNvSpPr>
            <a:spLocks noGrp="1"/>
          </p:cNvSpPr>
          <p:nvPr>
            <p:ph sz="half" idx="2"/>
          </p:nvPr>
        </p:nvSpPr>
        <p:spPr>
          <a:xfrm>
            <a:off x="124978" y="2348880"/>
            <a:ext cx="4345598" cy="3798582"/>
          </a:xfrm>
        </p:spPr>
        <p:txBody>
          <a:bodyPr>
            <a:normAutofit/>
          </a:bodyPr>
          <a:lstStyle/>
          <a:p>
            <a:pPr algn="just">
              <a:lnSpc>
                <a:spcPct val="150000"/>
              </a:lnSpc>
            </a:pPr>
            <a:r>
              <a:rPr lang="tr-TR" sz="1800" b="1" dirty="0" smtClean="0">
                <a:solidFill>
                  <a:schemeClr val="accent6">
                    <a:lumMod val="75000"/>
                  </a:schemeClr>
                </a:solidFill>
              </a:rPr>
              <a:t>En az iki değer alan veya bir durumdan diğerine farklılık gösteren, çeşitli değerler alabilen insana, olaylara, eşyaya ait niteliklere  özelliklere denir. Yani, durumdan duruma, yerden yere, zamandan zamana farklılaşan özelliklerin tümüne değişken adı verilebilir. Ör: Boy uzunluğu, ağırlık, hava sıcaklığı, matematik yeteneği vb.</a:t>
            </a:r>
          </a:p>
          <a:p>
            <a:pPr algn="just">
              <a:lnSpc>
                <a:spcPct val="150000"/>
              </a:lnSpc>
            </a:pPr>
            <a:endParaRPr lang="tr-TR" sz="1800" b="1" dirty="0">
              <a:solidFill>
                <a:schemeClr val="accent6">
                  <a:lumMod val="75000"/>
                </a:schemeClr>
              </a:solidFill>
            </a:endParaRPr>
          </a:p>
        </p:txBody>
      </p:sp>
      <p:pic>
        <p:nvPicPr>
          <p:cNvPr id="1026" name="Picture 2" descr="http://www.fitekran.com/wp-content/uploads/2015/06/boy-uzunlu%C4%9Fu-rehb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774677"/>
            <a:ext cx="2831490" cy="2255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img-s1.onedio.com/id-5654586cb51b17034d659206/rev-0/raw/s-c92d80b4a886541906058afd8af292ed6dfe610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932" y="4321882"/>
            <a:ext cx="2837068" cy="18168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447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8965" y="317145"/>
            <a:ext cx="7886700" cy="1325563"/>
          </a:xfrm>
        </p:spPr>
        <p:txBody>
          <a:bodyPr>
            <a:normAutofit/>
          </a:bodyPr>
          <a:lstStyle/>
          <a:p>
            <a:r>
              <a:rPr lang="tr-TR" dirty="0" smtClean="0"/>
              <a:t>Temel Kavramlar</a:t>
            </a:r>
            <a:endParaRPr lang="tr-TR" dirty="0"/>
          </a:p>
        </p:txBody>
      </p:sp>
      <p:sp>
        <p:nvSpPr>
          <p:cNvPr id="3" name="2 Metin Yer Tutucusu"/>
          <p:cNvSpPr>
            <a:spLocks noGrp="1"/>
          </p:cNvSpPr>
          <p:nvPr>
            <p:ph type="body" idx="1"/>
          </p:nvPr>
        </p:nvSpPr>
        <p:spPr/>
        <p:txBody>
          <a:bodyPr/>
          <a:lstStyle/>
          <a:p>
            <a:r>
              <a:rPr lang="tr-TR" dirty="0" smtClean="0">
                <a:solidFill>
                  <a:srgbClr val="FFC000"/>
                </a:solidFill>
              </a:rPr>
              <a:t>Ölçme Kuralı</a:t>
            </a:r>
            <a:r>
              <a:rPr lang="tr-TR" dirty="0" smtClean="0"/>
              <a:t>	</a:t>
            </a:r>
            <a:endParaRPr lang="tr-TR" dirty="0"/>
          </a:p>
        </p:txBody>
      </p:sp>
      <p:sp>
        <p:nvSpPr>
          <p:cNvPr id="4" name="3 İçerik Yer Tutucusu"/>
          <p:cNvSpPr>
            <a:spLocks noGrp="1"/>
          </p:cNvSpPr>
          <p:nvPr>
            <p:ph sz="half" idx="2"/>
          </p:nvPr>
        </p:nvSpPr>
        <p:spPr>
          <a:xfrm>
            <a:off x="448965" y="2970885"/>
            <a:ext cx="8246070" cy="3035058"/>
          </a:xfrm>
        </p:spPr>
        <p:txBody>
          <a:bodyPr/>
          <a:lstStyle/>
          <a:p>
            <a:pPr algn="just">
              <a:lnSpc>
                <a:spcPct val="150000"/>
              </a:lnSpc>
            </a:pPr>
            <a:r>
              <a:rPr lang="tr-TR" dirty="0" smtClean="0"/>
              <a:t>Ölçme işlemi yaparken, ölçmeye konu olan özelliğin hangi miktarına ne değer verileceğinin belirlenmesidir.</a:t>
            </a:r>
          </a:p>
          <a:p>
            <a:pPr algn="just">
              <a:lnSpc>
                <a:spcPct val="150000"/>
              </a:lnSpc>
            </a:pPr>
            <a:r>
              <a:rPr lang="tr-TR" dirty="0" smtClean="0"/>
              <a:t>Örnek: 10 soru üzerinden sınav yapan bir öğretmenin </a:t>
            </a:r>
            <a:r>
              <a:rPr lang="tr-TR" b="1" dirty="0" smtClean="0"/>
              <a:t>her bir soruya 10 puan </a:t>
            </a:r>
            <a:r>
              <a:rPr lang="tr-TR" dirty="0" smtClean="0"/>
              <a:t>vereceğini söylemesi.</a:t>
            </a:r>
            <a:endParaRPr lang="tr-TR" dirty="0"/>
          </a:p>
        </p:txBody>
      </p:sp>
    </p:spTree>
    <p:extLst>
      <p:ext uri="{BB962C8B-B14F-4D97-AF65-F5344CB8AC3E}">
        <p14:creationId xmlns:p14="http://schemas.microsoft.com/office/powerpoint/2010/main" val="400743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01921"/>
            <a:ext cx="8229600" cy="532180"/>
          </a:xfrm>
        </p:spPr>
        <p:txBody>
          <a:bodyPr>
            <a:normAutofit fontScale="90000"/>
          </a:bodyPr>
          <a:lstStyle/>
          <a:p>
            <a:r>
              <a:rPr lang="tr-TR" dirty="0" smtClean="0"/>
              <a:t>Temel Kavramlar</a:t>
            </a:r>
            <a:endParaRPr lang="tr-TR" dirty="0"/>
          </a:p>
        </p:txBody>
      </p:sp>
      <p:sp>
        <p:nvSpPr>
          <p:cNvPr id="3" name="2 Metin Yer Tutucusu"/>
          <p:cNvSpPr>
            <a:spLocks noGrp="1"/>
          </p:cNvSpPr>
          <p:nvPr>
            <p:ph type="body" idx="1"/>
          </p:nvPr>
        </p:nvSpPr>
        <p:spPr>
          <a:xfrm>
            <a:off x="-7270" y="747994"/>
            <a:ext cx="4040188" cy="639762"/>
          </a:xfrm>
        </p:spPr>
        <p:txBody>
          <a:bodyPr/>
          <a:lstStyle/>
          <a:p>
            <a:r>
              <a:rPr lang="tr-TR" dirty="0" smtClean="0">
                <a:solidFill>
                  <a:srgbClr val="FFC000"/>
                </a:solidFill>
              </a:rPr>
              <a:t>Ölçmede Sıfır</a:t>
            </a:r>
            <a:endParaRPr lang="tr-TR" dirty="0">
              <a:solidFill>
                <a:srgbClr val="FFC000"/>
              </a:solidFill>
            </a:endParaRPr>
          </a:p>
        </p:txBody>
      </p:sp>
      <p:sp>
        <p:nvSpPr>
          <p:cNvPr id="4" name="3 İçerik Yer Tutucusu"/>
          <p:cNvSpPr>
            <a:spLocks noGrp="1"/>
          </p:cNvSpPr>
          <p:nvPr>
            <p:ph sz="half" idx="2"/>
          </p:nvPr>
        </p:nvSpPr>
        <p:spPr>
          <a:xfrm>
            <a:off x="0" y="3581705"/>
            <a:ext cx="4419295" cy="3035058"/>
          </a:xfrm>
        </p:spPr>
        <p:txBody>
          <a:bodyPr>
            <a:normAutofit lnSpcReduction="10000"/>
          </a:bodyPr>
          <a:lstStyle/>
          <a:p>
            <a:pPr algn="just">
              <a:lnSpc>
                <a:spcPct val="150000"/>
              </a:lnSpc>
            </a:pPr>
            <a:r>
              <a:rPr lang="tr-TR" sz="1800" dirty="0" smtClean="0"/>
              <a:t>Ölçülen özelliğin </a:t>
            </a:r>
            <a:r>
              <a:rPr lang="tr-TR" sz="1800" b="1" dirty="0" smtClean="0"/>
              <a:t>yokluğu </a:t>
            </a:r>
            <a:r>
              <a:rPr lang="tr-TR" sz="1800" dirty="0" smtClean="0"/>
              <a:t>anlamına gelir.</a:t>
            </a:r>
          </a:p>
          <a:p>
            <a:pPr algn="just">
              <a:lnSpc>
                <a:spcPct val="150000"/>
              </a:lnSpc>
            </a:pPr>
            <a:r>
              <a:rPr lang="tr-TR" sz="1800" dirty="0" smtClean="0"/>
              <a:t>Gerçek sıfır varsa ölçülen özelliğin </a:t>
            </a:r>
            <a:r>
              <a:rPr lang="tr-TR" sz="1800" b="1" dirty="0" smtClean="0"/>
              <a:t>başlangıç-bitiş noktası bellidir.</a:t>
            </a:r>
          </a:p>
          <a:p>
            <a:pPr algn="just">
              <a:lnSpc>
                <a:spcPct val="150000"/>
              </a:lnSpc>
            </a:pPr>
            <a:r>
              <a:rPr lang="tr-TR" sz="1800" dirty="0" smtClean="0"/>
              <a:t>Gerçek sıfır bize </a:t>
            </a:r>
            <a:r>
              <a:rPr lang="tr-TR" sz="1800" b="1" dirty="0" smtClean="0"/>
              <a:t>hiçliği ifade </a:t>
            </a:r>
            <a:r>
              <a:rPr lang="tr-TR" sz="1800" dirty="0" smtClean="0"/>
              <a:t>eder. </a:t>
            </a:r>
            <a:r>
              <a:rPr lang="tr-TR" sz="1800" b="1" dirty="0" smtClean="0"/>
              <a:t>“Sıfır kilo” dendiğinde hiç ağırlık </a:t>
            </a:r>
            <a:r>
              <a:rPr lang="tr-TR" sz="1800" dirty="0" smtClean="0"/>
              <a:t>yok demektir. “sınıfta sıfır kişi var” dediğimizde sınıfta bu hiç kimsenin olmadığı anlamına gelir.</a:t>
            </a:r>
            <a:endParaRPr lang="tr-TR" sz="1800" dirty="0"/>
          </a:p>
        </p:txBody>
      </p:sp>
      <p:sp>
        <p:nvSpPr>
          <p:cNvPr id="5" name="4 Metin Yer Tutucusu"/>
          <p:cNvSpPr>
            <a:spLocks noGrp="1"/>
          </p:cNvSpPr>
          <p:nvPr>
            <p:ph type="body" sz="quarter" idx="3"/>
          </p:nvPr>
        </p:nvSpPr>
        <p:spPr>
          <a:xfrm>
            <a:off x="0" y="3276295"/>
            <a:ext cx="4041775" cy="458115"/>
          </a:xfrm>
        </p:spPr>
        <p:txBody>
          <a:bodyPr/>
          <a:lstStyle/>
          <a:p>
            <a:r>
              <a:rPr lang="tr-TR" dirty="0" smtClean="0">
                <a:solidFill>
                  <a:srgbClr val="FFC000"/>
                </a:solidFill>
              </a:rPr>
              <a:t>Mutlak Sıfır</a:t>
            </a:r>
            <a:endParaRPr lang="tr-TR" dirty="0">
              <a:solidFill>
                <a:srgbClr val="FFC000"/>
              </a:solidFill>
            </a:endParaRPr>
          </a:p>
        </p:txBody>
      </p:sp>
      <p:sp>
        <p:nvSpPr>
          <p:cNvPr id="7" name="6 Metin kutusu"/>
          <p:cNvSpPr txBox="1"/>
          <p:nvPr/>
        </p:nvSpPr>
        <p:spPr>
          <a:xfrm>
            <a:off x="4572000" y="2970885"/>
            <a:ext cx="4123035" cy="3624069"/>
          </a:xfrm>
          <a:prstGeom prst="rect">
            <a:avLst/>
          </a:prstGeom>
          <a:noFill/>
        </p:spPr>
        <p:txBody>
          <a:bodyPr wrap="square" rtlCol="0">
            <a:spAutoFit/>
          </a:bodyPr>
          <a:lstStyle/>
          <a:p>
            <a:pPr algn="just">
              <a:lnSpc>
                <a:spcPct val="150000"/>
              </a:lnSpc>
            </a:pPr>
            <a:r>
              <a:rPr lang="tr-TR" sz="1700" dirty="0">
                <a:solidFill>
                  <a:srgbClr val="C00000"/>
                </a:solidFill>
              </a:rPr>
              <a:t>Bağıl Sıfır:Ölçülen özelliğin yokluğu anlamına gelmez. yani </a:t>
            </a:r>
            <a:r>
              <a:rPr lang="tr-TR" sz="1700" b="1" dirty="0">
                <a:solidFill>
                  <a:srgbClr val="C00000"/>
                </a:solidFill>
              </a:rPr>
              <a:t>tanımlanmış bir sıfır noktası söz konusudur.</a:t>
            </a:r>
          </a:p>
          <a:p>
            <a:pPr algn="just">
              <a:lnSpc>
                <a:spcPct val="150000"/>
              </a:lnSpc>
            </a:pPr>
            <a:r>
              <a:rPr lang="tr-TR" sz="1700" dirty="0">
                <a:solidFill>
                  <a:srgbClr val="C00000"/>
                </a:solidFill>
              </a:rPr>
              <a:t>Örneğin takvimde kullanılan sıfır tanımlanmıştır </a:t>
            </a:r>
            <a:r>
              <a:rPr lang="tr-TR" sz="1700" b="1" dirty="0">
                <a:solidFill>
                  <a:srgbClr val="C00000"/>
                </a:solidFill>
              </a:rPr>
              <a:t>(MİLAD VE HİCRİ TAKVİM)</a:t>
            </a:r>
          </a:p>
          <a:p>
            <a:pPr algn="just">
              <a:lnSpc>
                <a:spcPct val="150000"/>
              </a:lnSpc>
            </a:pPr>
            <a:r>
              <a:rPr lang="tr-TR" sz="1700" b="1" dirty="0">
                <a:solidFill>
                  <a:srgbClr val="C00000"/>
                </a:solidFill>
              </a:rPr>
              <a:t>“SIFIR BEDEN” örneği</a:t>
            </a:r>
          </a:p>
          <a:p>
            <a:pPr algn="just">
              <a:lnSpc>
                <a:spcPct val="150000"/>
              </a:lnSpc>
            </a:pPr>
            <a:r>
              <a:rPr lang="tr-TR" sz="1700" dirty="0">
                <a:solidFill>
                  <a:srgbClr val="C00000"/>
                </a:solidFill>
              </a:rPr>
              <a:t>Sıcaklığın ölçülmesinde sıfır hiç sıcaklığın olmadığı anlamına gelmez.</a:t>
            </a:r>
          </a:p>
          <a:p>
            <a:pPr algn="just">
              <a:lnSpc>
                <a:spcPct val="150000"/>
              </a:lnSpc>
            </a:pPr>
            <a:r>
              <a:rPr lang="tr-TR" sz="1700" dirty="0">
                <a:solidFill>
                  <a:srgbClr val="C00000"/>
                </a:solidFill>
              </a:rPr>
              <a:t>Deniz seviyesi</a:t>
            </a:r>
          </a:p>
        </p:txBody>
      </p:sp>
      <p:sp>
        <p:nvSpPr>
          <p:cNvPr id="8" name="4 Metin Yer Tutucusu"/>
          <p:cNvSpPr txBox="1">
            <a:spLocks/>
          </p:cNvSpPr>
          <p:nvPr/>
        </p:nvSpPr>
        <p:spPr>
          <a:xfrm>
            <a:off x="4572000" y="2512770"/>
            <a:ext cx="4041775" cy="458115"/>
          </a:xfrm>
          <a:prstGeom prst="rect">
            <a:avLst/>
          </a:prstGeom>
        </p:spPr>
        <p:txBody>
          <a:bodyPr vert="horz" lIns="91440" tIns="45720" rIns="91440" bIns="45720" rtlCol="0" anchor="b">
            <a:normAutofit/>
          </a:bodyPr>
          <a:lstStyle/>
          <a:p>
            <a:pPr>
              <a:spcBef>
                <a:spcPct val="20000"/>
              </a:spcBef>
              <a:buFont typeface="Arial" pitchFamily="34" charset="0"/>
              <a:buNone/>
              <a:defRPr/>
            </a:pPr>
            <a:r>
              <a:rPr lang="tr-TR" sz="2400" b="1" dirty="0">
                <a:solidFill>
                  <a:srgbClr val="FFC000"/>
                </a:solidFill>
              </a:rPr>
              <a:t>Bağıl Sıfır</a:t>
            </a:r>
          </a:p>
        </p:txBody>
      </p:sp>
      <p:pic>
        <p:nvPicPr>
          <p:cNvPr id="4098" name="Picture 2"/>
          <p:cNvPicPr>
            <a:picLocks noChangeAspect="1" noChangeArrowheads="1"/>
          </p:cNvPicPr>
          <p:nvPr/>
        </p:nvPicPr>
        <p:blipFill>
          <a:blip r:embed="rId2" cstate="print"/>
          <a:srcRect/>
          <a:stretch>
            <a:fillRect/>
          </a:stretch>
        </p:blipFill>
        <p:spPr bwMode="auto">
          <a:xfrm>
            <a:off x="-1" y="1527050"/>
            <a:ext cx="3271327" cy="1541909"/>
          </a:xfrm>
          <a:prstGeom prst="rect">
            <a:avLst/>
          </a:prstGeom>
          <a:ln>
            <a:noFill/>
          </a:ln>
          <a:effectLst>
            <a:softEdge rad="112500"/>
          </a:effectLst>
        </p:spPr>
      </p:pic>
      <p:pic>
        <p:nvPicPr>
          <p:cNvPr id="4099" name="Picture 3"/>
          <p:cNvPicPr>
            <a:picLocks noChangeAspect="1" noChangeArrowheads="1"/>
          </p:cNvPicPr>
          <p:nvPr/>
        </p:nvPicPr>
        <p:blipFill>
          <a:blip r:embed="rId3" cstate="print"/>
          <a:srcRect/>
          <a:stretch>
            <a:fillRect/>
          </a:stretch>
        </p:blipFill>
        <p:spPr bwMode="auto">
          <a:xfrm>
            <a:off x="6711305" y="723900"/>
            <a:ext cx="1943100" cy="2246985"/>
          </a:xfrm>
          <a:prstGeom prst="rect">
            <a:avLst/>
          </a:prstGeom>
          <a:ln>
            <a:noFill/>
          </a:ln>
          <a:effectLst>
            <a:softEdge rad="112500"/>
          </a:effectLst>
        </p:spPr>
      </p:pic>
    </p:spTree>
    <p:extLst>
      <p:ext uri="{BB962C8B-B14F-4D97-AF65-F5344CB8AC3E}">
        <p14:creationId xmlns:p14="http://schemas.microsoft.com/office/powerpoint/2010/main" val="1884942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Ölçmede Sıfır</a:t>
            </a:r>
            <a:endParaRPr lang="tr-TR" dirty="0"/>
          </a:p>
        </p:txBody>
      </p:sp>
      <p:sp>
        <p:nvSpPr>
          <p:cNvPr id="3" name="2 Metin Yer Tutucusu"/>
          <p:cNvSpPr>
            <a:spLocks noGrp="1"/>
          </p:cNvSpPr>
          <p:nvPr>
            <p:ph type="body"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Metin Yer Tutucusu"/>
          <p:cNvSpPr>
            <a:spLocks noGrp="1"/>
          </p:cNvSpPr>
          <p:nvPr>
            <p:ph type="body" sz="quarter" idx="3"/>
          </p:nvPr>
        </p:nvSpPr>
        <p:spPr/>
        <p:txBody>
          <a:bodyPr/>
          <a:lstStyle/>
          <a:p>
            <a:endParaRPr lang="tr-TR"/>
          </a:p>
        </p:txBody>
      </p:sp>
      <p:sp>
        <p:nvSpPr>
          <p:cNvPr id="6" name="5 İçerik Yer Tutucusu"/>
          <p:cNvSpPr>
            <a:spLocks noGrp="1"/>
          </p:cNvSpPr>
          <p:nvPr>
            <p:ph sz="quarter" idx="4"/>
          </p:nvPr>
        </p:nvSpPr>
        <p:spPr/>
        <p:txBody>
          <a:bodyPr/>
          <a:lstStyle/>
          <a:p>
            <a:endParaRPr lang="tr-TR"/>
          </a:p>
        </p:txBody>
      </p:sp>
      <p:pic>
        <p:nvPicPr>
          <p:cNvPr id="5122" name="Picture 2"/>
          <p:cNvPicPr>
            <a:picLocks noChangeAspect="1" noChangeArrowheads="1"/>
          </p:cNvPicPr>
          <p:nvPr/>
        </p:nvPicPr>
        <p:blipFill>
          <a:blip r:embed="rId2" cstate="print"/>
          <a:srcRect/>
          <a:stretch>
            <a:fillRect/>
          </a:stretch>
        </p:blipFill>
        <p:spPr bwMode="auto">
          <a:xfrm>
            <a:off x="1976015" y="2512770"/>
            <a:ext cx="4943475" cy="3752850"/>
          </a:xfrm>
          <a:prstGeom prst="rect">
            <a:avLst/>
          </a:prstGeom>
          <a:noFill/>
          <a:ln w="9525">
            <a:noFill/>
            <a:miter lim="800000"/>
            <a:headEnd/>
            <a:tailEnd/>
          </a:ln>
        </p:spPr>
      </p:pic>
    </p:spTree>
    <p:extLst>
      <p:ext uri="{BB962C8B-B14F-4D97-AF65-F5344CB8AC3E}">
        <p14:creationId xmlns:p14="http://schemas.microsoft.com/office/powerpoint/2010/main" val="4193323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489" y="116632"/>
            <a:ext cx="8229600" cy="532180"/>
          </a:xfrm>
        </p:spPr>
        <p:txBody>
          <a:bodyPr>
            <a:normAutofit fontScale="90000"/>
          </a:bodyPr>
          <a:lstStyle/>
          <a:p>
            <a:r>
              <a:rPr lang="tr-TR" dirty="0" smtClean="0">
                <a:solidFill>
                  <a:srgbClr val="C00000"/>
                </a:solidFill>
              </a:rPr>
              <a:t>Değişken Türleri</a:t>
            </a:r>
            <a:endParaRPr lang="tr-TR" dirty="0">
              <a:solidFill>
                <a:srgbClr val="C00000"/>
              </a:solidFill>
            </a:endParaRPr>
          </a:p>
        </p:txBody>
      </p:sp>
      <p:graphicFrame>
        <p:nvGraphicFramePr>
          <p:cNvPr id="7" name="6 İçerik Yer Tutucusu"/>
          <p:cNvGraphicFramePr>
            <a:graphicFrameLocks noGrp="1"/>
          </p:cNvGraphicFramePr>
          <p:nvPr>
            <p:ph sz="half" idx="2"/>
            <p:extLst>
              <p:ext uri="{D42A27DB-BD31-4B8C-83A1-F6EECF244321}">
                <p14:modId xmlns:p14="http://schemas.microsoft.com/office/powerpoint/2010/main" val="1953400068"/>
              </p:ext>
            </p:extLst>
          </p:nvPr>
        </p:nvGraphicFramePr>
        <p:xfrm>
          <a:off x="-8489" y="648812"/>
          <a:ext cx="9144000" cy="6452700"/>
        </p:xfrm>
        <a:graphic>
          <a:graphicData uri="http://schemas.openxmlformats.org/drawingml/2006/table">
            <a:tbl>
              <a:tblPr>
                <a:tableStyleId>{616DA210-FB5B-4158-B5E0-FEB733F419BA}</a:tableStyleId>
              </a:tblPr>
              <a:tblGrid>
                <a:gridCol w="907081"/>
                <a:gridCol w="1985164"/>
                <a:gridCol w="4123035"/>
                <a:gridCol w="2128720"/>
              </a:tblGrid>
              <a:tr h="399354">
                <a:tc>
                  <a:txBody>
                    <a:bodyPr/>
                    <a:lstStyle/>
                    <a:p>
                      <a:pPr algn="ctr">
                        <a:lnSpc>
                          <a:spcPct val="150000"/>
                        </a:lnSpc>
                        <a:spcAft>
                          <a:spcPts val="0"/>
                        </a:spcAft>
                      </a:pPr>
                      <a:r>
                        <a:rPr lang="tr-TR" sz="1800" b="1" u="sng" dirty="0">
                          <a:solidFill>
                            <a:srgbClr val="FFC000"/>
                          </a:solidFill>
                        </a:rPr>
                        <a:t>Ölçütler</a:t>
                      </a:r>
                      <a:endParaRPr lang="tr-TR" sz="1800" b="1" u="sng" dirty="0">
                        <a:solidFill>
                          <a:srgbClr val="FFC000"/>
                        </a:solidFill>
                        <a:latin typeface="Times New Roman"/>
                        <a:ea typeface="Times New Roman"/>
                      </a:endParaRPr>
                    </a:p>
                  </a:txBody>
                  <a:tcPr marL="38255" marR="382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tr-TR" sz="1800" b="1" u="sng" dirty="0">
                          <a:solidFill>
                            <a:srgbClr val="FFC000"/>
                          </a:solidFill>
                        </a:rPr>
                        <a:t>Değişken türü</a:t>
                      </a:r>
                      <a:endParaRPr lang="tr-TR" sz="1800" b="1" u="sng" dirty="0">
                        <a:solidFill>
                          <a:srgbClr val="FFC000"/>
                        </a:solidFill>
                        <a:latin typeface="Times New Roman"/>
                        <a:ea typeface="Times New Roman"/>
                      </a:endParaRPr>
                    </a:p>
                  </a:txBody>
                  <a:tcPr marL="38255" marR="382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tr-TR" sz="1800" b="1" u="sng" dirty="0">
                          <a:solidFill>
                            <a:srgbClr val="FFC000"/>
                          </a:solidFill>
                        </a:rPr>
                        <a:t>Tanım</a:t>
                      </a:r>
                      <a:endParaRPr lang="tr-TR" sz="1800" b="1" u="sng" dirty="0">
                        <a:solidFill>
                          <a:srgbClr val="FFC000"/>
                        </a:solidFill>
                        <a:latin typeface="Times New Roman"/>
                        <a:ea typeface="Times New Roman"/>
                      </a:endParaRPr>
                    </a:p>
                  </a:txBody>
                  <a:tcPr marL="38255" marR="382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tr-TR" sz="1800" b="1" u="sng" dirty="0">
                          <a:solidFill>
                            <a:srgbClr val="FFC000"/>
                          </a:solidFill>
                        </a:rPr>
                        <a:t>Örnekler</a:t>
                      </a:r>
                      <a:endParaRPr lang="tr-TR" sz="1800" b="1" u="sng" dirty="0">
                        <a:solidFill>
                          <a:srgbClr val="FFC000"/>
                        </a:solidFill>
                        <a:latin typeface="Times New Roman"/>
                        <a:ea typeface="Times New Roman"/>
                      </a:endParaRPr>
                    </a:p>
                  </a:txBody>
                  <a:tcPr marL="38255" marR="382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5913">
                <a:tc rowSpan="2">
                  <a:txBody>
                    <a:bodyPr/>
                    <a:lstStyle/>
                    <a:p>
                      <a:pPr marR="71755" algn="ctr">
                        <a:lnSpc>
                          <a:spcPct val="150000"/>
                        </a:lnSpc>
                        <a:spcAft>
                          <a:spcPts val="0"/>
                        </a:spcAft>
                      </a:pPr>
                      <a:r>
                        <a:rPr lang="tr-TR" sz="1800" u="none" dirty="0">
                          <a:solidFill>
                            <a:srgbClr val="FF0000"/>
                          </a:solidFill>
                        </a:rPr>
                        <a:t>Değişkenin alacağı değer</a:t>
                      </a:r>
                      <a:endParaRPr lang="tr-TR" sz="1800" b="1" u="none" dirty="0">
                        <a:solidFill>
                          <a:srgbClr val="FF0000"/>
                        </a:solidFill>
                        <a:latin typeface="Times New Roman"/>
                        <a:ea typeface="Times New Roman"/>
                      </a:endParaRPr>
                    </a:p>
                  </a:txBody>
                  <a:tcPr marL="38255" marR="3825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tr-TR" sz="1800" dirty="0">
                          <a:solidFill>
                            <a:srgbClr val="FFC000"/>
                          </a:solidFill>
                        </a:rPr>
                        <a:t>1.Nicel Değişken</a:t>
                      </a:r>
                      <a:endParaRPr lang="tr-TR" sz="1800" b="1" dirty="0">
                        <a:solidFill>
                          <a:srgbClr val="FFC000"/>
                        </a:solidFill>
                        <a:latin typeface="Times New Roman"/>
                        <a:ea typeface="Times New Roman"/>
                      </a:endParaRPr>
                    </a:p>
                  </a:txBody>
                  <a:tcPr marL="38255" marR="382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tr-TR" sz="1800" b="1" dirty="0">
                          <a:solidFill>
                            <a:srgbClr val="FF0000"/>
                          </a:solidFill>
                        </a:rPr>
                        <a:t>Sayılarla ifade edilebilen özelliklerdir.</a:t>
                      </a:r>
                      <a:endParaRPr lang="tr-TR" sz="1800" b="1" dirty="0">
                        <a:solidFill>
                          <a:srgbClr val="FF0000"/>
                        </a:solidFill>
                        <a:latin typeface="Times New Roman"/>
                        <a:ea typeface="Times New Roman"/>
                      </a:endParaRPr>
                    </a:p>
                  </a:txBody>
                  <a:tcPr marL="38255" marR="382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tr-TR" sz="1800" b="1" dirty="0">
                          <a:solidFill>
                            <a:srgbClr val="FFC000"/>
                          </a:solidFill>
                        </a:rPr>
                        <a:t>Boy uzunluğu, </a:t>
                      </a:r>
                      <a:r>
                        <a:rPr lang="tr-TR" sz="1800" b="1" dirty="0" smtClean="0">
                          <a:solidFill>
                            <a:srgbClr val="FFC000"/>
                          </a:solidFill>
                        </a:rPr>
                        <a:t>ağırlık</a:t>
                      </a:r>
                      <a:endParaRPr lang="tr-TR" sz="1800" b="1" dirty="0">
                        <a:solidFill>
                          <a:srgbClr val="FFC000"/>
                        </a:solidFill>
                        <a:latin typeface="Times New Roman"/>
                        <a:ea typeface="Times New Roman"/>
                      </a:endParaRPr>
                    </a:p>
                  </a:txBody>
                  <a:tcPr marL="38255" marR="382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97901">
                <a:tc vMerge="1">
                  <a:txBody>
                    <a:bodyPr/>
                    <a:lstStyle/>
                    <a:p>
                      <a:endParaRPr lang="tr-TR"/>
                    </a:p>
                  </a:txBody>
                  <a:tcPr/>
                </a:tc>
                <a:tc>
                  <a:txBody>
                    <a:bodyPr/>
                    <a:lstStyle/>
                    <a:p>
                      <a:pPr algn="l">
                        <a:lnSpc>
                          <a:spcPct val="150000"/>
                        </a:lnSpc>
                        <a:spcAft>
                          <a:spcPts val="0"/>
                        </a:spcAft>
                      </a:pPr>
                      <a:r>
                        <a:rPr lang="tr-TR" sz="1800" dirty="0">
                          <a:solidFill>
                            <a:srgbClr val="FFC000"/>
                          </a:solidFill>
                        </a:rPr>
                        <a:t>2.Nitel Değişken</a:t>
                      </a:r>
                      <a:endParaRPr lang="tr-TR" sz="1800" b="1" dirty="0">
                        <a:solidFill>
                          <a:srgbClr val="FFC000"/>
                        </a:solidFill>
                        <a:latin typeface="Times New Roman"/>
                        <a:ea typeface="Times New Roman"/>
                      </a:endParaRPr>
                    </a:p>
                  </a:txBody>
                  <a:tcPr marL="38255" marR="382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tr-TR" sz="1800" b="1" dirty="0">
                          <a:solidFill>
                            <a:srgbClr val="FF0000"/>
                          </a:solidFill>
                        </a:rPr>
                        <a:t>Sıfatlarla veya sembollerle ifade edilebilen özelliklerdir. Bu tür değişkenler sayılarla gösterildiğinde sayılar işlemsel anlamını yitirir. Sembollere simgelere dönüşür.</a:t>
                      </a:r>
                      <a:endParaRPr lang="tr-TR" sz="1800" b="1" dirty="0">
                        <a:solidFill>
                          <a:srgbClr val="FF0000"/>
                        </a:solidFill>
                        <a:latin typeface="Times New Roman"/>
                        <a:ea typeface="Times New Roman"/>
                      </a:endParaRPr>
                    </a:p>
                  </a:txBody>
                  <a:tcPr marL="38255" marR="382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tr-TR" sz="1800" b="1" dirty="0">
                          <a:solidFill>
                            <a:srgbClr val="FFC000"/>
                          </a:solidFill>
                        </a:rPr>
                        <a:t>Medeni durum, Mezun olunan okul türü</a:t>
                      </a:r>
                      <a:endParaRPr lang="tr-TR" sz="1800" b="1" dirty="0">
                        <a:solidFill>
                          <a:srgbClr val="FFC000"/>
                        </a:solidFill>
                        <a:latin typeface="Times New Roman"/>
                        <a:ea typeface="Times New Roman"/>
                      </a:endParaRPr>
                    </a:p>
                  </a:txBody>
                  <a:tcPr marL="38255" marR="382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63168">
                <a:tc rowSpan="2">
                  <a:txBody>
                    <a:bodyPr/>
                    <a:lstStyle/>
                    <a:p>
                      <a:pPr marR="71755" algn="ctr">
                        <a:lnSpc>
                          <a:spcPct val="150000"/>
                        </a:lnSpc>
                        <a:spcAft>
                          <a:spcPts val="0"/>
                        </a:spcAft>
                      </a:pPr>
                      <a:r>
                        <a:rPr lang="tr-TR" sz="1800" u="none" dirty="0">
                          <a:solidFill>
                            <a:srgbClr val="FF0000"/>
                          </a:solidFill>
                        </a:rPr>
                        <a:t>Araştırmanın amacı</a:t>
                      </a:r>
                      <a:endParaRPr lang="tr-TR" sz="1800" b="1" u="none" dirty="0">
                        <a:solidFill>
                          <a:srgbClr val="FF0000"/>
                        </a:solidFill>
                        <a:latin typeface="Times New Roman"/>
                        <a:ea typeface="Times New Roman"/>
                      </a:endParaRPr>
                    </a:p>
                  </a:txBody>
                  <a:tcPr marL="38255" marR="3825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spcAft>
                          <a:spcPts val="0"/>
                        </a:spcAft>
                      </a:pPr>
                      <a:r>
                        <a:rPr lang="tr-TR" sz="1800" dirty="0">
                          <a:solidFill>
                            <a:srgbClr val="FFC000"/>
                          </a:solidFill>
                        </a:rPr>
                        <a:t>3</a:t>
                      </a:r>
                      <a:r>
                        <a:rPr lang="tr-TR" sz="1800" dirty="0" smtClean="0">
                          <a:solidFill>
                            <a:srgbClr val="FFC000"/>
                          </a:solidFill>
                        </a:rPr>
                        <a:t>. </a:t>
                      </a:r>
                      <a:r>
                        <a:rPr lang="tr-TR" sz="1800" dirty="0">
                          <a:solidFill>
                            <a:srgbClr val="FFC000"/>
                          </a:solidFill>
                        </a:rPr>
                        <a:t>Bağımsız Değişken (Etkileyen değişken) </a:t>
                      </a:r>
                    </a:p>
                    <a:p>
                      <a:pPr algn="l">
                        <a:lnSpc>
                          <a:spcPct val="150000"/>
                        </a:lnSpc>
                        <a:spcAft>
                          <a:spcPts val="0"/>
                        </a:spcAft>
                      </a:pPr>
                      <a:r>
                        <a:rPr lang="tr-TR" sz="1800" dirty="0">
                          <a:solidFill>
                            <a:srgbClr val="FFC000"/>
                          </a:solidFill>
                        </a:rPr>
                        <a:t>	</a:t>
                      </a:r>
                      <a:endParaRPr lang="tr-TR" sz="1800" b="1" dirty="0">
                        <a:solidFill>
                          <a:srgbClr val="FFC000"/>
                        </a:solidFill>
                        <a:latin typeface="Times New Roman"/>
                        <a:ea typeface="Times New Roman"/>
                      </a:endParaRPr>
                    </a:p>
                  </a:txBody>
                  <a:tcPr marL="38255" marR="382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tr-TR" sz="1800" b="1" dirty="0">
                          <a:solidFill>
                            <a:srgbClr val="FF0000"/>
                          </a:solidFill>
                        </a:rPr>
                        <a:t>Aldığı veya alacağı değerler başka değişken(</a:t>
                      </a:r>
                      <a:r>
                        <a:rPr lang="tr-TR" sz="1800" b="1" dirty="0" err="1">
                          <a:solidFill>
                            <a:srgbClr val="FF0000"/>
                          </a:solidFill>
                        </a:rPr>
                        <a:t>ler</a:t>
                      </a:r>
                      <a:r>
                        <a:rPr lang="tr-TR" sz="1800" b="1" dirty="0">
                          <a:solidFill>
                            <a:srgbClr val="FF0000"/>
                          </a:solidFill>
                        </a:rPr>
                        <a:t>)e bağlı olmadan değerler alabilen değişkenlerdir.</a:t>
                      </a:r>
                      <a:endParaRPr lang="tr-TR" sz="1800" b="1" dirty="0">
                        <a:solidFill>
                          <a:srgbClr val="FF0000"/>
                        </a:solidFill>
                        <a:latin typeface="Times New Roman"/>
                        <a:ea typeface="Times New Roman"/>
                      </a:endParaRPr>
                    </a:p>
                  </a:txBody>
                  <a:tcPr marL="38255" marR="382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tr-TR" sz="1800" b="1" dirty="0">
                          <a:solidFill>
                            <a:srgbClr val="FFC000"/>
                          </a:solidFill>
                        </a:rPr>
                        <a:t>Örnekler: </a:t>
                      </a:r>
                    </a:p>
                    <a:p>
                      <a:pPr algn="just">
                        <a:lnSpc>
                          <a:spcPct val="150000"/>
                        </a:lnSpc>
                        <a:spcAft>
                          <a:spcPts val="0"/>
                        </a:spcAft>
                      </a:pPr>
                      <a:r>
                        <a:rPr lang="tr-TR" sz="1800" b="1" dirty="0" smtClean="0">
                          <a:solidFill>
                            <a:srgbClr val="FFC000"/>
                          </a:solidFill>
                        </a:rPr>
                        <a:t>1-Kafein</a:t>
                      </a:r>
                    </a:p>
                    <a:p>
                      <a:pPr algn="just">
                        <a:lnSpc>
                          <a:spcPct val="150000"/>
                        </a:lnSpc>
                        <a:spcAft>
                          <a:spcPts val="0"/>
                        </a:spcAft>
                      </a:pPr>
                      <a:r>
                        <a:rPr lang="tr-TR" sz="1800" b="1" dirty="0" smtClean="0">
                          <a:solidFill>
                            <a:srgbClr val="FFC000"/>
                          </a:solidFill>
                        </a:rPr>
                        <a:t>2- Soru</a:t>
                      </a:r>
                      <a:r>
                        <a:rPr lang="tr-TR" sz="1800" b="1" baseline="0" dirty="0" smtClean="0">
                          <a:solidFill>
                            <a:srgbClr val="FFC000"/>
                          </a:solidFill>
                        </a:rPr>
                        <a:t> sayısı</a:t>
                      </a:r>
                    </a:p>
                    <a:p>
                      <a:pPr algn="just">
                        <a:lnSpc>
                          <a:spcPct val="150000"/>
                        </a:lnSpc>
                        <a:spcAft>
                          <a:spcPts val="0"/>
                        </a:spcAft>
                      </a:pPr>
                      <a:r>
                        <a:rPr lang="tr-TR" sz="1800" b="1" baseline="0" dirty="0" smtClean="0">
                          <a:solidFill>
                            <a:srgbClr val="FFC000"/>
                          </a:solidFill>
                        </a:rPr>
                        <a:t>3-Cinsiyet</a:t>
                      </a:r>
                      <a:endParaRPr lang="tr-TR" sz="1800" b="1" dirty="0">
                        <a:solidFill>
                          <a:srgbClr val="FFC000"/>
                        </a:solidFill>
                      </a:endParaRPr>
                    </a:p>
                    <a:p>
                      <a:pPr algn="just">
                        <a:lnSpc>
                          <a:spcPct val="150000"/>
                        </a:lnSpc>
                        <a:spcAft>
                          <a:spcPts val="0"/>
                        </a:spcAft>
                      </a:pPr>
                      <a:r>
                        <a:rPr lang="tr-TR" sz="1800" b="1" dirty="0">
                          <a:solidFill>
                            <a:srgbClr val="FFC000"/>
                          </a:solidFill>
                        </a:rPr>
                        <a:t>		    </a:t>
                      </a:r>
                      <a:endParaRPr lang="tr-TR" sz="1800" b="1" dirty="0">
                        <a:solidFill>
                          <a:srgbClr val="FFC000"/>
                        </a:solidFill>
                        <a:latin typeface="Times New Roman"/>
                        <a:ea typeface="Times New Roman"/>
                      </a:endParaRPr>
                    </a:p>
                  </a:txBody>
                  <a:tcPr marL="38255" marR="382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66219">
                <a:tc vMerge="1">
                  <a:txBody>
                    <a:bodyPr/>
                    <a:lstStyle/>
                    <a:p>
                      <a:endParaRPr lang="tr-TR"/>
                    </a:p>
                  </a:txBody>
                  <a:tcPr/>
                </a:tc>
                <a:tc>
                  <a:txBody>
                    <a:bodyPr/>
                    <a:lstStyle/>
                    <a:p>
                      <a:pPr algn="l">
                        <a:lnSpc>
                          <a:spcPct val="150000"/>
                        </a:lnSpc>
                        <a:spcAft>
                          <a:spcPts val="0"/>
                        </a:spcAft>
                      </a:pPr>
                      <a:r>
                        <a:rPr lang="tr-TR" sz="1800" dirty="0">
                          <a:solidFill>
                            <a:srgbClr val="FFC000"/>
                          </a:solidFill>
                        </a:rPr>
                        <a:t>4</a:t>
                      </a:r>
                      <a:r>
                        <a:rPr lang="tr-TR" sz="1800" dirty="0" smtClean="0">
                          <a:solidFill>
                            <a:srgbClr val="FFC000"/>
                          </a:solidFill>
                        </a:rPr>
                        <a:t>.Bağımlı </a:t>
                      </a:r>
                      <a:r>
                        <a:rPr lang="tr-TR" sz="1800" dirty="0">
                          <a:solidFill>
                            <a:srgbClr val="FFC000"/>
                          </a:solidFill>
                        </a:rPr>
                        <a:t>Değişken (Etkilenen Değişken)</a:t>
                      </a:r>
                      <a:endParaRPr lang="tr-TR" sz="1800" b="1" dirty="0">
                        <a:solidFill>
                          <a:srgbClr val="FFC000"/>
                        </a:solidFill>
                        <a:latin typeface="Times New Roman"/>
                        <a:ea typeface="Times New Roman"/>
                      </a:endParaRPr>
                    </a:p>
                  </a:txBody>
                  <a:tcPr marL="38255" marR="382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tr-TR" sz="1800" b="1" dirty="0">
                          <a:solidFill>
                            <a:srgbClr val="FF0000"/>
                          </a:solidFill>
                        </a:rPr>
                        <a:t>Başka bir değişkene bağlı olarak değerler alabilen değişkenlerdir.</a:t>
                      </a:r>
                      <a:endParaRPr lang="tr-TR" sz="1800" b="1" dirty="0">
                        <a:solidFill>
                          <a:srgbClr val="FF0000"/>
                        </a:solidFill>
                        <a:latin typeface="Times New Roman"/>
                        <a:ea typeface="Times New Roman"/>
                      </a:endParaRPr>
                    </a:p>
                  </a:txBody>
                  <a:tcPr marL="38255" marR="382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tr-TR" sz="1800" b="1" dirty="0" smtClean="0">
                          <a:solidFill>
                            <a:srgbClr val="FFC000"/>
                          </a:solidFill>
                        </a:rPr>
                        <a:t>1-Sportif</a:t>
                      </a:r>
                      <a:r>
                        <a:rPr lang="tr-TR" sz="1800" b="1" baseline="0" dirty="0" smtClean="0">
                          <a:solidFill>
                            <a:srgbClr val="FFC000"/>
                          </a:solidFill>
                        </a:rPr>
                        <a:t> performans</a:t>
                      </a:r>
                    </a:p>
                    <a:p>
                      <a:pPr algn="just">
                        <a:lnSpc>
                          <a:spcPct val="150000"/>
                        </a:lnSpc>
                        <a:spcAft>
                          <a:spcPts val="0"/>
                        </a:spcAft>
                      </a:pPr>
                      <a:r>
                        <a:rPr lang="tr-TR" sz="1800" b="1" baseline="0" dirty="0" smtClean="0">
                          <a:solidFill>
                            <a:srgbClr val="FFC000"/>
                          </a:solidFill>
                          <a:latin typeface="Times New Roman"/>
                          <a:ea typeface="Times New Roman"/>
                        </a:rPr>
                        <a:t>2-Sınavdan aldığımız puan</a:t>
                      </a:r>
                      <a:endParaRPr lang="tr-TR" sz="1800" b="1" dirty="0">
                        <a:solidFill>
                          <a:srgbClr val="FFC000"/>
                        </a:solidFill>
                        <a:latin typeface="Times New Roman"/>
                        <a:ea typeface="Times New Roman"/>
                      </a:endParaRPr>
                    </a:p>
                  </a:txBody>
                  <a:tcPr marL="38255" marR="382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46652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5946" y="176157"/>
            <a:ext cx="7886700" cy="1325563"/>
          </a:xfrm>
        </p:spPr>
        <p:txBody>
          <a:bodyPr>
            <a:normAutofit/>
          </a:bodyPr>
          <a:lstStyle/>
          <a:p>
            <a:r>
              <a:rPr lang="tr-TR" dirty="0" smtClean="0"/>
              <a:t>TEMEL KAVRAMLAR</a:t>
            </a:r>
            <a:endParaRPr lang="tr-TR" dirty="0"/>
          </a:p>
        </p:txBody>
      </p:sp>
      <p:sp>
        <p:nvSpPr>
          <p:cNvPr id="3" name="2 Metin Yer Tutucusu"/>
          <p:cNvSpPr>
            <a:spLocks noGrp="1"/>
          </p:cNvSpPr>
          <p:nvPr>
            <p:ph type="body" idx="1"/>
          </p:nvPr>
        </p:nvSpPr>
        <p:spPr>
          <a:xfrm>
            <a:off x="329906" y="1589807"/>
            <a:ext cx="3868340" cy="823912"/>
          </a:xfrm>
        </p:spPr>
        <p:txBody>
          <a:bodyPr/>
          <a:lstStyle/>
          <a:p>
            <a:r>
              <a:rPr lang="tr-TR" dirty="0" smtClean="0"/>
              <a:t>Ölçüm:</a:t>
            </a:r>
            <a:endParaRPr lang="tr-TR" dirty="0"/>
          </a:p>
        </p:txBody>
      </p:sp>
      <p:sp>
        <p:nvSpPr>
          <p:cNvPr id="4" name="3 İçerik Yer Tutucusu"/>
          <p:cNvSpPr>
            <a:spLocks noGrp="1"/>
          </p:cNvSpPr>
          <p:nvPr>
            <p:ph sz="half" idx="2"/>
          </p:nvPr>
        </p:nvSpPr>
        <p:spPr>
          <a:xfrm>
            <a:off x="179512" y="3212976"/>
            <a:ext cx="3888432" cy="1728192"/>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just">
              <a:lnSpc>
                <a:spcPct val="150000"/>
              </a:lnSpc>
            </a:pPr>
            <a:r>
              <a:rPr lang="tr-TR" sz="2400" b="1" dirty="0" smtClean="0">
                <a:solidFill>
                  <a:schemeClr val="tx1"/>
                </a:solidFill>
              </a:rPr>
              <a:t>Özelliklerle ilgili değerlerin her birine, tek tek gözlem sonuçlarına ölçüm denir.</a:t>
            </a:r>
          </a:p>
          <a:p>
            <a:pPr marL="0" indent="0">
              <a:buNone/>
            </a:pPr>
            <a:endParaRPr lang="tr-TR" sz="2400" b="1" dirty="0">
              <a:solidFill>
                <a:schemeClr val="tx1"/>
              </a:solidFill>
            </a:endParaRPr>
          </a:p>
        </p:txBody>
      </p:sp>
      <p:sp>
        <p:nvSpPr>
          <p:cNvPr id="5" name="4 Metin Yer Tutucusu"/>
          <p:cNvSpPr>
            <a:spLocks noGrp="1"/>
          </p:cNvSpPr>
          <p:nvPr>
            <p:ph type="body" sz="quarter" idx="3"/>
          </p:nvPr>
        </p:nvSpPr>
        <p:spPr/>
        <p:txBody>
          <a:bodyPr/>
          <a:lstStyle/>
          <a:p>
            <a:r>
              <a:rPr lang="tr-TR" u="sng" dirty="0" smtClean="0"/>
              <a:t>Ölçme Türleri</a:t>
            </a:r>
            <a:endParaRPr lang="tr-TR" dirty="0"/>
          </a:p>
        </p:txBody>
      </p:sp>
      <p:graphicFrame>
        <p:nvGraphicFramePr>
          <p:cNvPr id="7" name="İçerik Yer Tutucusu 6"/>
          <p:cNvGraphicFramePr>
            <a:graphicFrameLocks noGrp="1"/>
          </p:cNvGraphicFramePr>
          <p:nvPr>
            <p:ph sz="quarter" idx="4"/>
            <p:extLst>
              <p:ext uri="{D42A27DB-BD31-4B8C-83A1-F6EECF244321}">
                <p14:modId xmlns:p14="http://schemas.microsoft.com/office/powerpoint/2010/main" val="582950010"/>
              </p:ext>
            </p:extLst>
          </p:nvPr>
        </p:nvGraphicFramePr>
        <p:xfrm>
          <a:off x="4198246" y="2413719"/>
          <a:ext cx="4480320" cy="3499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8749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6260" y="764704"/>
            <a:ext cx="8229600" cy="532180"/>
          </a:xfrm>
        </p:spPr>
        <p:txBody>
          <a:bodyPr>
            <a:normAutofit fontScale="90000"/>
          </a:bodyPr>
          <a:lstStyle/>
          <a:p>
            <a:r>
              <a:rPr lang="tr-TR" b="1" u="sng" dirty="0" smtClean="0"/>
              <a:t>ÖLÇME TÜRLERİ</a:t>
            </a:r>
            <a:endParaRPr lang="tr-TR" b="1" u="sng" dirty="0"/>
          </a:p>
        </p:txBody>
      </p:sp>
      <p:sp>
        <p:nvSpPr>
          <p:cNvPr id="5" name="4 Metin Yer Tutucusu"/>
          <p:cNvSpPr>
            <a:spLocks noGrp="1"/>
          </p:cNvSpPr>
          <p:nvPr>
            <p:ph type="body" idx="1"/>
          </p:nvPr>
        </p:nvSpPr>
        <p:spPr>
          <a:xfrm>
            <a:off x="601670" y="2054655"/>
            <a:ext cx="4041775" cy="639762"/>
          </a:xfrm>
        </p:spPr>
        <p:txBody>
          <a:bodyPr>
            <a:normAutofit/>
          </a:bodyPr>
          <a:lstStyle/>
          <a:p>
            <a:r>
              <a:rPr lang="tr-TR" dirty="0" smtClean="0">
                <a:solidFill>
                  <a:srgbClr val="FFC000"/>
                </a:solidFill>
              </a:rPr>
              <a:t>1)Doğrudan (Temel/Dolaysız) Ölçme:</a:t>
            </a:r>
            <a:endParaRPr lang="tr-TR" dirty="0">
              <a:solidFill>
                <a:srgbClr val="FFC000"/>
              </a:solidFill>
            </a:endParaRPr>
          </a:p>
        </p:txBody>
      </p:sp>
      <p:sp>
        <p:nvSpPr>
          <p:cNvPr id="6" name="5 İçerik Yer Tutucusu"/>
          <p:cNvSpPr>
            <a:spLocks noGrp="1"/>
          </p:cNvSpPr>
          <p:nvPr>
            <p:ph sz="half" idx="2"/>
          </p:nvPr>
        </p:nvSpPr>
        <p:spPr>
          <a:xfrm>
            <a:off x="296260" y="2818180"/>
            <a:ext cx="4041775" cy="3035058"/>
          </a:xfrm>
        </p:spPr>
        <p:txBody>
          <a:bodyPr/>
          <a:lstStyle/>
          <a:p>
            <a:pPr algn="just">
              <a:lnSpc>
                <a:spcPct val="150000"/>
              </a:lnSpc>
            </a:pPr>
            <a:r>
              <a:rPr lang="tr-TR" b="1" dirty="0" smtClean="0"/>
              <a:t>Herhangi bir niteliği başka nitelikle ilişkilendirmeden gözlemek </a:t>
            </a:r>
            <a:r>
              <a:rPr lang="tr-TR" sz="2200" b="1" dirty="0" smtClean="0"/>
              <a:t>doğrudan</a:t>
            </a:r>
            <a:r>
              <a:rPr lang="tr-TR" b="1" dirty="0" smtClean="0"/>
              <a:t> ölçme olarak adlandırılır (Boy sırasına koyma, Terazi ile tartma, metre ile ölçme).</a:t>
            </a:r>
          </a:p>
          <a:p>
            <a:pPr>
              <a:lnSpc>
                <a:spcPct val="150000"/>
              </a:lnSpc>
            </a:pPr>
            <a:endParaRPr lang="tr-TR" b="1" dirty="0"/>
          </a:p>
        </p:txBody>
      </p:sp>
      <p:pic>
        <p:nvPicPr>
          <p:cNvPr id="16386" name="Picture 2" descr="http://okul.selyam.net/pars_docs/refs/47/46111/46111_html_491f56f6.png"/>
          <p:cNvPicPr>
            <a:picLocks noChangeAspect="1" noChangeArrowheads="1"/>
          </p:cNvPicPr>
          <p:nvPr/>
        </p:nvPicPr>
        <p:blipFill>
          <a:blip r:embed="rId2" cstate="print"/>
          <a:srcRect/>
          <a:stretch>
            <a:fillRect/>
          </a:stretch>
        </p:blipFill>
        <p:spPr bwMode="auto">
          <a:xfrm>
            <a:off x="4724705" y="2054655"/>
            <a:ext cx="3486150" cy="2790825"/>
          </a:xfrm>
          <a:prstGeom prst="rect">
            <a:avLst/>
          </a:prstGeom>
          <a:noFill/>
        </p:spPr>
      </p:pic>
    </p:spTree>
    <p:extLst>
      <p:ext uri="{BB962C8B-B14F-4D97-AF65-F5344CB8AC3E}">
        <p14:creationId xmlns:p14="http://schemas.microsoft.com/office/powerpoint/2010/main" val="1529485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a:p>
        </p:txBody>
      </p:sp>
      <p:sp>
        <p:nvSpPr>
          <p:cNvPr id="3" name="2 Metin Yer Tutucusu"/>
          <p:cNvSpPr>
            <a:spLocks noGrp="1"/>
          </p:cNvSpPr>
          <p:nvPr>
            <p:ph type="body"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Metin Yer Tutucusu"/>
          <p:cNvSpPr>
            <a:spLocks noGrp="1"/>
          </p:cNvSpPr>
          <p:nvPr>
            <p:ph type="body" sz="quarter" idx="3"/>
          </p:nvPr>
        </p:nvSpPr>
        <p:spPr/>
        <p:txBody>
          <a:bodyPr/>
          <a:lstStyle/>
          <a:p>
            <a:endParaRPr lang="tr-TR"/>
          </a:p>
        </p:txBody>
      </p:sp>
      <p:sp>
        <p:nvSpPr>
          <p:cNvPr id="6" name="5 İçerik Yer Tutucusu"/>
          <p:cNvSpPr>
            <a:spLocks noGrp="1"/>
          </p:cNvSpPr>
          <p:nvPr>
            <p:ph sz="quarter" idx="4"/>
          </p:nvPr>
        </p:nvSpPr>
        <p:spPr/>
        <p:txBody>
          <a:bodyPr/>
          <a:lstStyle/>
          <a:p>
            <a:endParaRPr lang="tr-TR"/>
          </a:p>
        </p:txBody>
      </p:sp>
      <p:pic>
        <p:nvPicPr>
          <p:cNvPr id="6146" name="Picture 2"/>
          <p:cNvPicPr>
            <a:picLocks noChangeAspect="1" noChangeArrowheads="1"/>
          </p:cNvPicPr>
          <p:nvPr/>
        </p:nvPicPr>
        <p:blipFill>
          <a:blip r:embed="rId2" cstate="print"/>
          <a:srcRect/>
          <a:stretch>
            <a:fillRect/>
          </a:stretch>
        </p:blipFill>
        <p:spPr bwMode="auto">
          <a:xfrm>
            <a:off x="0" y="527605"/>
            <a:ext cx="4914900" cy="375285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200525" y="3086100"/>
            <a:ext cx="4943475" cy="3771900"/>
          </a:xfrm>
          <a:prstGeom prst="rect">
            <a:avLst/>
          </a:prstGeom>
          <a:noFill/>
          <a:ln w="9525">
            <a:noFill/>
            <a:miter lim="800000"/>
            <a:headEnd/>
            <a:tailEnd/>
          </a:ln>
        </p:spPr>
      </p:pic>
    </p:spTree>
    <p:extLst>
      <p:ext uri="{BB962C8B-B14F-4D97-AF65-F5344CB8AC3E}">
        <p14:creationId xmlns:p14="http://schemas.microsoft.com/office/powerpoint/2010/main" val="271760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a:p>
        </p:txBody>
      </p:sp>
      <p:sp>
        <p:nvSpPr>
          <p:cNvPr id="3" name="2 Metin Yer Tutucusu"/>
          <p:cNvSpPr>
            <a:spLocks noGrp="1"/>
          </p:cNvSpPr>
          <p:nvPr>
            <p:ph type="body"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Metin Yer Tutucusu"/>
          <p:cNvSpPr>
            <a:spLocks noGrp="1"/>
          </p:cNvSpPr>
          <p:nvPr>
            <p:ph type="body" sz="quarter" idx="3"/>
          </p:nvPr>
        </p:nvSpPr>
        <p:spPr/>
        <p:txBody>
          <a:bodyPr/>
          <a:lstStyle/>
          <a:p>
            <a:endParaRPr lang="tr-TR"/>
          </a:p>
        </p:txBody>
      </p:sp>
      <p:sp>
        <p:nvSpPr>
          <p:cNvPr id="6" name="5 İçerik Yer Tutucusu"/>
          <p:cNvSpPr>
            <a:spLocks noGrp="1"/>
          </p:cNvSpPr>
          <p:nvPr>
            <p:ph sz="quarter" idx="4"/>
          </p:nvPr>
        </p:nvSpPr>
        <p:spPr/>
        <p:txBody>
          <a:bodyPr/>
          <a:lstStyle/>
          <a:p>
            <a:endParaRPr lang="tr-TR"/>
          </a:p>
        </p:txBody>
      </p:sp>
      <p:pic>
        <p:nvPicPr>
          <p:cNvPr id="7170" name="Picture 2"/>
          <p:cNvPicPr>
            <a:picLocks noChangeAspect="1" noChangeArrowheads="1"/>
          </p:cNvPicPr>
          <p:nvPr/>
        </p:nvPicPr>
        <p:blipFill>
          <a:blip r:embed="rId2" cstate="print"/>
          <a:srcRect/>
          <a:stretch>
            <a:fillRect/>
          </a:stretch>
        </p:blipFill>
        <p:spPr bwMode="auto">
          <a:xfrm>
            <a:off x="0" y="680310"/>
            <a:ext cx="4724705" cy="36957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419294" y="3143250"/>
            <a:ext cx="4724705" cy="3714750"/>
          </a:xfrm>
          <a:prstGeom prst="rect">
            <a:avLst/>
          </a:prstGeom>
          <a:noFill/>
          <a:ln w="9525">
            <a:noFill/>
            <a:miter lim="800000"/>
            <a:headEnd/>
            <a:tailEnd/>
          </a:ln>
        </p:spPr>
      </p:pic>
    </p:spTree>
    <p:extLst>
      <p:ext uri="{BB962C8B-B14F-4D97-AF65-F5344CB8AC3E}">
        <p14:creationId xmlns:p14="http://schemas.microsoft.com/office/powerpoint/2010/main" val="3809793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4597"/>
            <a:ext cx="8229600" cy="610820"/>
          </a:xfrm>
        </p:spPr>
        <p:txBody>
          <a:bodyPr>
            <a:normAutofit/>
          </a:bodyPr>
          <a:lstStyle/>
          <a:p>
            <a:pPr algn="ctr"/>
            <a:r>
              <a:rPr lang="tr-TR" dirty="0" smtClean="0"/>
              <a:t>ÖLÇME-DEĞERLENDİRMENİN YERİ VE ÖNEMİ</a:t>
            </a:r>
            <a:endParaRPr lang="en-US" dirty="0"/>
          </a:p>
        </p:txBody>
      </p:sp>
      <p:sp>
        <p:nvSpPr>
          <p:cNvPr id="3" name="Content Placeholder 2"/>
          <p:cNvSpPr>
            <a:spLocks noGrp="1"/>
          </p:cNvSpPr>
          <p:nvPr>
            <p:ph idx="1"/>
          </p:nvPr>
        </p:nvSpPr>
        <p:spPr>
          <a:xfrm>
            <a:off x="217452" y="1451360"/>
            <a:ext cx="8229600" cy="610820"/>
          </a:xfrm>
        </p:spPr>
        <p:txBody>
          <a:bodyPr/>
          <a:lstStyle/>
          <a:p>
            <a:r>
              <a:rPr lang="tr-TR" dirty="0" smtClean="0"/>
              <a:t>Sunum Planı</a:t>
            </a:r>
            <a:endParaRPr lang="en-US" dirty="0"/>
          </a:p>
        </p:txBody>
      </p:sp>
      <p:grpSp>
        <p:nvGrpSpPr>
          <p:cNvPr id="4" name="Group 25"/>
          <p:cNvGrpSpPr/>
          <p:nvPr/>
        </p:nvGrpSpPr>
        <p:grpSpPr>
          <a:xfrm>
            <a:off x="754375" y="2360065"/>
            <a:ext cx="2057400" cy="2708434"/>
            <a:chOff x="762000" y="1557456"/>
            <a:chExt cx="2057400" cy="2708434"/>
          </a:xfrm>
        </p:grpSpPr>
        <p:sp>
          <p:nvSpPr>
            <p:cNvPr id="5"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prstClr val="white"/>
                  </a:solidFill>
                </a:rPr>
                <a:t>             </a:t>
              </a:r>
            </a:p>
          </p:txBody>
        </p:sp>
        <p:sp>
          <p:nvSpPr>
            <p:cNvPr id="6" name="TextBox 13"/>
            <p:cNvSpPr txBox="1"/>
            <p:nvPr/>
          </p:nvSpPr>
          <p:spPr>
            <a:xfrm>
              <a:off x="1121392" y="1557456"/>
              <a:ext cx="1219200" cy="2708434"/>
            </a:xfrm>
            <a:prstGeom prst="rect">
              <a:avLst/>
            </a:prstGeom>
            <a:noFill/>
          </p:spPr>
          <p:txBody>
            <a:bodyPr wrap="square" rtlCol="0">
              <a:spAutoFit/>
            </a:bodyPr>
            <a:lstStyle/>
            <a:p>
              <a:r>
                <a:rPr lang="tr-TR" sz="17000" b="1" dirty="0">
                  <a:solidFill>
                    <a:srgbClr val="F26200">
                      <a:alpha val="40000"/>
                    </a:srgbClr>
                  </a:solidFill>
                  <a:cs typeface="Arial" pitchFamily="34" charset="0"/>
                </a:rPr>
                <a:t>1</a:t>
              </a:r>
            </a:p>
          </p:txBody>
        </p:sp>
        <p:sp>
          <p:nvSpPr>
            <p:cNvPr id="7"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tr-TR" sz="2400" b="1" dirty="0">
                  <a:solidFill>
                    <a:prstClr val="white"/>
                  </a:solidFill>
                  <a:effectLst>
                    <a:outerShdw blurRad="50800" dist="25400" dir="5400000" algn="t" rotWithShape="0">
                      <a:prstClr val="black">
                        <a:alpha val="15000"/>
                      </a:prstClr>
                    </a:outerShdw>
                  </a:effectLst>
                </a:rPr>
                <a:t>Eğitimdeki Yeri</a:t>
              </a:r>
            </a:p>
          </p:txBody>
        </p:sp>
      </p:grpSp>
      <p:grpSp>
        <p:nvGrpSpPr>
          <p:cNvPr id="8" name="Group 22"/>
          <p:cNvGrpSpPr/>
          <p:nvPr/>
        </p:nvGrpSpPr>
        <p:grpSpPr>
          <a:xfrm>
            <a:off x="3655770" y="2207360"/>
            <a:ext cx="2057400" cy="2708434"/>
            <a:chOff x="3543300" y="1591943"/>
            <a:chExt cx="2057400" cy="2708434"/>
          </a:xfrm>
        </p:grpSpPr>
        <p:sp>
          <p:nvSpPr>
            <p:cNvPr id="9" name="Oval 3"/>
            <p:cNvSpPr/>
            <p:nvPr/>
          </p:nvSpPr>
          <p:spPr>
            <a:xfrm>
              <a:off x="3543300" y="2050058"/>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a:solidFill>
                    <a:prstClr val="white"/>
                  </a:solidFill>
                </a:rPr>
                <a:t>             </a:t>
              </a:r>
            </a:p>
          </p:txBody>
        </p:sp>
        <p:sp>
          <p:nvSpPr>
            <p:cNvPr id="10" name="TextBox 14"/>
            <p:cNvSpPr txBox="1"/>
            <p:nvPr/>
          </p:nvSpPr>
          <p:spPr>
            <a:xfrm>
              <a:off x="3933968" y="1591943"/>
              <a:ext cx="1219200" cy="2708434"/>
            </a:xfrm>
            <a:prstGeom prst="rect">
              <a:avLst/>
            </a:prstGeom>
            <a:noFill/>
          </p:spPr>
          <p:txBody>
            <a:bodyPr wrap="square" rtlCol="0">
              <a:spAutoFit/>
            </a:bodyPr>
            <a:lstStyle/>
            <a:p>
              <a:pPr algn="r"/>
              <a:r>
                <a:rPr lang="tr-TR" sz="17000" b="1" dirty="0">
                  <a:solidFill>
                    <a:srgbClr val="2A7A9E">
                      <a:alpha val="40000"/>
                    </a:srgbClr>
                  </a:solidFill>
                  <a:cs typeface="Arial" pitchFamily="34" charset="0"/>
                </a:rPr>
                <a:t>2</a:t>
              </a:r>
            </a:p>
          </p:txBody>
        </p:sp>
        <p:sp>
          <p:nvSpPr>
            <p:cNvPr id="11" name="TextBox 15"/>
            <p:cNvSpPr txBox="1"/>
            <p:nvPr/>
          </p:nvSpPr>
          <p:spPr>
            <a:xfrm>
              <a:off x="3601872" y="2600055"/>
              <a:ext cx="1931160" cy="767025"/>
            </a:xfrm>
            <a:prstGeom prst="rect">
              <a:avLst/>
            </a:prstGeom>
            <a:noFill/>
          </p:spPr>
          <p:txBody>
            <a:bodyPr wrap="square" rtlCol="0">
              <a:noAutofit/>
            </a:bodyPr>
            <a:lstStyle/>
            <a:p>
              <a:pPr algn="ctr"/>
              <a:r>
                <a:rPr lang="tr-TR" sz="2200" b="1" spc="60" dirty="0">
                  <a:solidFill>
                    <a:prstClr val="white"/>
                  </a:solidFill>
                  <a:effectLst>
                    <a:outerShdw blurRad="50800" dist="25400" dir="5400000" algn="t" rotWithShape="0">
                      <a:prstClr val="black">
                        <a:alpha val="15000"/>
                      </a:prstClr>
                    </a:outerShdw>
                  </a:effectLst>
                </a:rPr>
                <a:t>Temel Kavramlar</a:t>
              </a:r>
              <a:endParaRPr lang="tr-TR" sz="2200" b="1" dirty="0">
                <a:solidFill>
                  <a:prstClr val="white"/>
                </a:solidFill>
                <a:effectLst>
                  <a:outerShdw blurRad="50800" dist="25400" dir="5400000" algn="t" rotWithShape="0">
                    <a:prstClr val="black">
                      <a:alpha val="15000"/>
                    </a:prstClr>
                  </a:outerShdw>
                </a:effectLst>
              </a:endParaRPr>
            </a:p>
          </p:txBody>
        </p:sp>
      </p:grpSp>
      <p:grpSp>
        <p:nvGrpSpPr>
          <p:cNvPr id="12" name="Group 22"/>
          <p:cNvGrpSpPr/>
          <p:nvPr/>
        </p:nvGrpSpPr>
        <p:grpSpPr>
          <a:xfrm>
            <a:off x="6404460" y="2360065"/>
            <a:ext cx="2083865" cy="2708434"/>
            <a:chOff x="3543300" y="1591943"/>
            <a:chExt cx="2083865" cy="2708434"/>
          </a:xfrm>
        </p:grpSpPr>
        <p:sp>
          <p:nvSpPr>
            <p:cNvPr id="13" name="Oval 3"/>
            <p:cNvSpPr/>
            <p:nvPr/>
          </p:nvSpPr>
          <p:spPr>
            <a:xfrm>
              <a:off x="3543300" y="1951983"/>
              <a:ext cx="2057400" cy="2057400"/>
            </a:xfrm>
            <a:prstGeom prst="ellipse">
              <a:avLst/>
            </a:prstGeom>
            <a:solidFill>
              <a:srgbClr val="609600"/>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a:solidFill>
                    <a:srgbClr val="FF0000"/>
                  </a:solidFill>
                </a:rPr>
                <a:t>             </a:t>
              </a:r>
            </a:p>
          </p:txBody>
        </p:sp>
        <p:sp>
          <p:nvSpPr>
            <p:cNvPr id="14" name="TextBox 14"/>
            <p:cNvSpPr txBox="1"/>
            <p:nvPr/>
          </p:nvSpPr>
          <p:spPr>
            <a:xfrm>
              <a:off x="3933968" y="1591943"/>
              <a:ext cx="1219200" cy="2708434"/>
            </a:xfrm>
            <a:prstGeom prst="rect">
              <a:avLst/>
            </a:prstGeom>
            <a:noFill/>
          </p:spPr>
          <p:txBody>
            <a:bodyPr wrap="square" rtlCol="0">
              <a:spAutoFit/>
            </a:bodyPr>
            <a:lstStyle/>
            <a:p>
              <a:pPr algn="r"/>
              <a:r>
                <a:rPr lang="tr-TR" sz="17000" b="1" dirty="0">
                  <a:solidFill>
                    <a:srgbClr val="2A7A9E">
                      <a:alpha val="40000"/>
                    </a:srgbClr>
                  </a:solidFill>
                  <a:cs typeface="Arial" pitchFamily="34" charset="0"/>
                </a:rPr>
                <a:t>3</a:t>
              </a:r>
            </a:p>
          </p:txBody>
        </p:sp>
        <p:sp>
          <p:nvSpPr>
            <p:cNvPr id="15" name="TextBox 15"/>
            <p:cNvSpPr txBox="1"/>
            <p:nvPr/>
          </p:nvSpPr>
          <p:spPr>
            <a:xfrm>
              <a:off x="3696005" y="2813583"/>
              <a:ext cx="1931160" cy="518938"/>
            </a:xfrm>
            <a:prstGeom prst="rect">
              <a:avLst/>
            </a:prstGeom>
            <a:noFill/>
          </p:spPr>
          <p:txBody>
            <a:bodyPr wrap="square" rtlCol="0">
              <a:noAutofit/>
            </a:bodyPr>
            <a:lstStyle/>
            <a:p>
              <a:pPr algn="ctr"/>
              <a:r>
                <a:rPr lang="tr-TR" sz="2200" b="1" spc="60" dirty="0">
                  <a:solidFill>
                    <a:prstClr val="white"/>
                  </a:solidFill>
                  <a:effectLst>
                    <a:outerShdw blurRad="50800" dist="25400" dir="5400000" algn="t" rotWithShape="0">
                      <a:prstClr val="black">
                        <a:alpha val="15000"/>
                      </a:prstClr>
                    </a:outerShdw>
                  </a:effectLst>
                </a:rPr>
                <a:t>Ölçme Türleri</a:t>
              </a:r>
              <a:endParaRPr lang="tr-TR" sz="2200" b="1" dirty="0">
                <a:solidFill>
                  <a:prstClr val="white"/>
                </a:solidFill>
                <a:effectLst>
                  <a:outerShdw blurRad="50800" dist="25400" dir="5400000" algn="t" rotWithShape="0">
                    <a:prstClr val="black">
                      <a:alpha val="15000"/>
                    </a:prstClr>
                  </a:outerShdw>
                </a:effectLst>
              </a:endParaRPr>
            </a:p>
          </p:txBody>
        </p:sp>
      </p:grpSp>
      <p:pic>
        <p:nvPicPr>
          <p:cNvPr id="17" name="Picture 4" descr="http://assessment.tki.org.nz/var/tki-assess/storage/images/media/images/the-garden-analogy/17937-1-eng-NZ/The-garden-analogy.jpg?popUp=true&amp;KeepThis=true&amp;TB_iframe=true&amp;height=904&amp;width=944"/>
          <p:cNvPicPr>
            <a:picLocks noChangeAspect="1" noChangeArrowheads="1"/>
          </p:cNvPicPr>
          <p:nvPr/>
        </p:nvPicPr>
        <p:blipFill rotWithShape="1">
          <a:blip r:embed="rId2">
            <a:extLst>
              <a:ext uri="{28A0092B-C50C-407E-A947-70E740481C1C}">
                <a14:useLocalDpi xmlns:a14="http://schemas.microsoft.com/office/drawing/2010/main" val="0"/>
              </a:ext>
            </a:extLst>
          </a:blip>
          <a:srcRect t="34535"/>
          <a:stretch/>
        </p:blipFill>
        <p:spPr bwMode="auto">
          <a:xfrm>
            <a:off x="1797170" y="4864875"/>
            <a:ext cx="5300180" cy="1848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89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93" y="404664"/>
            <a:ext cx="8229600" cy="532180"/>
          </a:xfrm>
        </p:spPr>
        <p:txBody>
          <a:bodyPr>
            <a:normAutofit fontScale="90000"/>
          </a:bodyPr>
          <a:lstStyle/>
          <a:p>
            <a:r>
              <a:rPr lang="tr-TR" b="1" u="sng" dirty="0" smtClean="0"/>
              <a:t>ÖLÇME TÜRLERİ</a:t>
            </a:r>
            <a:endParaRPr lang="tr-TR" b="1" u="sng" dirty="0"/>
          </a:p>
        </p:txBody>
      </p:sp>
      <p:sp>
        <p:nvSpPr>
          <p:cNvPr id="7" name="4 Metin Yer Tutucusu"/>
          <p:cNvSpPr txBox="1">
            <a:spLocks/>
          </p:cNvSpPr>
          <p:nvPr/>
        </p:nvSpPr>
        <p:spPr>
          <a:xfrm>
            <a:off x="242486" y="1582069"/>
            <a:ext cx="4041775" cy="639762"/>
          </a:xfrm>
          <a:prstGeom prst="rect">
            <a:avLst/>
          </a:prstGeom>
        </p:spPr>
        <p:txBody>
          <a:bodyPr vert="horz" lIns="91440" tIns="45720" rIns="91440" bIns="45720" rtlCol="0" anchor="b">
            <a:normAutofit/>
          </a:bodyPr>
          <a:lstStyle/>
          <a:p>
            <a:pPr>
              <a:spcBef>
                <a:spcPct val="20000"/>
              </a:spcBef>
              <a:buFont typeface="Arial" pitchFamily="34" charset="0"/>
              <a:buNone/>
              <a:defRPr/>
            </a:pPr>
            <a:r>
              <a:rPr lang="tr-TR" sz="2400" b="1" dirty="0">
                <a:solidFill>
                  <a:srgbClr val="FFC000"/>
                </a:solidFill>
              </a:rPr>
              <a:t>2) Dolaylı Ölçme:</a:t>
            </a:r>
          </a:p>
        </p:txBody>
      </p:sp>
      <p:sp>
        <p:nvSpPr>
          <p:cNvPr id="9" name="8 Metin kutusu"/>
          <p:cNvSpPr txBox="1"/>
          <p:nvPr/>
        </p:nvSpPr>
        <p:spPr>
          <a:xfrm>
            <a:off x="143555" y="2665475"/>
            <a:ext cx="6108200" cy="3841052"/>
          </a:xfrm>
          <a:prstGeom prst="rect">
            <a:avLst/>
          </a:prstGeom>
          <a:noFill/>
        </p:spPr>
        <p:txBody>
          <a:bodyPr wrap="square" rtlCol="0">
            <a:spAutoFit/>
          </a:bodyPr>
          <a:lstStyle/>
          <a:p>
            <a:pPr marL="342900" indent="-342900" algn="just">
              <a:spcBef>
                <a:spcPct val="20000"/>
              </a:spcBef>
              <a:buFont typeface="Arial" pitchFamily="34" charset="0"/>
              <a:buChar char="•"/>
            </a:pPr>
            <a:r>
              <a:rPr lang="tr-TR" sz="2400" dirty="0">
                <a:solidFill>
                  <a:srgbClr val="C00000"/>
                </a:solidFill>
              </a:rPr>
              <a:t>Herhangi bir değişkene ait niteliği başka değişkenler veya araçların niteliğinden faydalanarak ölçmektir</a:t>
            </a:r>
            <a:r>
              <a:rPr lang="tr-TR" sz="2400" dirty="0" smtClean="0">
                <a:solidFill>
                  <a:srgbClr val="C00000"/>
                </a:solidFill>
              </a:rPr>
              <a:t>.</a:t>
            </a:r>
          </a:p>
          <a:p>
            <a:pPr marL="342900" indent="-342900" algn="just">
              <a:spcBef>
                <a:spcPct val="20000"/>
              </a:spcBef>
              <a:buFont typeface="Arial" pitchFamily="34" charset="0"/>
              <a:buChar char="•"/>
            </a:pPr>
            <a:r>
              <a:rPr lang="tr-TR" sz="2400" dirty="0" smtClean="0">
                <a:solidFill>
                  <a:srgbClr val="C00000"/>
                </a:solidFill>
              </a:rPr>
              <a:t>Termometre </a:t>
            </a:r>
            <a:r>
              <a:rPr lang="tr-TR" sz="2400" dirty="0">
                <a:solidFill>
                  <a:srgbClr val="C00000"/>
                </a:solidFill>
              </a:rPr>
              <a:t>ile ısı ölçme veya </a:t>
            </a:r>
            <a:r>
              <a:rPr lang="tr-TR" sz="2400" dirty="0" smtClean="0">
                <a:solidFill>
                  <a:srgbClr val="C00000"/>
                </a:solidFill>
              </a:rPr>
              <a:t>baskül ağırlık </a:t>
            </a:r>
            <a:r>
              <a:rPr lang="tr-TR" sz="2400" dirty="0">
                <a:solidFill>
                  <a:srgbClr val="C00000"/>
                </a:solidFill>
              </a:rPr>
              <a:t>ölçme: birinci durumda civanın genleşmesi yardımıyla ısı hakkında fikir sahibi olurken, ikinci durumda yayın uzamasına bağlı olarak ağırlık hakkında bir şeyler </a:t>
            </a:r>
            <a:r>
              <a:rPr lang="tr-TR" sz="2400" dirty="0" smtClean="0">
                <a:solidFill>
                  <a:srgbClr val="C00000"/>
                </a:solidFill>
              </a:rPr>
              <a:t>söyleyebiliriz)</a:t>
            </a:r>
            <a:endParaRPr lang="tr-TR" sz="2400" dirty="0">
              <a:solidFill>
                <a:srgbClr val="C00000"/>
              </a:solidFill>
            </a:endParaRPr>
          </a:p>
          <a:p>
            <a:pPr marL="342900" indent="-342900" algn="just">
              <a:spcBef>
                <a:spcPct val="20000"/>
              </a:spcBef>
              <a:buFont typeface="Arial" pitchFamily="34" charset="0"/>
              <a:buChar char="•"/>
            </a:pPr>
            <a:endParaRPr lang="tr-TR" sz="2400" dirty="0">
              <a:solidFill>
                <a:srgbClr val="C00000"/>
              </a:solidFill>
            </a:endParaRPr>
          </a:p>
          <a:p>
            <a:pPr algn="just"/>
            <a:endParaRPr lang="tr-TR" dirty="0">
              <a:solidFill>
                <a:srgbClr val="C00000"/>
              </a:solidFill>
            </a:endParaRPr>
          </a:p>
        </p:txBody>
      </p:sp>
      <p:pic>
        <p:nvPicPr>
          <p:cNvPr id="15362" name="Picture 2" descr="http://okul.selyam.net/pars_docs/refs/47/46111/46111_html_2a0c3372.png"/>
          <p:cNvPicPr>
            <a:picLocks noChangeAspect="1" noChangeArrowheads="1"/>
          </p:cNvPicPr>
          <p:nvPr/>
        </p:nvPicPr>
        <p:blipFill>
          <a:blip r:embed="rId2" cstate="print"/>
          <a:srcRect/>
          <a:stretch>
            <a:fillRect/>
          </a:stretch>
        </p:blipFill>
        <p:spPr bwMode="auto">
          <a:xfrm>
            <a:off x="6345785" y="1901950"/>
            <a:ext cx="2798215" cy="4275740"/>
          </a:xfrm>
          <a:prstGeom prst="rect">
            <a:avLst/>
          </a:prstGeom>
          <a:noFill/>
        </p:spPr>
      </p:pic>
    </p:spTree>
    <p:extLst>
      <p:ext uri="{BB962C8B-B14F-4D97-AF65-F5344CB8AC3E}">
        <p14:creationId xmlns:p14="http://schemas.microsoft.com/office/powerpoint/2010/main" val="1257635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a:p>
        </p:txBody>
      </p:sp>
      <p:sp>
        <p:nvSpPr>
          <p:cNvPr id="3" name="2 Metin Yer Tutucusu"/>
          <p:cNvSpPr>
            <a:spLocks noGrp="1"/>
          </p:cNvSpPr>
          <p:nvPr>
            <p:ph type="body"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Metin Yer Tutucusu"/>
          <p:cNvSpPr>
            <a:spLocks noGrp="1"/>
          </p:cNvSpPr>
          <p:nvPr>
            <p:ph type="body" sz="quarter" idx="3"/>
          </p:nvPr>
        </p:nvSpPr>
        <p:spPr/>
        <p:txBody>
          <a:bodyPr/>
          <a:lstStyle/>
          <a:p>
            <a:endParaRPr lang="tr-TR"/>
          </a:p>
        </p:txBody>
      </p:sp>
      <p:sp>
        <p:nvSpPr>
          <p:cNvPr id="6" name="5 İçerik Yer Tutucusu"/>
          <p:cNvSpPr>
            <a:spLocks noGrp="1"/>
          </p:cNvSpPr>
          <p:nvPr>
            <p:ph sz="quarter" idx="4"/>
          </p:nvPr>
        </p:nvSpPr>
        <p:spPr/>
        <p:txBody>
          <a:bodyPr/>
          <a:lstStyle/>
          <a:p>
            <a:endParaRPr lang="tr-TR"/>
          </a:p>
        </p:txBody>
      </p:sp>
      <p:pic>
        <p:nvPicPr>
          <p:cNvPr id="8194" name="Picture 2"/>
          <p:cNvPicPr>
            <a:picLocks noChangeAspect="1" noChangeArrowheads="1"/>
          </p:cNvPicPr>
          <p:nvPr/>
        </p:nvPicPr>
        <p:blipFill>
          <a:blip r:embed="rId2" cstate="print"/>
          <a:srcRect/>
          <a:stretch>
            <a:fillRect/>
          </a:stretch>
        </p:blipFill>
        <p:spPr bwMode="auto">
          <a:xfrm>
            <a:off x="0" y="680310"/>
            <a:ext cx="4905375" cy="36957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257675" y="3181350"/>
            <a:ext cx="4886325" cy="3676650"/>
          </a:xfrm>
          <a:prstGeom prst="rect">
            <a:avLst/>
          </a:prstGeom>
          <a:noFill/>
          <a:ln w="9525">
            <a:noFill/>
            <a:miter lim="800000"/>
            <a:headEnd/>
            <a:tailEnd/>
          </a:ln>
        </p:spPr>
      </p:pic>
    </p:spTree>
    <p:extLst>
      <p:ext uri="{BB962C8B-B14F-4D97-AF65-F5344CB8AC3E}">
        <p14:creationId xmlns:p14="http://schemas.microsoft.com/office/powerpoint/2010/main" val="1623618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Farklar</a:t>
            </a:r>
            <a:endParaRPr lang="tr-TR" dirty="0"/>
          </a:p>
        </p:txBody>
      </p:sp>
      <p:sp>
        <p:nvSpPr>
          <p:cNvPr id="3" name="2 Metin Yer Tutucusu"/>
          <p:cNvSpPr>
            <a:spLocks noGrp="1"/>
          </p:cNvSpPr>
          <p:nvPr>
            <p:ph type="body"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Metin Yer Tutucusu"/>
          <p:cNvSpPr>
            <a:spLocks noGrp="1"/>
          </p:cNvSpPr>
          <p:nvPr>
            <p:ph type="body" sz="quarter" idx="3"/>
          </p:nvPr>
        </p:nvSpPr>
        <p:spPr/>
        <p:txBody>
          <a:bodyPr/>
          <a:lstStyle/>
          <a:p>
            <a:endParaRPr lang="tr-TR"/>
          </a:p>
        </p:txBody>
      </p:sp>
      <p:sp>
        <p:nvSpPr>
          <p:cNvPr id="6" name="5 İçerik Yer Tutucusu"/>
          <p:cNvSpPr>
            <a:spLocks noGrp="1"/>
          </p:cNvSpPr>
          <p:nvPr>
            <p:ph sz="quarter" idx="4"/>
          </p:nvPr>
        </p:nvSpPr>
        <p:spPr/>
        <p:txBody>
          <a:bodyPr/>
          <a:lstStyle/>
          <a:p>
            <a:endParaRPr lang="tr-TR"/>
          </a:p>
        </p:txBody>
      </p:sp>
      <p:pic>
        <p:nvPicPr>
          <p:cNvPr id="9218" name="Picture 2"/>
          <p:cNvPicPr>
            <a:picLocks noChangeAspect="1" noChangeArrowheads="1"/>
          </p:cNvPicPr>
          <p:nvPr/>
        </p:nvPicPr>
        <p:blipFill>
          <a:blip r:embed="rId2" cstate="print"/>
          <a:srcRect/>
          <a:stretch>
            <a:fillRect/>
          </a:stretch>
        </p:blipFill>
        <p:spPr bwMode="auto">
          <a:xfrm>
            <a:off x="1976015" y="2512770"/>
            <a:ext cx="4905375" cy="3743325"/>
          </a:xfrm>
          <a:prstGeom prst="rect">
            <a:avLst/>
          </a:prstGeom>
          <a:noFill/>
          <a:ln w="9525">
            <a:noFill/>
            <a:miter lim="800000"/>
            <a:headEnd/>
            <a:tailEnd/>
          </a:ln>
        </p:spPr>
      </p:pic>
    </p:spTree>
    <p:extLst>
      <p:ext uri="{BB962C8B-B14F-4D97-AF65-F5344CB8AC3E}">
        <p14:creationId xmlns:p14="http://schemas.microsoft.com/office/powerpoint/2010/main" val="308157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548680"/>
            <a:ext cx="8229600" cy="532180"/>
          </a:xfrm>
        </p:spPr>
        <p:txBody>
          <a:bodyPr>
            <a:normAutofit fontScale="90000"/>
          </a:bodyPr>
          <a:lstStyle/>
          <a:p>
            <a:r>
              <a:rPr lang="tr-TR" b="1" u="sng" dirty="0" smtClean="0"/>
              <a:t>ÖLÇME TÜRLERİ	</a:t>
            </a:r>
            <a:endParaRPr lang="tr-TR" b="1" u="sng" dirty="0"/>
          </a:p>
        </p:txBody>
      </p:sp>
      <p:sp>
        <p:nvSpPr>
          <p:cNvPr id="3" name="2 Metin Yer Tutucusu"/>
          <p:cNvSpPr>
            <a:spLocks noGrp="1"/>
          </p:cNvSpPr>
          <p:nvPr>
            <p:ph type="body" idx="1"/>
          </p:nvPr>
        </p:nvSpPr>
        <p:spPr>
          <a:xfrm>
            <a:off x="448965" y="1901950"/>
            <a:ext cx="4040188" cy="639762"/>
          </a:xfrm>
        </p:spPr>
        <p:txBody>
          <a:bodyPr/>
          <a:lstStyle/>
          <a:p>
            <a:r>
              <a:rPr lang="tr-TR" dirty="0" smtClean="0">
                <a:solidFill>
                  <a:srgbClr val="FFC000"/>
                </a:solidFill>
              </a:rPr>
              <a:t>Türetilmiş Ölçme:</a:t>
            </a:r>
            <a:endParaRPr lang="tr-TR" dirty="0">
              <a:solidFill>
                <a:srgbClr val="FFC000"/>
              </a:solidFill>
            </a:endParaRPr>
          </a:p>
        </p:txBody>
      </p:sp>
      <p:sp>
        <p:nvSpPr>
          <p:cNvPr id="4" name="3 İçerik Yer Tutucusu"/>
          <p:cNvSpPr>
            <a:spLocks noGrp="1"/>
          </p:cNvSpPr>
          <p:nvPr>
            <p:ph sz="half" idx="2"/>
          </p:nvPr>
        </p:nvSpPr>
        <p:spPr>
          <a:xfrm>
            <a:off x="448964" y="2834801"/>
            <a:ext cx="4267051" cy="2970463"/>
          </a:xfrm>
        </p:spPr>
        <p:style>
          <a:lnRef idx="0">
            <a:schemeClr val="accent6"/>
          </a:lnRef>
          <a:fillRef idx="3">
            <a:schemeClr val="accent6"/>
          </a:fillRef>
          <a:effectRef idx="3">
            <a:schemeClr val="accent6"/>
          </a:effectRef>
          <a:fontRef idx="minor">
            <a:schemeClr val="lt1"/>
          </a:fontRef>
        </p:style>
        <p:txBody>
          <a:bodyPr>
            <a:normAutofit/>
          </a:bodyPr>
          <a:lstStyle/>
          <a:p>
            <a:pPr algn="just">
              <a:lnSpc>
                <a:spcPct val="150000"/>
              </a:lnSpc>
            </a:pPr>
            <a:r>
              <a:rPr lang="tr-TR" dirty="0" smtClean="0">
                <a:solidFill>
                  <a:schemeClr val="tx1"/>
                </a:solidFill>
              </a:rPr>
              <a:t>İki ayrı ölçülen nitelik üzerinde yapılan işlemler yardımıyla yeni bir ölçme sonucuna ulaşmadır. (Örneğin Hız=km/saat (yol / zaman) veya Yoğunluk = Kütle/hacim gibi)</a:t>
            </a:r>
          </a:p>
          <a:p>
            <a:pPr algn="just">
              <a:lnSpc>
                <a:spcPct val="150000"/>
              </a:lnSpc>
            </a:pPr>
            <a:endParaRPr lang="tr-TR" dirty="0">
              <a:solidFill>
                <a:schemeClr val="tx1"/>
              </a:solidFill>
            </a:endParaRPr>
          </a:p>
        </p:txBody>
      </p:sp>
      <p:pic>
        <p:nvPicPr>
          <p:cNvPr id="8" name="Resim 7"/>
          <p:cNvPicPr>
            <a:picLocks noChangeAspect="1"/>
          </p:cNvPicPr>
          <p:nvPr/>
        </p:nvPicPr>
        <p:blipFill>
          <a:blip r:embed="rId2"/>
          <a:stretch>
            <a:fillRect/>
          </a:stretch>
        </p:blipFill>
        <p:spPr>
          <a:xfrm>
            <a:off x="5220072" y="3127039"/>
            <a:ext cx="3453689" cy="1069888"/>
          </a:xfrm>
          <a:prstGeom prst="rect">
            <a:avLst/>
          </a:prstGeom>
        </p:spPr>
      </p:pic>
    </p:spTree>
    <p:extLst>
      <p:ext uri="{BB962C8B-B14F-4D97-AF65-F5344CB8AC3E}">
        <p14:creationId xmlns:p14="http://schemas.microsoft.com/office/powerpoint/2010/main" val="3273360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66320"/>
            <a:ext cx="7886700" cy="1325563"/>
          </a:xfrm>
        </p:spPr>
        <p:txBody>
          <a:bodyPr>
            <a:normAutofit/>
          </a:bodyPr>
          <a:lstStyle/>
          <a:p>
            <a:r>
              <a:rPr lang="tr-TR" b="1" u="sng" dirty="0" smtClean="0"/>
              <a:t>Türetilmiş Ölçme</a:t>
            </a:r>
            <a:endParaRPr lang="tr-TR" b="1" u="sng" dirty="0"/>
          </a:p>
        </p:txBody>
      </p:sp>
      <p:sp>
        <p:nvSpPr>
          <p:cNvPr id="3" name="2 Metin Yer Tutucusu"/>
          <p:cNvSpPr>
            <a:spLocks noGrp="1"/>
          </p:cNvSpPr>
          <p:nvPr>
            <p:ph type="body"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Metin Yer Tutucusu"/>
          <p:cNvSpPr>
            <a:spLocks noGrp="1"/>
          </p:cNvSpPr>
          <p:nvPr>
            <p:ph type="body" sz="quarter" idx="3"/>
          </p:nvPr>
        </p:nvSpPr>
        <p:spPr/>
        <p:txBody>
          <a:bodyPr/>
          <a:lstStyle/>
          <a:p>
            <a:endParaRPr lang="tr-TR"/>
          </a:p>
        </p:txBody>
      </p:sp>
      <p:sp>
        <p:nvSpPr>
          <p:cNvPr id="6" name="5 İçerik Yer Tutucusu"/>
          <p:cNvSpPr>
            <a:spLocks noGrp="1"/>
          </p:cNvSpPr>
          <p:nvPr>
            <p:ph sz="quarter" idx="4"/>
          </p:nvPr>
        </p:nvSpPr>
        <p:spPr/>
        <p:txBody>
          <a:bodyPr/>
          <a:lstStyle/>
          <a:p>
            <a:endParaRPr lang="tr-TR"/>
          </a:p>
        </p:txBody>
      </p:sp>
      <p:pic>
        <p:nvPicPr>
          <p:cNvPr id="10242" name="Picture 2"/>
          <p:cNvPicPr>
            <a:picLocks noChangeAspect="1" noChangeArrowheads="1"/>
          </p:cNvPicPr>
          <p:nvPr/>
        </p:nvPicPr>
        <p:blipFill>
          <a:blip r:embed="rId2" cstate="print"/>
          <a:srcRect/>
          <a:stretch>
            <a:fillRect/>
          </a:stretch>
        </p:blipFill>
        <p:spPr bwMode="auto">
          <a:xfrm>
            <a:off x="2281425" y="2665475"/>
            <a:ext cx="4876800" cy="3657600"/>
          </a:xfrm>
          <a:prstGeom prst="rect">
            <a:avLst/>
          </a:prstGeom>
          <a:noFill/>
          <a:ln w="9525">
            <a:noFill/>
            <a:miter lim="800000"/>
            <a:headEnd/>
            <a:tailEnd/>
          </a:ln>
        </p:spPr>
      </p:pic>
    </p:spTree>
    <p:extLst>
      <p:ext uri="{BB962C8B-B14F-4D97-AF65-F5344CB8AC3E}">
        <p14:creationId xmlns:p14="http://schemas.microsoft.com/office/powerpoint/2010/main" val="2420382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6641" y="201134"/>
            <a:ext cx="7886700" cy="1325563"/>
          </a:xfrm>
        </p:spPr>
        <p:txBody>
          <a:bodyPr>
            <a:normAutofit/>
          </a:bodyPr>
          <a:lstStyle/>
          <a:p>
            <a:r>
              <a:rPr lang="tr-TR" sz="3500" b="1" u="sng" dirty="0" smtClean="0">
                <a:solidFill>
                  <a:srgbClr val="C00000"/>
                </a:solidFill>
              </a:rPr>
              <a:t>Ölçmede Birimler</a:t>
            </a:r>
            <a:endParaRPr lang="tr-TR" sz="3500" b="1" u="sng" dirty="0">
              <a:solidFill>
                <a:srgbClr val="C00000"/>
              </a:solidFill>
            </a:endParaRPr>
          </a:p>
        </p:txBody>
      </p:sp>
      <p:sp>
        <p:nvSpPr>
          <p:cNvPr id="4" name="3 İçerik Yer Tutucusu"/>
          <p:cNvSpPr>
            <a:spLocks noGrp="1"/>
          </p:cNvSpPr>
          <p:nvPr>
            <p:ph sz="half" idx="2"/>
          </p:nvPr>
        </p:nvSpPr>
        <p:spPr>
          <a:xfrm>
            <a:off x="1" y="2512770"/>
            <a:ext cx="7020272" cy="3512215"/>
          </a:xfrm>
        </p:spPr>
        <p:style>
          <a:lnRef idx="2">
            <a:schemeClr val="accent5">
              <a:shade val="50000"/>
            </a:schemeClr>
          </a:lnRef>
          <a:fillRef idx="1">
            <a:schemeClr val="accent5"/>
          </a:fillRef>
          <a:effectRef idx="0">
            <a:schemeClr val="accent5"/>
          </a:effectRef>
          <a:fontRef idx="minor">
            <a:schemeClr val="lt1"/>
          </a:fontRef>
        </p:style>
        <p:txBody>
          <a:bodyPr>
            <a:normAutofit fontScale="92500"/>
          </a:bodyPr>
          <a:lstStyle/>
          <a:p>
            <a:pPr algn="just"/>
            <a:r>
              <a:rPr lang="tr-TR" sz="4200" dirty="0" smtClean="0">
                <a:solidFill>
                  <a:schemeClr val="tx1"/>
                </a:solidFill>
              </a:rPr>
              <a:t>Ölçme işleminde doğal ve yapay (tanımlanmış) birimler vardır. </a:t>
            </a:r>
          </a:p>
          <a:p>
            <a:pPr algn="just"/>
            <a:r>
              <a:rPr lang="tr-TR" sz="4200" dirty="0" smtClean="0">
                <a:solidFill>
                  <a:schemeClr val="tx1"/>
                </a:solidFill>
              </a:rPr>
              <a:t>Doğal Birim</a:t>
            </a:r>
          </a:p>
          <a:p>
            <a:pPr algn="just"/>
            <a:r>
              <a:rPr lang="tr-TR" sz="4200" dirty="0" smtClean="0">
                <a:solidFill>
                  <a:schemeClr val="tx1"/>
                </a:solidFill>
              </a:rPr>
              <a:t>Yapay Birim: </a:t>
            </a:r>
            <a:r>
              <a:rPr lang="tr-TR" sz="4200" dirty="0">
                <a:solidFill>
                  <a:schemeClr val="tx1"/>
                </a:solidFill>
              </a:rPr>
              <a:t>M</a:t>
            </a:r>
            <a:r>
              <a:rPr lang="tr-TR" sz="4200" dirty="0" smtClean="0">
                <a:solidFill>
                  <a:schemeClr val="tx1"/>
                </a:solidFill>
              </a:rPr>
              <a:t>etre ve kilogram üzerinde anlaşılmış veya tanımlanmış birimlerdendir. </a:t>
            </a:r>
          </a:p>
          <a:p>
            <a:pPr algn="just"/>
            <a:endParaRPr lang="tr-TR" dirty="0">
              <a:solidFill>
                <a:schemeClr val="tx1"/>
              </a:solidFill>
            </a:endParaRPr>
          </a:p>
        </p:txBody>
      </p:sp>
      <p:pic>
        <p:nvPicPr>
          <p:cNvPr id="2050" name="Picture 2" descr="http://4.bp.blogspot.com/-97zPyFegI7Q/VO-x2eRVr_I/AAAAAAAAZJ0/A2i8UNQLlE0/s1600/mezu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5081" y="4489079"/>
            <a:ext cx="2196520" cy="15684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MTEhUTExMVFhUXFxgbFxgXGBgaFxgXGBgYGhgaGhgYHSggGBslGxcYITEhJSkrLi4uFx8zODMtNygtLisBCgoKDg0OGhAQGy4lHyUtLTItLzUvLS0tLTUtLS0tLS0vLS0tLS0tNS0vLS0tLS0vLy0vLS0vLS0tLS0tLS0tLf/AABEIAMIBBAMBIgACEQEDEQH/xAAcAAACAgMBAQAAAAAAAAAAAAAABAMGAQIFBwj/xAA+EAABAgMECAQFAgQFBQAAAAABAAIDESEEMUFRBRJhcYGRsfAGIqHBEzLR4fFCUgdicoIjU5KishQWJDPS/8QAGwEAAgMBAQEAAAAAAAAAAAAAAAQCAwUBBgf/xAAwEQACAgEDAgMHAwUBAAAAAAAAAQIDEQQhMQUSQVFhEyIycbHR8IGRoRQjQlLBBv/aAAwDAQACEQMRAD8A9xQhCABYc4CpMgoLXawwZnJcG2W4unM/QJXUauFK35GKdPKz5HVtGlmijRrHkFzo+mX5gbh9Vx40dLuesG/q829ng1KtFBco6r9JuP63c1p/1p/cea5Rf3csCLtSL6lN+IytNHwR2WaQcP1HgU5B0w4Yz3quCKpWxu9qsq6nNPkrnpYvlFvs2lWuvp6p9rgRMGao8OOe70/ZLc5pofutfT9VUtpiNuh/1LUhJ2K3tfS52X0Ti2YTjNZizOlFxeGCEIUiIIQlbZbWw76nLu5clJRWWSjFyeEMkyvSFq0sxtBXouNbtIOdOZkPQLmPjd49FlajqahtE0adBneZ2YumHmfmluS7tIPP6ncZnouP8at923HvatTG2jbtWVLqUn4/yPx0kVwjuC3uH6jtkT0U7NLvH6hTP64KsOjbZz2S9VJDtUqiZlma871GPVJLxwdlootcFvhaYzHJdCBaWuuNcsVSIcaRv2Gf2onIFqIktCjqrb94St0K/wAS4oXLsOkp0fz7vXUBWzXbGxZiZk65QeGCEIVhAEIQgAQhCABL2206g2m5TudITKr9ttMySeASet1Kph6svoq75egtaY8zMlc+NEUseIlHia8TqtZKcmkzcqgkiN7lC4lSuZw3qJ4SiY3HBqVrNZcFgLpYZBUjHS9D3wURUrB9JS72KSRGRM0V7uKmhO6dlRQ586Dhet2T3YbUxWmmUSHYMXeCFY9GW/XEj83X7qqhTQbRqkEGUty3NFq3XLD4Er9OrF6lzQoLFaBEYHDG/YcVK94AJNABMr0qkmsoxHFp4fJBb7UIbZ4m5VOPai505kzN630vpHXecsMJDf3iucyLXD7LzfUdf3T7IvZG5pNL2Ry+WSvfjh3JLPiXSA29Oa3iVIBx7koYQvNfdZE5ub2H4xSQcKeg4TUL3KUulSR2FQRaEpZouigDuqkaZmU7zzGHsoWXic78FLDhk7CDU76LkUSlhE8EYVznfKU6JyHjQ3CQxO9RQYAIcLtgyGO2ZCfYyczWRAF+Hten6aW/z5/n6iVk0ZgRduOeK7ejrbKhu6LlQ2AbBkO6qRpktLT2zpeRC6MZrBZ0JLRto1hqm8J1eirmpxUkZM4uLwwQhCmRBCEIAS0nFk2Wfsq9anLq6Uf5jsXGtBv3/leQ61qG5tL5GrpIYiiCVe+SCyV9Os1JBh3X8MlL8PZzWFXU5bjrngSfD3nvI3qB7b5d/dPRoU96XiQ9u7JddbiWwmJOC0Uzwb+9vVRxFxDKZhTwhW+oIrkMfSSgb37qYHLGvp9lZDY5InyAzH34VUzB6e/YUDX8sDiLkw2hNKHqtCtJvIvIwXC703pG0xSMM8Nqce6pO0TnkFzrS685mQ5VUbm0Tqjud7wdpOcR0Im8TG8X02joul4vt/w4QaDIvdKl+qKmXoOKoNgt/wAG0QolwD2z/pPld6Erq+Obdr2sQgaQ2NmMnO8x/wBpYtenWSWglnlbfv8AjKrNCnrYPGzWX+n4hWHFJPZ6qVplj+UvZTSnYW7XzMhfIy2/lYcFlbsekt2OxoU2gtwNTsF6y+ESy/bVIOtZHkMhPhxGaYhWgGU8Bzy91Z7j2xyvkU9kkskMWGQK1oN1d0x+FCCT3cFK8jAEVuwWrhIzBB7uIS8kXx4MNcKZ/iXumtb5iBLWo3hKY4pTPkmC8EAGhGPQdOSISIzQ62haBgZO2SF3NPsNZYYfdI2ercJkGeczimobhLGd3FaNM9hGxDLc6/VbrQP2ffisa06zmMVfKyOMCzQ3Y48nAqwAqqsdXlzVjsLpsGynJafSr+9OIjq4YxIYQhC2BIEIQgCv29/mO8rlxjNP2x3mdvKRIXz3qdnda/mbdKwkSwh6DoVKQoWKUhd08sx2Oy5IHiUhjMyS0S8SvANN6becj3ik4hqTiPdctceEXVix9ZFLPU0QyuqQCln0SyHYINbvvct9blTooZrZrpblNFjQ1CJnga06qaG8415A/dIteN/17opGWinyu+m/JM1S9SqUGxh5v7/K5lqfhl1KZixsCZbduN16VdZ3v+VjiN0uqlZmT2LaoqO7ODpWolOUyBPKZlPgujpqOXaQtZOEUD/SxoHRY0h4atEVhDQ0Ej9TpdJrA0ZGi2mPG14Ty5/n1NdsnSAIk9oyNxK0YQf9LKPjlF0r6ldH3l8Ml/MfsP2R4rO7osRiGye0yIrLCm9bMscRrqtO2Vd6xGGudUAtbtnM81nxg+COU5ZT2I7VaQS2JElqh0wHXASPmNKIsls1vMANUmbctXDnfxUmkYvxGlmrIF0jdVgFedyls1maRsTN7VmFFbiWmqdabnwMRLTMBuJOEqblEW+WvA4mVOX0ULYWqanHjvUraDPabq1oOCRm3JtsZ7UuDQtN577opIRuuvuKic/E9yW3xLrh+VSdabR0YIHygzlJzZX7u80yx1ZzoZUI/UubAjO+bK8bJ06puC+c20ocanGSbrn+fn6ilkGPsOB54VWzogwE5dbkrDiSAqXd4qQRDLAUmTiVZK1Yx+fYWcNyVjsPXveu/od82uG3voq3DdO7uisGg7ncPdaHR5Zt24FdZH3GdRCEL1BkghCEAVnSjZRDvSbl1tNwfNPMet305rlOXzzqtPs9RP1ZtUS7oIywqQxFBNavek6LexFvbky6IMOwoI8Sctqy99FBEdKgU+9l0I7i8Q02Vql3FTPdfLcoHFSQ7BGhWhcsuKjawuMhf0ViRcl5h8Q3BOWeyuIqSBlSfEqazWMN2nNM64E12Ms8cFFl3hExBgsbkD6lTG06t/BKPji/6hJRre1s9YyHeGKujKT2hz6FEo7d0/5O061FzfLftFCq9oO1asS1f1gjeXOHutmaehgihIGLZEcRR3ouJoK2B9ojkGQJLhuDjLqnYwuUJOfkIudUrYKL8f8AhdocegBlz6UWXBpXMFakpqzxJGQE8km729pD8q8bojjWEYUE57FzLW1zKykMxUfZWNtctlVo+BNVyco+qJV6hxfvblbFoBuPJTf9TO8k5LGlNGlk3tuxGX2SMKIpLEllGhGMJx7oj4iID8Eq1ymhHFQ7TjjgehuEq5i7EYplp8xmZyNN1/ukoJx23KaC4Y3GZXOBWcR9hrcR0W4PP0UDDQYqZl/eC405vCFZIZhqx6Fb5Ccz0CrkJW2xQtVjRs9TVek6PViTfkjL10sRwToQhehMsEIQgBLS0KbJ5dFWoiuJE6KsaVspY7Ybl5j/ANDo3KKuj4cmhorF8DEnFRvKy5y0cV5BI1EiMlRRMdq3KjcVckXRIHD7KB6liPAvSkSKSaA9E1VTOfwolPU1VfHLH1/YHmZpiU9ADYYqa44maRaw7EObtWjX0/u+N/ovuZmp6xldtS2839hm0aUl8rJ7zLoudbNLRCBqNrjKRAO8y6FL2p8hMbeiX0ZCLzjKc6cgmZ000xyo8FGitu1NvZKTSxvjH2Iw20xSZu1Rvn9k9Y9CNFXuc7fdwC6whBtAtwJGSz7Nda/djsvTY2IaSmD7ksvze7+wq/QsIyIZxF/piuVobw8+HHMT4oc06wI1SCeMyL5clY32g6pld67FF8rQMlP+qlCvCecnJ6aNku+XJsG6oAIO9SMaDSVTtWrHUKzcRjOpyqk3u8lzJ4VCRQp+D3fS5KWSHeTn64J6Bdvmm6KsilrMRGTGKqultH/DdrD5Ts+U5blb570ta7OHtLTcVy2pwfciWm1Dql6FMY+oyTDCoLRCLHlhvHfRbB4mq3utjaeHuhxpkmmHkQufDf0TEJ4kMxO/EKpoXnEfY897kzDKRguBxvJ/C6NihF7g0CZKYorcnhCduIrLOtoeza7hO4VPsOKs6WsFkENuqL8TmUyvZaPT+xrx4+J5vU2+0nlcAhCE0LghCEACgtlmERuqeByKnQoyipJxlwzqbTyim2yylhIIqkyrva7K2IJOG44hVzSGh3tqBrDZfxC8hr+hyrk51bo2dPq4z2lszjvcoHFb2hpG9Ktb+4zSek0Lb7rFt5BrNaql2Q+L6Bqjec1GRW8LcS/cs8QtqKRhNtvLIyNqXiOrfTqp47v0iU5XpaO6jd0lbwiByrU7yOP8xVh8PWTUhAub8wBnPZSmFFX4jZsf/V1krvAZJoAFABSfRI6j4TX6Ysd0vkvz+BW0sF97cZSolY4qujHZgMROvD7pWNDpgL/Sn05LIlW1k3K58CYmtiVtFbjKhREzz79lW0y/OTMF1ZXzTLm/McaEbjNJsPmnmfdNwXSJngB9ZetyuqinsV2IdnOVb9UyGXck2CEnAMxPEtrnuTDXXHZ3RadfmIzROFoQgImu24aKsFa8W2UANiDOR3VI9eqr7I21XnTVl+JAiNF+rMbx5h0XmotIklo17YNTS3Zrw/A7EKMmIca70XHh2hW3QXhK0RpOePhMzcPMdzLxxlxXY6WdrxBZJ26mutZm8Gui4Tojg1gmctp33UxXoWiNGCC3N5vPsNizonRMKzt1YYqb3Grnbz7XJ9ei0HT1p13S3l9Dzmt1zvfbHaP1BCELTM4EIQgAQhCABCEIAFq94AJNABMnYFsuB4mt8h8IG+rzswHG/wDKrtsUIuTON4ODb7UYj3PzPIXAclzokMKeI/K7ak31xWFZJvdkACw9wGEybkOEqzIQxho92PREF4nGalsmiWIv2pGOaEZGfNPn5XDIzG49lcm0Okd65bLCBG1lZrEg/qiMHqrnjffTjVVLQzNeK0C5p1nZCQkPUq0ucZ3V+qUvktjb0FbVWfNsw8XUuoRsrUJd4Hy3iUwdk8TlKvJNRBheTXlvScZ07saex6dEnNYNKsWiClM+Faj06LSIeQnLvj6rdpwwrPl1KgiX9N3c0tIbigBqmGxJmeJzxN42XySmupGvlLZWewjPeuw2JSjk6UJ4IBIEzXbTbwUsGJSc5iWO+XskoLhtzExdS8G8AqcOleTnlO+qchLxFJw8B5rxnwW+ts776JVsT83S79lu1y7OfkUOA5DcvDLdFc2NFYKBsR7QBkHEAei9sbEkF43pWH/5UespxYhB2F5I6prSzTymJamUq1mLwbWUOlMzK6DbQ8N1Wvc0G8NcQOICQgwXCspyMqLoWVzcTwCsllPYz3NvktPh7xZaIADS/wCI39sQkng68eo2K42Dx7ZnUia0I7QXNnsc0T5gLzOFEWxhgzrUq2rVX1rZ59GQ28T2uw6SgxhOFFY/PVcCRvAuTS8DAdDcHtcQ4VDhQjcRcvQfC/j1rgIdrIa6kospMd/VL5Dtu3LQ0/UIWPtns/4OOPkXtC1Y8EAggg1BFQRsK2WiRBCEIAEIQgDSNFDWlxuAJPBUK2WjXc55vJJlkrJ4rtMoYZi4zO4feXJVR5/KzNbZl9vkQkyF8Teojq5FZims1A6JPy7pnIEyWfy8ETb5jjqj1KYY7yEZH7hZ+GGjd2VHZz843Kz0OC8P/wBks2n7Ll2xhnzXRBnEGwE+iXtbdercjzx3/YqibTjuM6aiV1igibwtDDS43k9FYi+tL+Hf5XI0TCkKy4ei6IiGvC7b1WZKZ6iyuKeI8JYN4mI214D6pSM7AC/Z3gpnOruF3KpmldaXA19uvoq5PJKuJhwlhdtvrL1UL3DAC6v2Q8z9lqT3uVTYxFERW0J0isELId30XEWvgnhvlhSu8Tv3/lNa0jib8dm5Is6pmGVOEmUTiNMIlSamhuSsNyma5WZQvJE0dwA2LyONE+IS79RJPMzl6r0XxRbDDs0RzfmLSG73eUdZ8F5CbY9h+WXRPaGpycpL5fn7mTr2l2x/Usej4t4NxvHv7rqxYAdCJkC5sq4kC8cqquWPScJ4802O9Dx+qsGj7aKCYIunO8YJxJxeJGY/Qjs0KYJY6Rlca8lLDa5tSJjNtfusPgGE8lo8hqNmxT2dwqJ+VwuUcRzh8g2ROeHY8FC5iba8UDxxNDvUg0WYkxC13ECcmgvkMzKoVUqu5+6GcDfhbxPEsjpVfBJ8zDhmWTud6HHMewWO1MisbEhu1mOEwRl7HYvCokKIBVvK+mYVx/hpp7UcbK+57iYZyeRVh2GVNu9PaDUyhL2dnD4I5TPSkIQtsAQhRWmIWsc4CZDSQMyBQIYFJ0/bhEjPxDTqD+01POfouU5x2JWHGmJzmTfxREcZTovOSt9pJvzKjaLFJoBetzB1WbcVtZoUhrG9TRxMUXcYRwy5wLQcx7KCGZa07qBb63+HLK5O6C0K60nzTEEVc67XI/S09SLt90lFzklHkkkcOFZnPPlo2o1uNQMynW2cASAkB0Vo03owQyCxsmGgAuaRguK5iU1EJVScZHoun11wh3R5ZHBbIKRtMAZeu9CwVmSluPPc0dXvbUqCMeQp9+amw7uUMQVVfcWRICVifT6LbVWAFFsvNXLQBblDQgkmbw1MwU7uUQ6phoorIoqkzZgW5csNoiFBdEe1jb3GQ72ey7KL2UeSl45ZXvFlom1rMzM7hcqladHi+VOis+nrK4RS1w8zXEH24SkRsKwyzjVrdKq1qKZVrt8Vz8zzGqu9pY5fsUqJokG4razWaPBdrwoj2OGLHFpllMXjZcuo6Fe5o8s7sltDkVf7eceGU4O14c0+yI4QtIMo6gtEMBjmz/zGtGo5v82rMSrOpHpOj/AdjhkO88TEB7hq8mAAjfMLyRsEK0+G/FsWy6rHH4sEU1T8zR/IT/xNN16Yp1MHL+7H9TiPQ7V4VscQSdAbLJpc3/iQuhYbBCgt1IUNrG5NEuJzO0rNgtsONDbEhuDmuuI6EYHYmFrxjD4opAJ2vRcGKZxITHHMtE+d64emPA9niicOcCIKtezAi46s+hB2q0IRKuEuUcwc3RkSO2GGx2a8RtC+HLVeBc6RILScRnOVELpIUksHQWHTkZX4LKF0DxqyQj9dhT8CFM6xWGiZJ/cSf9Rn7rsaO0LHitBDAG4FxkDuF8uC89XQ1st2U8iAfIV4KOH53arGudjqtBJ5DDarVB8JB0viv/tZ/wDRHsu9o/R8KC3VhMDRjiScyTUnem4aKcn72yJKJwNEeF7n2iRyhgzaMfOf1brr71aGgASFAFlC0q6o1rEUWJEceCHtLXChVP0jYTDdqngcwrooLZZGxG6ruBxBS+s0ivjtyNaXUuqW/BRCFoQulpHRzoZrdgRcfvsSDgvI30ThLDRvV2KSyiBwwWhUrgo3NVHaXpkBCwVNJalqjhliZCVgBSEIYFJQyTyDBimWDao2sTMOGm6qdymciNzVavDOitQfFePM4eUftafc9N5UWhtB1D4o2hvu76Kxre0OgUZe1mt/D7mLrtZlezg/m/8AhXvFPhptpGuyTYwFDg8C5rvY4bl5vaILmhzHNLXAEEOEiDuXtK5XiDQjLSyVGvb8j5XbDm0pzUaZT96PP1MhnjdkgyEikdIWXVOs3HD6Kz6Q0Y+E8tiNLT6HaDiFwtIfO3YsmS7FhoE9xCDETkNwUVqss/M2/EZpeDF57VROLXHBLJff4eaVMO0fBJ8kWdMA8CYO+QlxGS9QXz7AthYQ5pk4EEEZioK950bbGxoUOK257WuGyYnLeLlr9Nt7oOD8DgyhCFpACEIQAKO0sLmOaDIlpAORIoVIhAHE0J4dZBE3yfEzIoP6Qet+5dtCFGMVFYRxLAIQhSOghCEACEIQBpFhhwk4Ag4FcO3aAxhn+0+x+q76FTdRXasTRbVfOp+6yiR7I5pk4EHbRLuhL0CJDDhJwBG0TScXQ8I/pI3H6rLs6T/ozSr6kv8AJFHMJaOhYq4v8PtwcRvAP0Uf/bg/zP8Ab90u+lWeQyuo1ef1Kk2EtmwVb2eHYeLnHkE7A0XCbcwE7a9VbX0uXiQn1OtcZZVbBol8S4UzNB9+Csuj9EMh1+Z2ZuG4YLooWnRpK6vVmbfrLLduECEITQoCEIQAtpCwQ4zNSI2YwzBzBwK8+054Djh04GrEbtIa6WRnQ758AvSkKi7TwtWJAeOWjw7aYQ/xILwJfMJOA3lhIA3riRrBMZOzXvy4+lPDVmjnWczVd+5nlJ3yo7iClJ9PSXuP9zjPCC4jymhXtf8ADy1B9ghXTZrMMs2kyntLSDxVU8Rfw8igF0A/FH7TJrx7O9Nyi/hhpN8C0RLHHaYZfItDxqkRBSUj+5t39IzVemrlRdiS2YZPVEIQtY6CEIQAIQhAAhCEACEIQAIQhAAhCEACEIQAIQhAAhCEACEIQAIQhAAhCEACEIQAIQhAAhCEACrvjSyscyG9zGlzYsMNcWguALqgE1Fw5LCFCfwsGWNCEKYAhCEAf//Z"/>
          <p:cNvSpPr>
            <a:spLocks noChangeAspect="1" noChangeArrowheads="1"/>
          </p:cNvSpPr>
          <p:nvPr/>
        </p:nvSpPr>
        <p:spPr bwMode="auto">
          <a:xfrm>
            <a:off x="5735340" y="6057537"/>
            <a:ext cx="3617678" cy="2704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pic>
        <p:nvPicPr>
          <p:cNvPr id="6" name="Resim 5"/>
          <p:cNvPicPr>
            <a:picLocks noChangeAspect="1"/>
          </p:cNvPicPr>
          <p:nvPr/>
        </p:nvPicPr>
        <p:blipFill>
          <a:blip r:embed="rId3"/>
          <a:stretch>
            <a:fillRect/>
          </a:stretch>
        </p:blipFill>
        <p:spPr>
          <a:xfrm>
            <a:off x="7035081" y="2421027"/>
            <a:ext cx="2196520" cy="1847850"/>
          </a:xfrm>
          <a:prstGeom prst="rect">
            <a:avLst/>
          </a:prstGeom>
          <a:ln>
            <a:noFill/>
          </a:ln>
          <a:effectLst>
            <a:softEdge rad="112500"/>
          </a:effectLst>
        </p:spPr>
      </p:pic>
    </p:spTree>
    <p:extLst>
      <p:ext uri="{BB962C8B-B14F-4D97-AF65-F5344CB8AC3E}">
        <p14:creationId xmlns:p14="http://schemas.microsoft.com/office/powerpoint/2010/main" val="1387566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8965" y="260648"/>
            <a:ext cx="7886700" cy="1325563"/>
          </a:xfrm>
        </p:spPr>
        <p:txBody>
          <a:bodyPr>
            <a:normAutofit/>
          </a:bodyPr>
          <a:lstStyle/>
          <a:p>
            <a:r>
              <a:rPr lang="tr-TR" b="1" u="sng" dirty="0" smtClean="0"/>
              <a:t>Birimlerin Özellikleri</a:t>
            </a:r>
            <a:endParaRPr lang="tr-TR" b="1" u="sng" dirty="0"/>
          </a:p>
        </p:txBody>
      </p:sp>
      <p:sp>
        <p:nvSpPr>
          <p:cNvPr id="4" name="3 İçerik Yer Tutucusu"/>
          <p:cNvSpPr>
            <a:spLocks noGrp="1"/>
          </p:cNvSpPr>
          <p:nvPr>
            <p:ph sz="half" idx="2"/>
          </p:nvPr>
        </p:nvSpPr>
        <p:spPr>
          <a:xfrm>
            <a:off x="448965" y="2360065"/>
            <a:ext cx="8246070" cy="3035058"/>
          </a:xfrm>
        </p:spPr>
        <p:style>
          <a:lnRef idx="3">
            <a:schemeClr val="lt1"/>
          </a:lnRef>
          <a:fillRef idx="1">
            <a:schemeClr val="accent6"/>
          </a:fillRef>
          <a:effectRef idx="1">
            <a:schemeClr val="accent6"/>
          </a:effectRef>
          <a:fontRef idx="minor">
            <a:schemeClr val="lt1"/>
          </a:fontRef>
        </p:style>
        <p:txBody>
          <a:bodyPr>
            <a:normAutofit/>
          </a:bodyPr>
          <a:lstStyle/>
          <a:p>
            <a:pPr algn="just"/>
            <a:r>
              <a:rPr lang="tr-TR" sz="2500" dirty="0" smtClean="0"/>
              <a:t>Birimlerde aranan üç özellik vardır. Bunlar; </a:t>
            </a:r>
            <a:r>
              <a:rPr lang="tr-TR" sz="2500" b="1" dirty="0" smtClean="0">
                <a:solidFill>
                  <a:srgbClr val="FFC000"/>
                </a:solidFill>
              </a:rPr>
              <a:t>eşitlik</a:t>
            </a:r>
            <a:r>
              <a:rPr lang="tr-TR" sz="2500" dirty="0" smtClean="0"/>
              <a:t> (ölçeğin her bölmesinin –metredeki her santimetrelerin- birbirine eşit olmasıdır), </a:t>
            </a:r>
            <a:r>
              <a:rPr lang="tr-TR" sz="2500" b="1" dirty="0" smtClean="0">
                <a:solidFill>
                  <a:srgbClr val="FFC000"/>
                </a:solidFill>
              </a:rPr>
              <a:t>genellik</a:t>
            </a:r>
            <a:r>
              <a:rPr lang="tr-TR" sz="2500" dirty="0" smtClean="0"/>
              <a:t> (birimlerin herkes tarafından aynı anlamda kullanılması veya birimlerin çoğunluk tarafından kabul edilmesidir) ve </a:t>
            </a:r>
            <a:r>
              <a:rPr lang="tr-TR" sz="2500" b="1" dirty="0" smtClean="0">
                <a:solidFill>
                  <a:srgbClr val="FFC000"/>
                </a:solidFill>
              </a:rPr>
              <a:t>amaca uygunluk</a:t>
            </a:r>
            <a:r>
              <a:rPr lang="tr-TR" sz="2500" dirty="0" smtClean="0">
                <a:solidFill>
                  <a:srgbClr val="FFC000"/>
                </a:solidFill>
              </a:rPr>
              <a:t> </a:t>
            </a:r>
            <a:r>
              <a:rPr lang="tr-TR" sz="2500" dirty="0" smtClean="0"/>
              <a:t>(ölçülecek özelliği ölçmeye uygunluk veya bu özelliği en iyi şekilde yansıtabilmektir) olarak ifade edilebilir.</a:t>
            </a:r>
          </a:p>
          <a:p>
            <a:pPr algn="just"/>
            <a:endParaRPr lang="tr-TR" sz="2500" dirty="0"/>
          </a:p>
        </p:txBody>
      </p:sp>
    </p:spTree>
    <p:extLst>
      <p:ext uri="{BB962C8B-B14F-4D97-AF65-F5344CB8AC3E}">
        <p14:creationId xmlns:p14="http://schemas.microsoft.com/office/powerpoint/2010/main" val="339068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u="sng" dirty="0" smtClean="0"/>
              <a:t>Ölçmede Araçların Önemi</a:t>
            </a:r>
            <a:endParaRPr lang="tr-TR" b="1" u="sng" dirty="0"/>
          </a:p>
        </p:txBody>
      </p:sp>
      <p:sp>
        <p:nvSpPr>
          <p:cNvPr id="4" name="3 İçerik Yer Tutucusu"/>
          <p:cNvSpPr>
            <a:spLocks noGrp="1"/>
          </p:cNvSpPr>
          <p:nvPr>
            <p:ph sz="half" idx="2"/>
          </p:nvPr>
        </p:nvSpPr>
        <p:spPr>
          <a:xfrm>
            <a:off x="575881" y="2492896"/>
            <a:ext cx="7940660" cy="3456384"/>
          </a:xfrm>
        </p:spPr>
        <p:style>
          <a:lnRef idx="1">
            <a:schemeClr val="accent3"/>
          </a:lnRef>
          <a:fillRef idx="3">
            <a:schemeClr val="accent3"/>
          </a:fillRef>
          <a:effectRef idx="2">
            <a:schemeClr val="accent3"/>
          </a:effectRef>
          <a:fontRef idx="minor">
            <a:schemeClr val="lt1"/>
          </a:fontRef>
        </p:style>
        <p:txBody>
          <a:bodyPr>
            <a:noAutofit/>
          </a:bodyPr>
          <a:lstStyle/>
          <a:p>
            <a:pPr algn="just"/>
            <a:r>
              <a:rPr lang="tr-TR" sz="2500" dirty="0" smtClean="0">
                <a:solidFill>
                  <a:schemeClr val="tx1"/>
                </a:solidFill>
              </a:rPr>
              <a:t>1-Ölçme sonuçlarının duyarlığını ve güvenirliğini dolayısıyla kesinliğini artırır. Ölçme sonuçlarına karışan hata miktarının azalmasını sağlar.</a:t>
            </a:r>
          </a:p>
          <a:p>
            <a:pPr algn="just"/>
            <a:r>
              <a:rPr lang="tr-TR" sz="2500" dirty="0" smtClean="0">
                <a:solidFill>
                  <a:schemeClr val="tx1"/>
                </a:solidFill>
              </a:rPr>
              <a:t>2-Duyu organlarımızla ölçme yapamadığımız durumları gözlememizi kolaylaştırır. Böylece duyu organlarını kullanamadığımız durumlarda da ölçme yapma imkanı buluruz.</a:t>
            </a:r>
          </a:p>
          <a:p>
            <a:pPr algn="just"/>
            <a:r>
              <a:rPr lang="tr-TR" sz="2500" dirty="0" smtClean="0">
                <a:solidFill>
                  <a:schemeClr val="tx1"/>
                </a:solidFill>
              </a:rPr>
              <a:t>3-Herkesin kabul ettiği, üzerinde anlaştığı standart ölçme sonuçları elde etmemize olanak sağlar.</a:t>
            </a:r>
          </a:p>
          <a:p>
            <a:pPr algn="just"/>
            <a:endParaRPr lang="tr-TR" sz="2500" dirty="0">
              <a:solidFill>
                <a:schemeClr val="tx1"/>
              </a:solidFill>
            </a:endParaRPr>
          </a:p>
        </p:txBody>
      </p:sp>
    </p:spTree>
    <p:extLst>
      <p:ext uri="{BB962C8B-B14F-4D97-AF65-F5344CB8AC3E}">
        <p14:creationId xmlns:p14="http://schemas.microsoft.com/office/powerpoint/2010/main" val="2913226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39031"/>
            <a:ext cx="7886700" cy="1325563"/>
          </a:xfrm>
        </p:spPr>
        <p:txBody>
          <a:bodyPr>
            <a:normAutofit/>
          </a:bodyPr>
          <a:lstStyle/>
          <a:p>
            <a:r>
              <a:rPr lang="tr-TR" b="1" u="sng" dirty="0" smtClean="0"/>
              <a:t>Temel Kavramlar</a:t>
            </a:r>
            <a:endParaRPr lang="tr-TR" b="1" u="sng" dirty="0"/>
          </a:p>
        </p:txBody>
      </p:sp>
      <p:sp>
        <p:nvSpPr>
          <p:cNvPr id="3" name="2 Metin Yer Tutucusu"/>
          <p:cNvSpPr>
            <a:spLocks noGrp="1"/>
          </p:cNvSpPr>
          <p:nvPr>
            <p:ph type="body" idx="1"/>
          </p:nvPr>
        </p:nvSpPr>
        <p:spPr>
          <a:xfrm>
            <a:off x="266098" y="1658551"/>
            <a:ext cx="3868340" cy="823912"/>
          </a:xfrm>
        </p:spPr>
        <p:txBody>
          <a:bodyPr/>
          <a:lstStyle/>
          <a:p>
            <a:r>
              <a:rPr lang="tr-TR" dirty="0" smtClean="0">
                <a:solidFill>
                  <a:srgbClr val="FFC000"/>
                </a:solidFill>
              </a:rPr>
              <a:t>Ölçüt:</a:t>
            </a:r>
            <a:endParaRPr lang="tr-TR" dirty="0">
              <a:solidFill>
                <a:srgbClr val="FFC000"/>
              </a:solidFill>
            </a:endParaRPr>
          </a:p>
        </p:txBody>
      </p:sp>
      <p:sp>
        <p:nvSpPr>
          <p:cNvPr id="4" name="3 İçerik Yer Tutucusu"/>
          <p:cNvSpPr>
            <a:spLocks noGrp="1"/>
          </p:cNvSpPr>
          <p:nvPr>
            <p:ph sz="half" idx="2"/>
          </p:nvPr>
        </p:nvSpPr>
        <p:spPr>
          <a:xfrm>
            <a:off x="90044" y="2996952"/>
            <a:ext cx="3808475" cy="2025929"/>
          </a:xfrm>
        </p:spPr>
        <p:style>
          <a:lnRef idx="0">
            <a:schemeClr val="accent3"/>
          </a:lnRef>
          <a:fillRef idx="3">
            <a:schemeClr val="accent3"/>
          </a:fillRef>
          <a:effectRef idx="3">
            <a:schemeClr val="accent3"/>
          </a:effectRef>
          <a:fontRef idx="minor">
            <a:schemeClr val="lt1"/>
          </a:fontRef>
        </p:style>
        <p:txBody>
          <a:bodyPr>
            <a:normAutofit/>
          </a:bodyPr>
          <a:lstStyle/>
          <a:p>
            <a:pPr algn="just"/>
            <a:r>
              <a:rPr lang="tr-TR" sz="2500" dirty="0" smtClean="0">
                <a:solidFill>
                  <a:schemeClr val="tx1"/>
                </a:solidFill>
              </a:rPr>
              <a:t>Ölçme sonuçlarıyla karşılaştırılan ve değerlendirmeye </a:t>
            </a:r>
            <a:r>
              <a:rPr lang="tr-TR" sz="2500" b="1" dirty="0" smtClean="0">
                <a:solidFill>
                  <a:schemeClr val="tx1"/>
                </a:solidFill>
              </a:rPr>
              <a:t>dayanak olan değere </a:t>
            </a:r>
            <a:r>
              <a:rPr lang="tr-TR" sz="2500" b="1" u="sng" dirty="0" smtClean="0">
                <a:solidFill>
                  <a:schemeClr val="tx1"/>
                </a:solidFill>
              </a:rPr>
              <a:t>ölçüt</a:t>
            </a:r>
            <a:r>
              <a:rPr lang="tr-TR" sz="2500" b="1" dirty="0" smtClean="0">
                <a:solidFill>
                  <a:schemeClr val="tx1"/>
                </a:solidFill>
              </a:rPr>
              <a:t> denir.</a:t>
            </a:r>
            <a:endParaRPr lang="tr-TR" sz="2500" dirty="0">
              <a:solidFill>
                <a:schemeClr val="tx1"/>
              </a:solidFill>
            </a:endParaRPr>
          </a:p>
        </p:txBody>
      </p:sp>
      <p:sp>
        <p:nvSpPr>
          <p:cNvPr id="5" name="4 Metin Yer Tutucusu"/>
          <p:cNvSpPr>
            <a:spLocks noGrp="1"/>
          </p:cNvSpPr>
          <p:nvPr>
            <p:ph type="body" sz="quarter" idx="3"/>
          </p:nvPr>
        </p:nvSpPr>
        <p:spPr>
          <a:xfrm>
            <a:off x="5102225" y="1867632"/>
            <a:ext cx="4041775" cy="639762"/>
          </a:xfrm>
        </p:spPr>
        <p:txBody>
          <a:bodyPr/>
          <a:lstStyle/>
          <a:p>
            <a:r>
              <a:rPr lang="tr-TR" dirty="0" smtClean="0">
                <a:solidFill>
                  <a:srgbClr val="FFC000"/>
                </a:solidFill>
              </a:rPr>
              <a:t>Örnekler:</a:t>
            </a:r>
            <a:endParaRPr lang="tr-TR" dirty="0">
              <a:solidFill>
                <a:srgbClr val="FFC000"/>
              </a:solidFill>
            </a:endParaRPr>
          </a:p>
        </p:txBody>
      </p:sp>
      <p:sp>
        <p:nvSpPr>
          <p:cNvPr id="6" name="5 İçerik Yer Tutucusu"/>
          <p:cNvSpPr>
            <a:spLocks noGrp="1"/>
          </p:cNvSpPr>
          <p:nvPr>
            <p:ph sz="quarter" idx="4"/>
          </p:nvPr>
        </p:nvSpPr>
        <p:spPr>
          <a:xfrm>
            <a:off x="5214970" y="2885011"/>
            <a:ext cx="3898220" cy="2137870"/>
          </a:xfrm>
        </p:spPr>
        <p:style>
          <a:lnRef idx="1">
            <a:schemeClr val="accent3"/>
          </a:lnRef>
          <a:fillRef idx="3">
            <a:schemeClr val="accent3"/>
          </a:fillRef>
          <a:effectRef idx="2">
            <a:schemeClr val="accent3"/>
          </a:effectRef>
          <a:fontRef idx="minor">
            <a:schemeClr val="lt1"/>
          </a:fontRef>
        </p:style>
        <p:txBody>
          <a:bodyPr>
            <a:normAutofit/>
          </a:bodyPr>
          <a:lstStyle/>
          <a:p>
            <a:pPr algn="just"/>
            <a:r>
              <a:rPr lang="tr-TR" sz="2400" dirty="0" smtClean="0">
                <a:solidFill>
                  <a:schemeClr val="tx1"/>
                </a:solidFill>
              </a:rPr>
              <a:t>Manken olmak için </a:t>
            </a:r>
            <a:r>
              <a:rPr lang="tr-TR" sz="2400" b="1" dirty="0" smtClean="0">
                <a:solidFill>
                  <a:schemeClr val="tx1"/>
                </a:solidFill>
              </a:rPr>
              <a:t>172 cm boy gereklidir.</a:t>
            </a:r>
          </a:p>
          <a:p>
            <a:pPr algn="just"/>
            <a:r>
              <a:rPr lang="tr-TR" sz="2400" dirty="0" smtClean="0">
                <a:solidFill>
                  <a:schemeClr val="tx1"/>
                </a:solidFill>
              </a:rPr>
              <a:t>Öğretmen olmak için </a:t>
            </a:r>
            <a:r>
              <a:rPr lang="tr-TR" sz="2400" dirty="0" err="1" smtClean="0">
                <a:solidFill>
                  <a:schemeClr val="tx1"/>
                </a:solidFill>
              </a:rPr>
              <a:t>KPSS’den</a:t>
            </a:r>
            <a:r>
              <a:rPr lang="tr-TR" sz="2400" dirty="0" smtClean="0">
                <a:solidFill>
                  <a:schemeClr val="tx1"/>
                </a:solidFill>
              </a:rPr>
              <a:t> </a:t>
            </a:r>
            <a:r>
              <a:rPr lang="tr-TR" sz="2400" b="1" dirty="0" smtClean="0">
                <a:solidFill>
                  <a:schemeClr val="tx1"/>
                </a:solidFill>
              </a:rPr>
              <a:t>en az 75 puan </a:t>
            </a:r>
            <a:r>
              <a:rPr lang="tr-TR" sz="2400" dirty="0" smtClean="0">
                <a:solidFill>
                  <a:schemeClr val="tx1"/>
                </a:solidFill>
              </a:rPr>
              <a:t>almak şart gibi</a:t>
            </a:r>
            <a:endParaRPr lang="tr-TR" sz="2400" dirty="0">
              <a:solidFill>
                <a:schemeClr val="tx1"/>
              </a:solidFill>
            </a:endParaRPr>
          </a:p>
        </p:txBody>
      </p:sp>
      <p:pic>
        <p:nvPicPr>
          <p:cNvPr id="2051" name="Picture 3"/>
          <p:cNvPicPr>
            <a:picLocks noChangeAspect="1" noChangeArrowheads="1"/>
          </p:cNvPicPr>
          <p:nvPr/>
        </p:nvPicPr>
        <p:blipFill>
          <a:blip r:embed="rId2" cstate="print"/>
          <a:srcRect/>
          <a:stretch>
            <a:fillRect/>
          </a:stretch>
        </p:blipFill>
        <p:spPr bwMode="auto">
          <a:xfrm>
            <a:off x="3982740" y="2262008"/>
            <a:ext cx="1162050" cy="3438525"/>
          </a:xfrm>
          <a:prstGeom prst="rect">
            <a:avLst/>
          </a:prstGeom>
          <a:ln>
            <a:noFill/>
          </a:ln>
          <a:effectLst>
            <a:softEdge rad="112500"/>
          </a:effectLst>
        </p:spPr>
      </p:pic>
    </p:spTree>
    <p:extLst>
      <p:ext uri="{BB962C8B-B14F-4D97-AF65-F5344CB8AC3E}">
        <p14:creationId xmlns:p14="http://schemas.microsoft.com/office/powerpoint/2010/main" val="2403746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9856"/>
            <a:ext cx="7886700" cy="578193"/>
          </a:xfrm>
        </p:spPr>
        <p:txBody>
          <a:bodyPr>
            <a:normAutofit/>
          </a:bodyPr>
          <a:lstStyle/>
          <a:p>
            <a:r>
              <a:rPr lang="tr-TR" dirty="0" smtClean="0"/>
              <a:t>Temel Kavramlar</a:t>
            </a:r>
            <a:endParaRPr lang="tr-TR" dirty="0"/>
          </a:p>
        </p:txBody>
      </p:sp>
      <p:sp>
        <p:nvSpPr>
          <p:cNvPr id="3" name="2 Metin Yer Tutucusu"/>
          <p:cNvSpPr>
            <a:spLocks noGrp="1"/>
          </p:cNvSpPr>
          <p:nvPr>
            <p:ph type="body" idx="1"/>
          </p:nvPr>
        </p:nvSpPr>
        <p:spPr>
          <a:xfrm>
            <a:off x="0" y="307232"/>
            <a:ext cx="3868340" cy="823912"/>
          </a:xfrm>
        </p:spPr>
        <p:txBody>
          <a:bodyPr/>
          <a:lstStyle/>
          <a:p>
            <a:r>
              <a:rPr lang="tr-TR" dirty="0" smtClean="0">
                <a:solidFill>
                  <a:srgbClr val="FFC000"/>
                </a:solidFill>
              </a:rPr>
              <a:t>Mutlak ölçüt</a:t>
            </a:r>
            <a:endParaRPr lang="tr-TR" dirty="0">
              <a:solidFill>
                <a:srgbClr val="FFC000"/>
              </a:solidFill>
            </a:endParaRPr>
          </a:p>
        </p:txBody>
      </p:sp>
      <p:graphicFrame>
        <p:nvGraphicFramePr>
          <p:cNvPr id="7" name="İçerik Yer Tutucusu 6"/>
          <p:cNvGraphicFramePr>
            <a:graphicFrameLocks noGrp="1"/>
          </p:cNvGraphicFramePr>
          <p:nvPr>
            <p:ph sz="half" idx="2"/>
            <p:extLst>
              <p:ext uri="{D42A27DB-BD31-4B8C-83A1-F6EECF244321}">
                <p14:modId xmlns:p14="http://schemas.microsoft.com/office/powerpoint/2010/main" val="132799052"/>
              </p:ext>
            </p:extLst>
          </p:nvPr>
        </p:nvGraphicFramePr>
        <p:xfrm>
          <a:off x="0" y="1296386"/>
          <a:ext cx="4629150" cy="4868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etin Yer Tutucusu"/>
          <p:cNvSpPr>
            <a:spLocks noGrp="1"/>
          </p:cNvSpPr>
          <p:nvPr>
            <p:ph type="body" sz="quarter" idx="3"/>
          </p:nvPr>
        </p:nvSpPr>
        <p:spPr/>
        <p:txBody>
          <a:bodyPr/>
          <a:lstStyle/>
          <a:p>
            <a:r>
              <a:rPr lang="tr-TR" dirty="0" smtClean="0">
                <a:solidFill>
                  <a:srgbClr val="FFC000"/>
                </a:solidFill>
              </a:rPr>
              <a:t>Bağıl ölçüt</a:t>
            </a:r>
            <a:endParaRPr lang="tr-TR" dirty="0">
              <a:solidFill>
                <a:srgbClr val="FFC000"/>
              </a:solidFill>
            </a:endParaRPr>
          </a:p>
        </p:txBody>
      </p:sp>
      <p:graphicFrame>
        <p:nvGraphicFramePr>
          <p:cNvPr id="8" name="İçerik Yer Tutucusu 7"/>
          <p:cNvGraphicFramePr>
            <a:graphicFrameLocks noGrp="1"/>
          </p:cNvGraphicFramePr>
          <p:nvPr>
            <p:ph sz="quarter" idx="4"/>
            <p:extLst>
              <p:ext uri="{D42A27DB-BD31-4B8C-83A1-F6EECF244321}">
                <p14:modId xmlns:p14="http://schemas.microsoft.com/office/powerpoint/2010/main" val="2783052888"/>
              </p:ext>
            </p:extLst>
          </p:nvPr>
        </p:nvGraphicFramePr>
        <p:xfrm>
          <a:off x="4788024" y="2505075"/>
          <a:ext cx="4355976" cy="4524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9228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aşlık 1"/>
          <p:cNvSpPr>
            <a:spLocks noGrp="1"/>
          </p:cNvSpPr>
          <p:nvPr>
            <p:ph type="title"/>
          </p:nvPr>
        </p:nvSpPr>
        <p:spPr/>
        <p:txBody>
          <a:bodyPr>
            <a:normAutofit/>
          </a:bodyPr>
          <a:lstStyle/>
          <a:p>
            <a:r>
              <a:rPr lang="tr-TR" altLang="tr-TR" dirty="0" smtClean="0"/>
              <a:t>EĞİTİM-ÖĞRETİMDEKİ YERİ</a:t>
            </a:r>
          </a:p>
        </p:txBody>
      </p:sp>
      <p:graphicFrame>
        <p:nvGraphicFramePr>
          <p:cNvPr id="3" name="İçerik Yer Tutucusu 2"/>
          <p:cNvGraphicFramePr>
            <a:graphicFrameLocks noGrp="1"/>
          </p:cNvGraphicFramePr>
          <p:nvPr>
            <p:ph idx="1"/>
          </p:nvPr>
        </p:nvGraphicFramePr>
        <p:xfrm>
          <a:off x="938791" y="2240280"/>
          <a:ext cx="7222331" cy="271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Metin kutusu 3"/>
          <p:cNvSpPr txBox="1">
            <a:spLocks noChangeArrowheads="1"/>
          </p:cNvSpPr>
          <p:nvPr/>
        </p:nvSpPr>
        <p:spPr bwMode="auto">
          <a:xfrm>
            <a:off x="1341438" y="4981575"/>
            <a:ext cx="6230937" cy="647700"/>
          </a:xfrm>
          <a:prstGeom prst="rect">
            <a:avLst/>
          </a:prstGeom>
          <a:ln/>
          <a:extLst/>
        </p:spPr>
        <p:style>
          <a:lnRef idx="3">
            <a:schemeClr val="lt1"/>
          </a:lnRef>
          <a:fillRef idx="1">
            <a:schemeClr val="accent1"/>
          </a:fillRef>
          <a:effectRef idx="1">
            <a:schemeClr val="accent1"/>
          </a:effectRef>
          <a:fontRef idx="minor">
            <a:schemeClr val="lt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tr-TR" altLang="tr-TR" sz="3600" dirty="0">
                <a:solidFill>
                  <a:prstClr val="black"/>
                </a:solidFill>
              </a:rPr>
              <a:t>DEĞERLENDİRME</a:t>
            </a:r>
          </a:p>
        </p:txBody>
      </p:sp>
      <p:cxnSp>
        <p:nvCxnSpPr>
          <p:cNvPr id="9" name="Düz Ok Bağlayıcısı 8"/>
          <p:cNvCxnSpPr>
            <a:stCxn id="16388" idx="0"/>
          </p:cNvCxnSpPr>
          <p:nvPr/>
        </p:nvCxnSpPr>
        <p:spPr>
          <a:xfrm flipH="1" flipV="1">
            <a:off x="2671763" y="4122738"/>
            <a:ext cx="1785937" cy="858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Düz Ok Bağlayıcısı 11"/>
          <p:cNvCxnSpPr>
            <a:stCxn id="16388" idx="0"/>
          </p:cNvCxnSpPr>
          <p:nvPr/>
        </p:nvCxnSpPr>
        <p:spPr>
          <a:xfrm flipV="1">
            <a:off x="4457700" y="4030663"/>
            <a:ext cx="0" cy="9509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Düz Ok Bağlayıcısı 13"/>
          <p:cNvCxnSpPr>
            <a:stCxn id="16388" idx="0"/>
          </p:cNvCxnSpPr>
          <p:nvPr/>
        </p:nvCxnSpPr>
        <p:spPr>
          <a:xfrm flipV="1">
            <a:off x="4457700" y="4132263"/>
            <a:ext cx="1724025" cy="8493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8895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a:p>
        </p:txBody>
      </p:sp>
      <p:sp>
        <p:nvSpPr>
          <p:cNvPr id="3" name="2 Metin Yer Tutucusu"/>
          <p:cNvSpPr>
            <a:spLocks noGrp="1"/>
          </p:cNvSpPr>
          <p:nvPr>
            <p:ph type="body"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Metin Yer Tutucusu"/>
          <p:cNvSpPr>
            <a:spLocks noGrp="1"/>
          </p:cNvSpPr>
          <p:nvPr>
            <p:ph type="body" sz="quarter" idx="3"/>
          </p:nvPr>
        </p:nvSpPr>
        <p:spPr/>
        <p:txBody>
          <a:bodyPr/>
          <a:lstStyle/>
          <a:p>
            <a:endParaRPr lang="tr-TR"/>
          </a:p>
        </p:txBody>
      </p:sp>
      <p:sp>
        <p:nvSpPr>
          <p:cNvPr id="6" name="5 İçerik Yer Tutucusu"/>
          <p:cNvSpPr>
            <a:spLocks noGrp="1"/>
          </p:cNvSpPr>
          <p:nvPr>
            <p:ph sz="quarter" idx="4"/>
          </p:nvPr>
        </p:nvSpPr>
        <p:spPr/>
        <p:txBody>
          <a:bodyPr/>
          <a:lstStyle/>
          <a:p>
            <a:endParaRPr lang="tr-TR"/>
          </a:p>
        </p:txBody>
      </p:sp>
      <p:pic>
        <p:nvPicPr>
          <p:cNvPr id="3074" name="Picture 2"/>
          <p:cNvPicPr>
            <a:picLocks noChangeAspect="1" noChangeArrowheads="1"/>
          </p:cNvPicPr>
          <p:nvPr/>
        </p:nvPicPr>
        <p:blipFill>
          <a:blip r:embed="rId2" cstate="print"/>
          <a:srcRect/>
          <a:stretch>
            <a:fillRect/>
          </a:stretch>
        </p:blipFill>
        <p:spPr bwMode="auto">
          <a:xfrm>
            <a:off x="0" y="680310"/>
            <a:ext cx="4933950" cy="37052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229100" y="3162300"/>
            <a:ext cx="4914900" cy="3695700"/>
          </a:xfrm>
          <a:prstGeom prst="rect">
            <a:avLst/>
          </a:prstGeom>
          <a:noFill/>
          <a:ln w="9525">
            <a:noFill/>
            <a:miter lim="800000"/>
            <a:headEnd/>
            <a:tailEnd/>
          </a:ln>
        </p:spPr>
      </p:pic>
    </p:spTree>
    <p:extLst>
      <p:ext uri="{BB962C8B-B14F-4D97-AF65-F5344CB8AC3E}">
        <p14:creationId xmlns:p14="http://schemas.microsoft.com/office/powerpoint/2010/main" val="290486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138425"/>
            <a:ext cx="8229600" cy="532180"/>
          </a:xfrm>
        </p:spPr>
        <p:txBody>
          <a:bodyPr>
            <a:normAutofit fontScale="90000"/>
          </a:bodyPr>
          <a:lstStyle/>
          <a:p>
            <a:r>
              <a:rPr lang="tr-TR" dirty="0" smtClean="0"/>
              <a:t>Program Geliştirme ve Ölçme-Değerlendirme</a:t>
            </a:r>
            <a:endParaRPr lang="en-US" dirty="0"/>
          </a:p>
        </p:txBody>
      </p:sp>
      <p:sp>
        <p:nvSpPr>
          <p:cNvPr id="5" name="Text Placeholder 4"/>
          <p:cNvSpPr>
            <a:spLocks noGrp="1"/>
          </p:cNvSpPr>
          <p:nvPr>
            <p:ph type="body" idx="1"/>
          </p:nvPr>
        </p:nvSpPr>
        <p:spPr>
          <a:xfrm>
            <a:off x="296260" y="1749245"/>
            <a:ext cx="4040188" cy="639762"/>
          </a:xfrm>
        </p:spPr>
        <p:txBody>
          <a:bodyPr/>
          <a:lstStyle/>
          <a:p>
            <a:r>
              <a:rPr lang="tr-TR" dirty="0" smtClean="0"/>
              <a:t>Niçin önemlidir?</a:t>
            </a:r>
            <a:endParaRPr lang="en-US" dirty="0"/>
          </a:p>
        </p:txBody>
      </p:sp>
      <p:sp>
        <p:nvSpPr>
          <p:cNvPr id="11" name="10 Metin Yer Tutucusu"/>
          <p:cNvSpPr>
            <a:spLocks noGrp="1"/>
          </p:cNvSpPr>
          <p:nvPr>
            <p:ph type="body" sz="quarter" idx="3"/>
          </p:nvPr>
        </p:nvSpPr>
        <p:spPr>
          <a:xfrm>
            <a:off x="5640935" y="1749245"/>
            <a:ext cx="1527050" cy="639762"/>
          </a:xfrm>
        </p:spPr>
        <p:txBody>
          <a:bodyPr/>
          <a:lstStyle/>
          <a:p>
            <a:r>
              <a:rPr lang="tr-TR" dirty="0" smtClean="0"/>
              <a:t>Cevap</a:t>
            </a:r>
            <a:endParaRPr lang="tr-TR" dirty="0"/>
          </a:p>
        </p:txBody>
      </p:sp>
      <p:graphicFrame>
        <p:nvGraphicFramePr>
          <p:cNvPr id="9" name="8 Diyagram"/>
          <p:cNvGraphicFramePr/>
          <p:nvPr/>
        </p:nvGraphicFramePr>
        <p:xfrm>
          <a:off x="448965" y="2512770"/>
          <a:ext cx="763525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Aşağı Ok"/>
          <p:cNvSpPr/>
          <p:nvPr/>
        </p:nvSpPr>
        <p:spPr>
          <a:xfrm>
            <a:off x="5793640" y="2360065"/>
            <a:ext cx="916230" cy="1374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1613243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6260" y="332656"/>
            <a:ext cx="7886700" cy="1325563"/>
          </a:xfrm>
        </p:spPr>
        <p:txBody>
          <a:bodyPr>
            <a:normAutofit/>
          </a:bodyPr>
          <a:lstStyle/>
          <a:p>
            <a:r>
              <a:rPr lang="tr-TR" dirty="0" smtClean="0"/>
              <a:t>Temel İşlevleri</a:t>
            </a:r>
            <a:endParaRPr lang="tr-TR" dirty="0"/>
          </a:p>
        </p:txBody>
      </p:sp>
      <p:graphicFrame>
        <p:nvGraphicFramePr>
          <p:cNvPr id="3" name="İçerik Yer Tutucusu 2"/>
          <p:cNvGraphicFramePr>
            <a:graphicFrameLocks noGrp="1"/>
          </p:cNvGraphicFramePr>
          <p:nvPr>
            <p:ph sz="half" idx="2"/>
            <p:extLst>
              <p:ext uri="{D42A27DB-BD31-4B8C-83A1-F6EECF244321}">
                <p14:modId xmlns:p14="http://schemas.microsoft.com/office/powerpoint/2010/main" val="3580123591"/>
              </p:ext>
            </p:extLst>
          </p:nvPr>
        </p:nvGraphicFramePr>
        <p:xfrm>
          <a:off x="296260" y="1484785"/>
          <a:ext cx="8551480" cy="45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9719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Temel İşlevleri</a:t>
            </a:r>
            <a:endParaRPr lang="tr-TR" dirty="0"/>
          </a:p>
        </p:txBody>
      </p:sp>
      <p:graphicFrame>
        <p:nvGraphicFramePr>
          <p:cNvPr id="7" name="6 İçerik Yer Tutucusu"/>
          <p:cNvGraphicFramePr>
            <a:graphicFrameLocks noGrp="1"/>
          </p:cNvGraphicFramePr>
          <p:nvPr>
            <p:ph sz="half" idx="2"/>
          </p:nvPr>
        </p:nvGraphicFramePr>
        <p:xfrm>
          <a:off x="449263" y="2054655"/>
          <a:ext cx="8093067" cy="4275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Sol Ok"/>
          <p:cNvSpPr/>
          <p:nvPr/>
        </p:nvSpPr>
        <p:spPr>
          <a:xfrm rot="7653238">
            <a:off x="5157684" y="2361425"/>
            <a:ext cx="1727395" cy="1374345"/>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solidFill>
                <a:prstClr val="white"/>
              </a:solidFill>
            </a:endParaRPr>
          </a:p>
        </p:txBody>
      </p:sp>
      <p:sp>
        <p:nvSpPr>
          <p:cNvPr id="9" name="8 Metin kutusu"/>
          <p:cNvSpPr txBox="1"/>
          <p:nvPr/>
        </p:nvSpPr>
        <p:spPr>
          <a:xfrm>
            <a:off x="5946345" y="1901950"/>
            <a:ext cx="3054101" cy="430887"/>
          </a:xfrm>
          <a:prstGeom prst="rect">
            <a:avLst/>
          </a:prstGeom>
          <a:noFill/>
        </p:spPr>
        <p:txBody>
          <a:bodyPr wrap="square" rtlCol="0">
            <a:spAutoFit/>
          </a:bodyPr>
          <a:lstStyle/>
          <a:p>
            <a:r>
              <a:rPr lang="tr-TR" sz="2200" b="1" dirty="0">
                <a:solidFill>
                  <a:srgbClr val="FFC000"/>
                </a:solidFill>
              </a:rPr>
              <a:t>Neleri etkiler?</a:t>
            </a:r>
          </a:p>
        </p:txBody>
      </p:sp>
    </p:spTree>
    <p:extLst>
      <p:ext uri="{BB962C8B-B14F-4D97-AF65-F5344CB8AC3E}">
        <p14:creationId xmlns:p14="http://schemas.microsoft.com/office/powerpoint/2010/main" val="4113281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2090" y="660525"/>
            <a:ext cx="8229600" cy="532180"/>
          </a:xfrm>
        </p:spPr>
        <p:txBody>
          <a:bodyPr>
            <a:normAutofit fontScale="90000"/>
          </a:bodyPr>
          <a:lstStyle/>
          <a:p>
            <a:r>
              <a:rPr lang="tr-TR" dirty="0" smtClean="0"/>
              <a:t>Temel Kavramlar</a:t>
            </a:r>
            <a:endParaRPr lang="tr-TR" dirty="0"/>
          </a:p>
        </p:txBody>
      </p:sp>
      <p:sp>
        <p:nvSpPr>
          <p:cNvPr id="3" name="2 Metin Yer Tutucusu"/>
          <p:cNvSpPr>
            <a:spLocks noGrp="1"/>
          </p:cNvSpPr>
          <p:nvPr>
            <p:ph type="body" idx="1"/>
          </p:nvPr>
        </p:nvSpPr>
        <p:spPr>
          <a:xfrm>
            <a:off x="346702" y="1315430"/>
            <a:ext cx="4040188" cy="639762"/>
          </a:xfrm>
        </p:spPr>
        <p:txBody>
          <a:bodyPr/>
          <a:lstStyle/>
          <a:p>
            <a:r>
              <a:rPr lang="tr-TR" dirty="0" smtClean="0"/>
              <a:t>Ölçme nedir?</a:t>
            </a:r>
            <a:endParaRPr lang="tr-TR" dirty="0"/>
          </a:p>
        </p:txBody>
      </p:sp>
      <p:sp>
        <p:nvSpPr>
          <p:cNvPr id="4" name="3 İçerik Yer Tutucusu"/>
          <p:cNvSpPr>
            <a:spLocks noGrp="1"/>
          </p:cNvSpPr>
          <p:nvPr>
            <p:ph sz="half" idx="2"/>
          </p:nvPr>
        </p:nvSpPr>
        <p:spPr>
          <a:xfrm>
            <a:off x="296259" y="2512770"/>
            <a:ext cx="5955496" cy="3817625"/>
          </a:xfrm>
        </p:spPr>
        <p:txBody>
          <a:bodyPr>
            <a:noAutofit/>
          </a:bodyPr>
          <a:lstStyle/>
          <a:p>
            <a:pPr algn="just">
              <a:lnSpc>
                <a:spcPct val="150000"/>
              </a:lnSpc>
            </a:pPr>
            <a:r>
              <a:rPr lang="tr-TR" sz="1900" dirty="0" smtClean="0">
                <a:solidFill>
                  <a:srgbClr val="C00000"/>
                </a:solidFill>
              </a:rPr>
              <a:t>Ölçme bir betimleme işlemidir.</a:t>
            </a:r>
          </a:p>
          <a:p>
            <a:pPr algn="just">
              <a:lnSpc>
                <a:spcPct val="150000"/>
              </a:lnSpc>
            </a:pPr>
            <a:r>
              <a:rPr lang="nn-NO" sz="1900" dirty="0" smtClean="0">
                <a:solidFill>
                  <a:srgbClr val="C00000"/>
                </a:solidFill>
              </a:rPr>
              <a:t>Geniş anlamda ölçme; belli bir</a:t>
            </a:r>
            <a:r>
              <a:rPr lang="tr-TR" sz="1900" dirty="0" smtClean="0">
                <a:solidFill>
                  <a:srgbClr val="C00000"/>
                </a:solidFill>
              </a:rPr>
              <a:t> nesnenin ya da nesnelerin belli bir </a:t>
            </a:r>
            <a:r>
              <a:rPr lang="tr-TR" sz="1900" b="1" u="sng" dirty="0" smtClean="0">
                <a:solidFill>
                  <a:srgbClr val="C00000"/>
                </a:solidFill>
              </a:rPr>
              <a:t>özelliğe/değişkene</a:t>
            </a:r>
            <a:r>
              <a:rPr lang="tr-TR" sz="1900" dirty="0" smtClean="0">
                <a:solidFill>
                  <a:srgbClr val="C00000"/>
                </a:solidFill>
              </a:rPr>
              <a:t> sahip olmadığının, sahipse sahip oluş derecesinin gözlenip gözlem sonuçlarının sayı ve sembollerle ifade edilmesidir.</a:t>
            </a:r>
          </a:p>
          <a:p>
            <a:pPr algn="just">
              <a:lnSpc>
                <a:spcPct val="150000"/>
              </a:lnSpc>
            </a:pPr>
            <a:r>
              <a:rPr lang="tr-TR" sz="1900" dirty="0" smtClean="0">
                <a:solidFill>
                  <a:srgbClr val="C00000"/>
                </a:solidFill>
              </a:rPr>
              <a:t>Ölçme kısaca nesnelerin gözlemlenip, gözlem sonuçlarının sayı ve ya sembollerle ifade edilmesidir.</a:t>
            </a:r>
            <a:endParaRPr lang="tr-TR" sz="1900" dirty="0">
              <a:solidFill>
                <a:srgbClr val="C00000"/>
              </a:solidFill>
            </a:endParaRPr>
          </a:p>
        </p:txBody>
      </p:sp>
      <p:sp>
        <p:nvSpPr>
          <p:cNvPr id="5" name="4 Metin Yer Tutucusu"/>
          <p:cNvSpPr>
            <a:spLocks noGrp="1"/>
          </p:cNvSpPr>
          <p:nvPr>
            <p:ph type="body" sz="quarter" idx="3"/>
          </p:nvPr>
        </p:nvSpPr>
        <p:spPr>
          <a:xfrm>
            <a:off x="6456030" y="1635311"/>
            <a:ext cx="2073080" cy="639762"/>
          </a:xfrm>
        </p:spPr>
        <p:txBody>
          <a:bodyPr>
            <a:normAutofit fontScale="92500" lnSpcReduction="10000"/>
          </a:bodyPr>
          <a:lstStyle/>
          <a:p>
            <a:r>
              <a:rPr lang="tr-TR" dirty="0" smtClean="0"/>
              <a:t>Ne kadar?</a:t>
            </a:r>
          </a:p>
          <a:p>
            <a:r>
              <a:rPr lang="tr-TR" dirty="0" smtClean="0"/>
              <a:t>Kaç?</a:t>
            </a:r>
            <a:endParaRPr lang="tr-TR" dirty="0"/>
          </a:p>
        </p:txBody>
      </p:sp>
      <p:pic>
        <p:nvPicPr>
          <p:cNvPr id="2050" name="Picture 2"/>
          <p:cNvPicPr>
            <a:picLocks noGrp="1" noChangeAspect="1" noChangeArrowheads="1"/>
          </p:cNvPicPr>
          <p:nvPr>
            <p:ph sz="quarter" idx="4"/>
          </p:nvPr>
        </p:nvPicPr>
        <p:blipFill>
          <a:blip r:embed="rId2" cstate="print"/>
          <a:stretch>
            <a:fillRect/>
          </a:stretch>
        </p:blipFill>
        <p:spPr bwMode="auto">
          <a:xfrm>
            <a:off x="6660232" y="2539708"/>
            <a:ext cx="2028825" cy="3438525"/>
          </a:xfrm>
          <a:prstGeom prst="rect">
            <a:avLst/>
          </a:prstGeom>
          <a:noFill/>
          <a:ln w="9525">
            <a:noFill/>
            <a:miter lim="800000"/>
            <a:headEnd/>
            <a:tailEnd/>
          </a:ln>
        </p:spPr>
      </p:pic>
    </p:spTree>
    <p:extLst>
      <p:ext uri="{BB962C8B-B14F-4D97-AF65-F5344CB8AC3E}">
        <p14:creationId xmlns:p14="http://schemas.microsoft.com/office/powerpoint/2010/main" val="350883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1" y="833014"/>
            <a:ext cx="5030115" cy="384997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06046" y="3260670"/>
            <a:ext cx="4637954" cy="3597330"/>
          </a:xfrm>
          <a:prstGeom prst="rect">
            <a:avLst/>
          </a:prstGeom>
          <a:noFill/>
          <a:ln w="9525">
            <a:noFill/>
            <a:miter lim="800000"/>
            <a:headEnd/>
            <a:tailEnd/>
          </a:ln>
        </p:spPr>
      </p:pic>
    </p:spTree>
    <p:extLst>
      <p:ext uri="{BB962C8B-B14F-4D97-AF65-F5344CB8AC3E}">
        <p14:creationId xmlns:p14="http://schemas.microsoft.com/office/powerpoint/2010/main" val="920813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680310"/>
            <a:ext cx="4857750" cy="37338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229100" y="3143250"/>
            <a:ext cx="4914900" cy="3714750"/>
          </a:xfrm>
          <a:prstGeom prst="rect">
            <a:avLst/>
          </a:prstGeom>
          <a:noFill/>
          <a:ln w="9525">
            <a:noFill/>
            <a:miter lim="800000"/>
            <a:headEnd/>
            <a:tailEnd/>
          </a:ln>
        </p:spPr>
      </p:pic>
    </p:spTree>
    <p:extLst>
      <p:ext uri="{BB962C8B-B14F-4D97-AF65-F5344CB8AC3E}">
        <p14:creationId xmlns:p14="http://schemas.microsoft.com/office/powerpoint/2010/main" val="841504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TotalTime>
  <Words>954</Words>
  <Application>Microsoft Office PowerPoint</Application>
  <PresentationFormat>Ekran Gösterisi (4:3)</PresentationFormat>
  <Paragraphs>151</Paragraphs>
  <Slides>30</Slides>
  <Notes>1</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Office Teması</vt:lpstr>
      <vt:lpstr>ÖLÇME-DEĞERLENDİRME 1.DERS</vt:lpstr>
      <vt:lpstr>ÖLÇME-DEĞERLENDİRMENİN YERİ VE ÖNEMİ</vt:lpstr>
      <vt:lpstr>EĞİTİM-ÖĞRETİMDEKİ YERİ</vt:lpstr>
      <vt:lpstr>Program Geliştirme ve Ölçme-Değerlendirme</vt:lpstr>
      <vt:lpstr>Temel İşlevleri</vt:lpstr>
      <vt:lpstr>Temel İşlevleri</vt:lpstr>
      <vt:lpstr>Temel Kavramlar</vt:lpstr>
      <vt:lpstr>PowerPoint Sunusu</vt:lpstr>
      <vt:lpstr>PowerPoint Sunusu</vt:lpstr>
      <vt:lpstr>PowerPoint Sunusu</vt:lpstr>
      <vt:lpstr>Temel Kavramlar </vt:lpstr>
      <vt:lpstr>Temel Kavramlar</vt:lpstr>
      <vt:lpstr>Temel Kavramlar</vt:lpstr>
      <vt:lpstr>Ölçmede Sıfır</vt:lpstr>
      <vt:lpstr>Değişken Türleri</vt:lpstr>
      <vt:lpstr>TEMEL KAVRAMLAR</vt:lpstr>
      <vt:lpstr>ÖLÇME TÜRLERİ</vt:lpstr>
      <vt:lpstr>PowerPoint Sunusu</vt:lpstr>
      <vt:lpstr>PowerPoint Sunusu</vt:lpstr>
      <vt:lpstr>ÖLÇME TÜRLERİ</vt:lpstr>
      <vt:lpstr>PowerPoint Sunusu</vt:lpstr>
      <vt:lpstr>Farklar</vt:lpstr>
      <vt:lpstr>ÖLÇME TÜRLERİ </vt:lpstr>
      <vt:lpstr>Türetilmiş Ölçme</vt:lpstr>
      <vt:lpstr>Ölçmede Birimler</vt:lpstr>
      <vt:lpstr>Birimlerin Özellikleri</vt:lpstr>
      <vt:lpstr>Ölçmede Araçların Önemi</vt:lpstr>
      <vt:lpstr>Temel Kavramlar</vt:lpstr>
      <vt:lpstr>Temel Kavramlar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ÖLÇME-DEĞERLENDİRME</dc:title>
  <dc:creator>Öğretmenlik</dc:creator>
  <cp:lastModifiedBy>Öğretmenlik</cp:lastModifiedBy>
  <cp:revision>8</cp:revision>
  <dcterms:created xsi:type="dcterms:W3CDTF">2016-02-29T14:36:49Z</dcterms:created>
  <dcterms:modified xsi:type="dcterms:W3CDTF">2017-11-29T06:23:41Z</dcterms:modified>
</cp:coreProperties>
</file>