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12. </a:t>
            </a:r>
            <a:r>
              <a:rPr lang="tr-TR" dirty="0" err="1" smtClean="0"/>
              <a:t>subject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Causes</a:t>
            </a:r>
            <a:r>
              <a:rPr lang="tr-TR" dirty="0" smtClean="0"/>
              <a:t> of </a:t>
            </a:r>
            <a:r>
              <a:rPr lang="tr-TR" dirty="0" err="1" smtClean="0"/>
              <a:t>disappearance</a:t>
            </a:r>
            <a:r>
              <a:rPr lang="tr-TR" dirty="0" smtClean="0"/>
              <a:t> of </a:t>
            </a:r>
            <a:r>
              <a:rPr lang="tr-TR" dirty="0" err="1" smtClean="0"/>
              <a:t>handicrafts</a:t>
            </a:r>
            <a:r>
              <a:rPr lang="tr-TR" dirty="0" smtClean="0"/>
              <a:t> in </a:t>
            </a:r>
            <a:r>
              <a:rPr lang="tr-TR" dirty="0" err="1" smtClean="0"/>
              <a:t>Turkey</a:t>
            </a:r>
            <a:endParaRPr lang="tr-TR" dirty="0" smtClean="0"/>
          </a:p>
          <a:p>
            <a:r>
              <a:rPr lang="tr-TR" dirty="0" err="1" smtClean="0"/>
              <a:t>Importance</a:t>
            </a:r>
            <a:r>
              <a:rPr lang="tr-TR" dirty="0" smtClean="0"/>
              <a:t> of </a:t>
            </a:r>
            <a:r>
              <a:rPr lang="tr-TR" dirty="0" err="1" smtClean="0"/>
              <a:t>handicrafts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Causes</a:t>
            </a:r>
            <a:r>
              <a:rPr lang="tr-TR" sz="2800" dirty="0" smtClean="0"/>
              <a:t> of </a:t>
            </a:r>
            <a:r>
              <a:rPr lang="tr-TR" sz="2800" dirty="0" err="1" smtClean="0"/>
              <a:t>disappearance</a:t>
            </a:r>
            <a:r>
              <a:rPr lang="tr-TR" sz="2800" dirty="0" smtClean="0"/>
              <a:t> of </a:t>
            </a:r>
            <a:r>
              <a:rPr lang="tr-TR" sz="2800" dirty="0" err="1" smtClean="0"/>
              <a:t>handicrafts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Innovations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science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technology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transportation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roads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Privileges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grantes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foreigners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Migration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rural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urban</a:t>
            </a:r>
          </a:p>
          <a:p>
            <a:pPr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Causes</a:t>
            </a:r>
            <a:r>
              <a:rPr lang="tr-TR" sz="2800" dirty="0" smtClean="0"/>
              <a:t> of </a:t>
            </a:r>
            <a:r>
              <a:rPr lang="tr-TR" sz="2800" dirty="0" err="1" smtClean="0"/>
              <a:t>disappearance</a:t>
            </a:r>
            <a:r>
              <a:rPr lang="tr-TR" sz="2800" dirty="0" smtClean="0"/>
              <a:t> of </a:t>
            </a:r>
            <a:r>
              <a:rPr lang="tr-TR" sz="2800" dirty="0" err="1" smtClean="0"/>
              <a:t>handicrafts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growth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Fashion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Decreasing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raw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materials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Ending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master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apprentice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Importance</a:t>
            </a:r>
            <a:r>
              <a:rPr lang="tr-TR" sz="2800" dirty="0" smtClean="0"/>
              <a:t> of </a:t>
            </a:r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Turkey</a:t>
            </a:r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income</a:t>
            </a:r>
            <a:endParaRPr lang="tr-TR" sz="2800" dirty="0" smtClean="0"/>
          </a:p>
          <a:p>
            <a:r>
              <a:rPr lang="tr-TR" sz="2800" dirty="0" err="1" smtClean="0"/>
              <a:t>Level</a:t>
            </a:r>
            <a:r>
              <a:rPr lang="tr-TR" sz="2800" dirty="0" smtClean="0"/>
              <a:t> of life</a:t>
            </a:r>
          </a:p>
          <a:p>
            <a:r>
              <a:rPr lang="tr-TR" sz="2800" dirty="0" err="1" smtClean="0"/>
              <a:t>Leisure</a:t>
            </a:r>
            <a:r>
              <a:rPr lang="tr-TR" sz="2800" dirty="0" smtClean="0"/>
              <a:t> time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workforce</a:t>
            </a:r>
            <a:endParaRPr lang="tr-TR" sz="2800" dirty="0" smtClean="0"/>
          </a:p>
          <a:p>
            <a:r>
              <a:rPr lang="tr-TR" sz="2800" dirty="0" err="1" smtClean="0"/>
              <a:t>Raw</a:t>
            </a:r>
            <a:r>
              <a:rPr lang="tr-TR" sz="2800" dirty="0" smtClean="0"/>
              <a:t> </a:t>
            </a:r>
            <a:r>
              <a:rPr lang="tr-TR" sz="2800" dirty="0" err="1" smtClean="0"/>
              <a:t>material</a:t>
            </a:r>
            <a:endParaRPr lang="tr-TR" sz="2800" dirty="0" smtClean="0"/>
          </a:p>
          <a:p>
            <a:r>
              <a:rPr lang="tr-TR" sz="2800" dirty="0" err="1" smtClean="0"/>
              <a:t>Agricultural</a:t>
            </a:r>
            <a:r>
              <a:rPr lang="tr-TR" sz="2800" dirty="0" smtClean="0"/>
              <a:t> </a:t>
            </a:r>
            <a:r>
              <a:rPr lang="tr-TR" sz="2800" dirty="0" err="1" smtClean="0"/>
              <a:t>raw</a:t>
            </a:r>
            <a:r>
              <a:rPr lang="tr-TR" sz="2800" dirty="0" smtClean="0"/>
              <a:t> </a:t>
            </a:r>
            <a:r>
              <a:rPr lang="tr-TR" sz="2800" dirty="0" err="1" smtClean="0"/>
              <a:t>material</a:t>
            </a:r>
            <a:endParaRPr lang="tr-TR" sz="2800" dirty="0" smtClean="0"/>
          </a:p>
          <a:p>
            <a:r>
              <a:rPr lang="tr-TR" sz="2800" dirty="0" err="1" smtClean="0"/>
              <a:t>Agricultural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</a:t>
            </a:r>
            <a:r>
              <a:rPr lang="tr-TR" sz="2800" dirty="0" err="1" smtClean="0"/>
              <a:t>industrial</a:t>
            </a:r>
            <a:r>
              <a:rPr lang="tr-TR" sz="2800" dirty="0" smtClean="0"/>
              <a:t> </a:t>
            </a:r>
            <a:r>
              <a:rPr lang="tr-TR" sz="2800" dirty="0" err="1" smtClean="0"/>
              <a:t>waste</a:t>
            </a:r>
            <a:r>
              <a:rPr lang="tr-TR" sz="2800" dirty="0" smtClean="0"/>
              <a:t> </a:t>
            </a:r>
          </a:p>
          <a:p>
            <a:r>
              <a:rPr lang="tr-TR" sz="2800" dirty="0" err="1" smtClean="0"/>
              <a:t>Forest</a:t>
            </a:r>
            <a:r>
              <a:rPr lang="tr-TR" sz="2800" dirty="0" smtClean="0"/>
              <a:t> </a:t>
            </a:r>
          </a:p>
          <a:p>
            <a:r>
              <a:rPr lang="tr-TR" sz="2800" dirty="0" err="1" smtClean="0"/>
              <a:t>All</a:t>
            </a:r>
            <a:r>
              <a:rPr lang="tr-TR" sz="2800" dirty="0" smtClean="0"/>
              <a:t> </a:t>
            </a:r>
            <a:r>
              <a:rPr lang="tr-TR" sz="2800" dirty="0" err="1" smtClean="0"/>
              <a:t>Family</a:t>
            </a:r>
            <a:r>
              <a:rPr lang="tr-TR" sz="2800" dirty="0" smtClean="0"/>
              <a:t> </a:t>
            </a:r>
            <a:r>
              <a:rPr lang="tr-TR" sz="2800" dirty="0" err="1" smtClean="0"/>
              <a:t>members</a:t>
            </a:r>
            <a:endParaRPr 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Importance</a:t>
            </a:r>
            <a:r>
              <a:rPr lang="tr-TR" sz="2800" dirty="0" smtClean="0"/>
              <a:t> of </a:t>
            </a:r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Turkey</a:t>
            </a:r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</a:t>
            </a:r>
            <a:r>
              <a:rPr lang="tr-TR" dirty="0" err="1" smtClean="0"/>
              <a:t>isabled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workforce</a:t>
            </a:r>
            <a:endParaRPr lang="tr-TR" dirty="0" smtClean="0"/>
          </a:p>
          <a:p>
            <a:r>
              <a:rPr lang="tr-TR" dirty="0" err="1" smtClean="0"/>
              <a:t>unemployment</a:t>
            </a:r>
            <a:endParaRPr lang="tr-TR" dirty="0" smtClean="0"/>
          </a:p>
          <a:p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disaster</a:t>
            </a:r>
            <a:endParaRPr lang="tr-TR" dirty="0" smtClean="0"/>
          </a:p>
          <a:p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defence</a:t>
            </a:r>
            <a:endParaRPr lang="tr-TR" dirty="0" smtClean="0"/>
          </a:p>
          <a:p>
            <a:r>
              <a:rPr lang="tr-TR" dirty="0" err="1" smtClean="0"/>
              <a:t>traditions</a:t>
            </a:r>
            <a:endParaRPr lang="tr-TR" dirty="0" smtClean="0"/>
          </a:p>
          <a:p>
            <a:r>
              <a:rPr lang="tr-TR" dirty="0" err="1" smtClean="0"/>
              <a:t>Private</a:t>
            </a:r>
            <a:r>
              <a:rPr lang="tr-TR" dirty="0" smtClean="0"/>
              <a:t> </a:t>
            </a:r>
            <a:r>
              <a:rPr lang="tr-TR" dirty="0" err="1" smtClean="0"/>
              <a:t>space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Importance</a:t>
            </a:r>
            <a:r>
              <a:rPr lang="tr-TR" sz="2800" dirty="0" smtClean="0"/>
              <a:t> of </a:t>
            </a:r>
            <a:r>
              <a:rPr lang="tr-TR" sz="2800" dirty="0" err="1" smtClean="0"/>
              <a:t>handicrafts</a:t>
            </a:r>
            <a:r>
              <a:rPr lang="tr-TR" sz="2800" dirty="0" smtClean="0"/>
              <a:t> </a:t>
            </a:r>
            <a:r>
              <a:rPr lang="tr-TR" sz="2800" dirty="0" err="1" smtClean="0"/>
              <a:t>for</a:t>
            </a:r>
            <a:r>
              <a:rPr lang="tr-TR" sz="2800" dirty="0" smtClean="0"/>
              <a:t> </a:t>
            </a:r>
            <a:r>
              <a:rPr lang="tr-TR" sz="2800" dirty="0" err="1" smtClean="0"/>
              <a:t>Turkey</a:t>
            </a:r>
            <a:r>
              <a:rPr lang="tr-TR" sz="2800" dirty="0" smtClean="0"/>
              <a:t> 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Tourism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income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Cooperation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Energy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104</Words>
  <PresentationFormat>Ekran Gösterisi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12. subject</vt:lpstr>
      <vt:lpstr>Causes of disappearance of handicrafts</vt:lpstr>
      <vt:lpstr>Causes of disappearance of handicrafts</vt:lpstr>
      <vt:lpstr>Importance of handicrafts for Turkey </vt:lpstr>
      <vt:lpstr>Importance of handicrafts for Turkey </vt:lpstr>
      <vt:lpstr>Importance of handicrafts for Turkey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 subject</dc:title>
  <cp:lastModifiedBy>a</cp:lastModifiedBy>
  <cp:revision>3</cp:revision>
  <dcterms:modified xsi:type="dcterms:W3CDTF">2018-04-30T04:23:19Z</dcterms:modified>
</cp:coreProperties>
</file>