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5" r:id="rId5"/>
    <p:sldId id="264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29BCA-1E39-43D8-8FF9-801AC9E4DD1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10 :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lnSpcReduction="10000"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آج  موسم  کیسا  ہے؟     		[سستا۔خوشگوار۔گرم۔سرد]</a:t>
            </a:r>
          </a:p>
          <a:p>
            <a:pPr lvl="2"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اردو زبان کیسی ہے؟		[تیز۔ کڑوی۔میٹھی۔مشکل]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آپ کی زبان کیسی ہے؟		[آسان۔مشکل۔مضبوط۔نئی]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انقرہ کیسا  شہر  ہے؟		[قابل۔ سست۔ اچھا۔ چھوٹا]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آپ کا حال کیسا ہے؟		[صاف۔ مہنگا۔ خوبصورت۔خوب]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آپ کے دوست کیسے ہیں؟	[گرم۔ سرد۔ قابل۔ بیوقوف]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کتاب کیسی ہے؟		[دلچسپ۔ خوشگوار۔ ہوشیار۔قابل]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استنبول کیسا شہر ہے؟		[بوڑحا۔پرانا۔ مشکل۔ آسان]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اسلام آباد  کی سڑکیں کیسی ہیں؟	[پرانی۔صاف۔خراب۔تازہ]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ہمارا  باغیچہ کیسا ہے؟		[دلچسپ۔آسمان۔خوبصورت۔نیا]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729422"/>
          <a:ext cx="5940660" cy="3857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  <a:gridCol w="1188132"/>
                <a:gridCol w="1188132"/>
                <a:gridCol w="1188132"/>
              </a:tblGrid>
              <a:tr h="2059618"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نیلا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سرخ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سفید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کالا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tr-TR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رنگ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682918"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بھورا</a:t>
                      </a:r>
                    </a:p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سنہری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سلیٹی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گلابی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زرد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سبز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استاد: میرے دائیں ہاتھ میں کیا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شاگرد: آپ کے دائیں ہاتھ  میں ایک رومال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استاد: اور بائیں ہاتھ میں کیا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شاگرد: بائیں ہاتھ میں بھی ایک رومال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استاد: یہ نیلا رومال ہے اور یہ سرخ رومال ہے، نیلا رومال کونسے ہاتھ  میں ہے؟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شاگرد: نیلا رومال آپ کے دائیں ہاتھ میں ہے۔</a:t>
            </a:r>
          </a:p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استاد: یہ کس رنگ کی پنسل ہے؟ </a:t>
            </a: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شاگرد:یہ زرد رنگ کی پنسل ہے۔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آ</a:t>
            </a:r>
            <a:r>
              <a:rPr lang="ur-PK" sz="2400" dirty="0" smtClean="0">
                <a:latin typeface="Nafees Nastaleeq" pitchFamily="2" charset="-78"/>
                <a:cs typeface="Nafees Nastaleeq" pitchFamily="2" charset="-78"/>
              </a:rPr>
              <a:t>پ کے بالوں کا کیا  رنگ ہے؟</a:t>
            </a:r>
          </a:p>
          <a:p>
            <a:pPr algn="r" rtl="1"/>
            <a:endParaRPr lang="ur-PK" sz="24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400" dirty="0" smtClean="0">
                <a:latin typeface="Nafees Nastaleeq" pitchFamily="2" charset="-78"/>
                <a:cs typeface="Nafees Nastaleeq" pitchFamily="2" charset="-78"/>
              </a:rPr>
              <a:t>کیا آپ کی قمیص سلیٹی ہے یا سفید؟</a:t>
            </a:r>
          </a:p>
          <a:p>
            <a:pPr algn="r" rtl="1"/>
            <a:endParaRPr lang="ur-PK" sz="24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400" dirty="0" smtClean="0">
                <a:latin typeface="Nafees Nastaleeq" pitchFamily="2" charset="-78"/>
                <a:cs typeface="Nafees Nastaleeq" pitchFamily="2" charset="-78"/>
              </a:rPr>
              <a:t>آسمان کس رنگ کا ہے؟</a:t>
            </a:r>
          </a:p>
          <a:p>
            <a:pPr algn="r" rtl="1"/>
            <a:endParaRPr lang="ur-PK" sz="24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400" dirty="0" smtClean="0">
                <a:latin typeface="Nafees Nastaleeq" pitchFamily="2" charset="-78"/>
                <a:cs typeface="Nafees Nastaleeq" pitchFamily="2" charset="-78"/>
              </a:rPr>
              <a:t>درختوں کے پتے سبز ہیں یا سرخ؟</a:t>
            </a:r>
          </a:p>
          <a:p>
            <a:pPr algn="r" rtl="1"/>
            <a:endParaRPr lang="ur-PK" sz="24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400" dirty="0" smtClean="0">
                <a:latin typeface="Nafees Nastaleeq" pitchFamily="2" charset="-78"/>
                <a:cs typeface="Nafees Nastaleeq" pitchFamily="2" charset="-78"/>
              </a:rPr>
              <a:t>میری ٹائی کس رنگ کی ہے؟</a:t>
            </a:r>
          </a:p>
          <a:p>
            <a:pPr algn="r" rtl="1"/>
            <a:endParaRPr lang="ur-PK" sz="24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400" dirty="0" smtClean="0">
                <a:latin typeface="Nafees Nastaleeq" pitchFamily="2" charset="-78"/>
                <a:cs typeface="Nafees Nastaleeq" pitchFamily="2" charset="-78"/>
              </a:rPr>
              <a:t>کیا آپ کے بوٹ کالے  ہیں یا بھوے؟</a:t>
            </a:r>
          </a:p>
          <a:p>
            <a:pPr algn="r" rtl="1"/>
            <a:endParaRPr lang="ur-PK" sz="24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400" dirty="0" smtClean="0">
                <a:latin typeface="Nafees Nastaleeq" pitchFamily="2" charset="-78"/>
                <a:cs typeface="Nafees Nastaleeq" pitchFamily="2" charset="-78"/>
              </a:rPr>
              <a:t>آپ کے وظن کا چحنڈا کس رنگ کا ہے؟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 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جسم 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قد 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فٹ 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زیادہ 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کم 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انچ 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مصروف 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محنتی 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طاقتور </a:t>
            </a:r>
          </a:p>
          <a:p>
            <a:pPr algn="r" rtl="1"/>
            <a:r>
              <a:rPr lang="ur-PK" smtClean="0">
                <a:cs typeface="Nafees Nastaleeq" pitchFamily="2" charset="-78"/>
              </a:rPr>
              <a:t>لمبا</a:t>
            </a:r>
            <a:endParaRPr lang="ur-PK" dirty="0" smtClean="0">
              <a:cs typeface="Nafees Nastaleeq" pitchFamily="2" charset="-78"/>
            </a:endParaRPr>
          </a:p>
          <a:p>
            <a:pPr algn="r" rtl="1">
              <a:buNone/>
            </a:pP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624</TotalTime>
  <Words>240</Words>
  <Application>Microsoft Office PowerPoint</Application>
  <PresentationFormat>Ekran Gösterisi (4:3)</PresentationFormat>
  <Paragraphs>106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URDU KonuŞma ders 10 :  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58</cp:revision>
  <dcterms:created xsi:type="dcterms:W3CDTF">2017-04-17T09:25:51Z</dcterms:created>
  <dcterms:modified xsi:type="dcterms:W3CDTF">2017-05-28T21:03:52Z</dcterms:modified>
</cp:coreProperties>
</file>