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97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63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53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058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069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2332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558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121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91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6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67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33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60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32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95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20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8001D5-3E89-43EA-8190-100B76FEAEE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84AB9A-CBBB-4F95-8CDB-DC6D8A2A94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472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978925" y="365124"/>
            <a:ext cx="7506268" cy="6305266"/>
          </a:xfrm>
        </p:spPr>
      </p:pic>
    </p:spTree>
    <p:extLst>
      <p:ext uri="{BB962C8B-B14F-4D97-AF65-F5344CB8AC3E}">
        <p14:creationId xmlns:p14="http://schemas.microsoft.com/office/powerpoint/2010/main" val="411864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58305" y="-127946"/>
            <a:ext cx="6806819" cy="716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38448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2018-02-12T20:26:43Z</dcterms:created>
  <dcterms:modified xsi:type="dcterms:W3CDTF">2018-02-12T20:27:39Z</dcterms:modified>
</cp:coreProperties>
</file>