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78" r:id="rId3"/>
    <p:sldId id="257" r:id="rId4"/>
    <p:sldId id="259" r:id="rId5"/>
    <p:sldId id="279" r:id="rId6"/>
    <p:sldId id="280" r:id="rId7"/>
    <p:sldId id="258" r:id="rId8"/>
    <p:sldId id="281" r:id="rId9"/>
    <p:sldId id="282" r:id="rId10"/>
    <p:sldId id="283" r:id="rId11"/>
    <p:sldId id="285" r:id="rId12"/>
    <p:sldId id="286" r:id="rId13"/>
    <p:sldId id="287" r:id="rId14"/>
    <p:sldId id="290" r:id="rId15"/>
    <p:sldId id="288" r:id="rId16"/>
    <p:sldId id="289" r:id="rId17"/>
    <p:sldId id="291" r:id="rId18"/>
    <p:sldId id="292" r:id="rId19"/>
    <p:sldId id="277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6577C-09A5-4978-A744-14B188CB07FF}" type="datetimeFigureOut">
              <a:rPr lang="tr-TR" smtClean="0"/>
              <a:pPr/>
              <a:t>14.12.2017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3F620-D0EE-44F5-BF03-91F05C89EC1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14.01.2017</a:t>
            </a:r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14.01.2017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14.01.2017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14.01.2017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14.01.2017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14.01.2017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14.01.2017</a:t>
            </a: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14.01.2017</a:t>
            </a: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14.01.2017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14.01.2017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14.01.2017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/>
              <a:t>14.01.2017</a:t>
            </a:r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077198-5402-4890-B818-40B80DF0DB2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230434"/>
            <a:ext cx="896448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ANKARA ÜNİVERSİTESİ</a:t>
            </a:r>
            <a:endParaRPr kumimoji="0" lang="tr-T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FEN BİLİMLERİ ENSTİTÜSÜ</a:t>
            </a:r>
            <a:endParaRPr kumimoji="0" lang="tr-T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tr-T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tr-TR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tr-TR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GEÇİÇİ ELEKTROMANYETİK YÖNTEM (TEM)</a:t>
            </a:r>
            <a:r>
              <a:rPr lang="tr-TR" sz="2800" dirty="0" smtClean="0"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tr-TR" sz="2800" dirty="0" smtClean="0"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tr-T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tr-T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tr-T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Ahmet Mert ULUTAŞ</a:t>
            </a:r>
            <a:endParaRPr kumimoji="0" lang="tr-T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tr-T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tr-T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JEOFİZİK MÜHENDİSLİĞİ ANABİLİM DALI</a:t>
            </a:r>
            <a:endParaRPr kumimoji="0" lang="tr-T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tr-T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ANKARA</a:t>
            </a:r>
            <a:r>
              <a:rPr lang="tr-TR" sz="2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tr-T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2017</a:t>
            </a:r>
            <a:endParaRPr kumimoji="0" lang="tr-T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smtClean="0"/>
              <a:t>       TEM VERİCİ                       TEM ALICI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5" name="4 İçerik Yer Tutucus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32448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4 İçerik Yer Tutucusu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104456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Ölçülen Büyükler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TEM yönteminde yeriçinde oluşan ikincil manyetik alanların zamana bağlı türevi, zamanın fonksiyonu olarak ölçülür.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5" name="4 Resim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6048672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Metin kutusu"/>
          <p:cNvSpPr txBox="1"/>
          <p:nvPr/>
        </p:nvSpPr>
        <p:spPr>
          <a:xfrm>
            <a:off x="611560" y="61653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TEM yönteminde ölçülen gerilim sönüm eğrisi örneği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Araştırma Derinliği ve Görünür Özdirenç Tanımı</a:t>
            </a:r>
            <a:endParaRPr lang="tr-TR" sz="32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5" name="4 İçerik Yer Tutucus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392488" cy="25757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Metin kutusu"/>
          <p:cNvSpPr txBox="1"/>
          <p:nvPr/>
        </p:nvSpPr>
        <p:spPr>
          <a:xfrm>
            <a:off x="467544" y="544522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 Erken zaman (</a:t>
            </a:r>
            <a:r>
              <a:rPr lang="tr-TR" dirty="0" err="1" smtClean="0"/>
              <a:t>early</a:t>
            </a:r>
            <a:r>
              <a:rPr lang="tr-TR" dirty="0" smtClean="0"/>
              <a:t> time) ve geç zaman (</a:t>
            </a:r>
            <a:r>
              <a:rPr lang="tr-TR" dirty="0" err="1" smtClean="0"/>
              <a:t>late</a:t>
            </a:r>
            <a:r>
              <a:rPr lang="tr-TR" dirty="0" smtClean="0"/>
              <a:t> time) </a:t>
            </a:r>
            <a:r>
              <a:rPr lang="tr-TR" dirty="0" err="1" smtClean="0"/>
              <a:t>asimtotik</a:t>
            </a:r>
            <a:r>
              <a:rPr lang="tr-TR" dirty="0" smtClean="0"/>
              <a:t> görünür özdirenç eğrileri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TEM Verilerinin Sunumu Ve Değerlendirilmesi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TEM veriler genelde delgi (sounding) eğrileri veya ölçüm doğrultusu boyunca elde dilen ölçümlerden </a:t>
            </a:r>
            <a:r>
              <a:rPr lang="tr-TR" dirty="0" err="1" smtClean="0"/>
              <a:t>herbir</a:t>
            </a:r>
            <a:r>
              <a:rPr lang="tr-TR" dirty="0" smtClean="0"/>
              <a:t> pencere için gerilim sönüm eğrilerinin (</a:t>
            </a:r>
            <a:r>
              <a:rPr lang="tr-TR" dirty="0" err="1" smtClean="0"/>
              <a:t>Bd</a:t>
            </a:r>
            <a:r>
              <a:rPr lang="tr-TR" dirty="0" smtClean="0"/>
              <a:t> değerlerinin) çizilmesi ile sunulur. Verilerin değerlendirilmesi için ise y dönüşümlerinden, yaklaşık ters çözüm ve ters çözümden yararlanılır. Bir boyutlu hesaplamaların (</a:t>
            </a:r>
            <a:r>
              <a:rPr lang="tr-TR" dirty="0" err="1" smtClean="0"/>
              <a:t>Anderson</a:t>
            </a:r>
            <a:r>
              <a:rPr lang="tr-TR" dirty="0" smtClean="0"/>
              <a:t>, 1981; </a:t>
            </a:r>
            <a:r>
              <a:rPr lang="tr-TR" dirty="0" err="1" smtClean="0"/>
              <a:t>Goldman</a:t>
            </a:r>
            <a:r>
              <a:rPr lang="tr-TR" dirty="0" smtClean="0"/>
              <a:t>, 1983; ARRTI, </a:t>
            </a:r>
            <a:r>
              <a:rPr lang="tr-TR" dirty="0" err="1" smtClean="0"/>
              <a:t>Interpex</a:t>
            </a:r>
            <a:r>
              <a:rPr lang="tr-TR" dirty="0" smtClean="0"/>
              <a:t>, 1985) yanı sıra TEM verilerinin iki ve üç boyutlu modelleme çalışmaları da yapılmaktadır (</a:t>
            </a:r>
            <a:r>
              <a:rPr lang="tr-TR" dirty="0" err="1" smtClean="0"/>
              <a:t>Gunderson</a:t>
            </a:r>
            <a:r>
              <a:rPr lang="tr-TR" dirty="0" smtClean="0"/>
              <a:t> et al., 1986; </a:t>
            </a:r>
            <a:r>
              <a:rPr lang="tr-TR" dirty="0" err="1" smtClean="0"/>
              <a:t>Newman</a:t>
            </a:r>
            <a:r>
              <a:rPr lang="tr-TR" dirty="0" smtClean="0"/>
              <a:t> ve </a:t>
            </a:r>
            <a:r>
              <a:rPr lang="tr-TR" dirty="0" err="1" smtClean="0"/>
              <a:t>diğ</a:t>
            </a:r>
            <a:r>
              <a:rPr lang="tr-TR" dirty="0" smtClean="0"/>
              <a:t>., 1987).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 ÖRNEKLERİ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35560"/>
          </a:xfrm>
        </p:spPr>
        <p:txBody>
          <a:bodyPr>
            <a:normAutofit/>
          </a:bodyPr>
          <a:lstStyle/>
          <a:p>
            <a:r>
              <a:rPr lang="tr-TR" dirty="0" err="1" smtClean="0"/>
              <a:t>Yüzeyleyen</a:t>
            </a:r>
            <a:r>
              <a:rPr lang="tr-TR" dirty="0" smtClean="0"/>
              <a:t> jeolojik sokulum üzerinde yapılan ölçüm sonuçları. (a) erken zamanlar</a:t>
            </a:r>
            <a:r>
              <a:rPr lang="tr-TR" dirty="0" smtClean="0"/>
              <a:t>,(</a:t>
            </a:r>
            <a:r>
              <a:rPr lang="tr-TR" dirty="0" smtClean="0"/>
              <a:t>b) geç zamanlar. Düşey eksen akımla normalleştirilmiş </a:t>
            </a:r>
            <a:r>
              <a:rPr lang="tr-TR" dirty="0" err="1" smtClean="0"/>
              <a:t>dB</a:t>
            </a:r>
            <a:r>
              <a:rPr lang="tr-TR" dirty="0" smtClean="0"/>
              <a:t>/</a:t>
            </a:r>
            <a:r>
              <a:rPr lang="tr-TR" dirty="0" err="1" smtClean="0"/>
              <a:t>dt</a:t>
            </a:r>
            <a:r>
              <a:rPr lang="tr-TR" dirty="0" smtClean="0"/>
              <a:t> değerlerini, yatay eksen uzaklık değerlerini göstermektedir (</a:t>
            </a:r>
            <a:r>
              <a:rPr lang="tr-TR" dirty="0" err="1" smtClean="0"/>
              <a:t>Observatoria</a:t>
            </a:r>
            <a:r>
              <a:rPr lang="tr-TR" dirty="0" smtClean="0"/>
              <a:t> </a:t>
            </a:r>
            <a:r>
              <a:rPr lang="tr-TR" dirty="0" err="1" smtClean="0"/>
              <a:t>Nacional</a:t>
            </a:r>
            <a:r>
              <a:rPr lang="tr-TR" dirty="0" smtClean="0"/>
              <a:t>, Brezilya arşivi</a:t>
            </a:r>
            <a:r>
              <a:rPr lang="tr-TR" dirty="0" smtClean="0"/>
              <a:t>).</a:t>
            </a:r>
            <a:r>
              <a:rPr lang="tr-TR" dirty="0" smtClean="0"/>
              <a:t>	 	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5" name="4 Resim" descr="C:\Users\abc\Desktop\Adsız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20" cy="292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35560"/>
          </a:xfrm>
        </p:spPr>
        <p:txBody>
          <a:bodyPr/>
          <a:lstStyle/>
          <a:p>
            <a:r>
              <a:rPr lang="tr-TR" dirty="0" smtClean="0"/>
              <a:t>TEM verilerinin zaman-derinlik dönüşümü ile elde edilen  yer elektrik yapısı (Düşey ölçek derinlik, yatay ölçek uzaklık; + işareti veri yerlerini göstermektedir) (</a:t>
            </a:r>
            <a:r>
              <a:rPr lang="tr-TR" dirty="0" err="1" smtClean="0"/>
              <a:t>Observatoria</a:t>
            </a:r>
            <a:r>
              <a:rPr lang="tr-TR" dirty="0" smtClean="0"/>
              <a:t> </a:t>
            </a:r>
            <a:r>
              <a:rPr lang="tr-TR" dirty="0" err="1" smtClean="0"/>
              <a:t>Nacional</a:t>
            </a:r>
            <a:r>
              <a:rPr lang="tr-TR" dirty="0" smtClean="0"/>
              <a:t>, Brezilya arşivi).  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29699" name="Picture 3" descr="C:\Users\abc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8092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247528"/>
          </a:xfrm>
        </p:spPr>
        <p:txBody>
          <a:bodyPr/>
          <a:lstStyle/>
          <a:p>
            <a:r>
              <a:rPr lang="tr-TR" dirty="0" smtClean="0"/>
              <a:t>TEM (yuvarlaklar) ve MT (üçgenler) Görünür özdirenç verilerinin birlikte sunumu (</a:t>
            </a:r>
            <a:r>
              <a:rPr lang="tr-TR" dirty="0" err="1" smtClean="0"/>
              <a:t>Meju</a:t>
            </a:r>
            <a:r>
              <a:rPr lang="tr-TR" dirty="0" smtClean="0"/>
              <a:t> et al, (1999) dan alınmıştır).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30723" name="Picture 3" descr="C:\Users\abc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96944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879376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Örtülü katı atık alanında elde edilen TEM ölçüm değerleri (en üstte), bir boyutlu ters çözümden elde edilen </a:t>
            </a:r>
            <a:r>
              <a:rPr lang="tr-TR" dirty="0" err="1" smtClean="0"/>
              <a:t>yerelektrik</a:t>
            </a:r>
            <a:r>
              <a:rPr lang="tr-TR" dirty="0" smtClean="0"/>
              <a:t> kesiti (</a:t>
            </a:r>
            <a:r>
              <a:rPr lang="tr-TR" dirty="0" err="1" smtClean="0"/>
              <a:t>Greinwald</a:t>
            </a:r>
            <a:r>
              <a:rPr lang="tr-TR" dirty="0" smtClean="0"/>
              <a:t> et al., 1992) ve  yaklaşık özdirenç-derinlik dönüşümü ile elde edilen </a:t>
            </a:r>
            <a:r>
              <a:rPr lang="tr-TR" dirty="0" err="1" smtClean="0"/>
              <a:t>yerelektrik</a:t>
            </a:r>
            <a:r>
              <a:rPr lang="tr-TR" dirty="0" smtClean="0"/>
              <a:t> kesit (Karlık, 1995).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5" name="4 Resim" descr="C:\Users\abc\Desktop\Adsız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239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1876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8352928" cy="259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2276872"/>
            <a:ext cx="7772400" cy="1608208"/>
          </a:xfrm>
        </p:spPr>
        <p:txBody>
          <a:bodyPr/>
          <a:lstStyle/>
          <a:p>
            <a:pPr algn="ctr"/>
            <a:r>
              <a:rPr lang="tr-TR" dirty="0" smtClean="0"/>
              <a:t>Teşekkür Ederim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Sununun İçeriği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8912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Geçici Elektromanyetik Yöntem(TEM)</a:t>
            </a:r>
          </a:p>
          <a:p>
            <a:r>
              <a:rPr lang="tr-T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 Kullanım Alanları</a:t>
            </a:r>
          </a:p>
          <a:p>
            <a:r>
              <a:rPr lang="tr-T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Ölçüm Teknikleri</a:t>
            </a:r>
          </a:p>
          <a:p>
            <a:r>
              <a:rPr lang="tr-T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Ölçülen Büyüklükler</a:t>
            </a:r>
          </a:p>
          <a:p>
            <a:r>
              <a:rPr lang="tr-T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Araştırma Derinliği ve Görünür Özdirenç</a:t>
            </a:r>
          </a:p>
          <a:p>
            <a:r>
              <a:rPr lang="tr-T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Veri Sunumu ve </a:t>
            </a:r>
            <a:r>
              <a:rPr lang="tr-T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Değerlendirilmesi</a:t>
            </a:r>
          </a:p>
          <a:p>
            <a:r>
              <a:rPr lang="tr-T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Uygulama Örnekleri</a:t>
            </a:r>
            <a:endParaRPr lang="tr-T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tr-T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434312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Geçici Elektromanyetik(TEM) Yöntem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529408"/>
            <a:ext cx="8229600" cy="532859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tr-TR" dirty="0" smtClean="0"/>
              <a:t>   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Zaman Ortamı Elektromanyetik Yöntem (Time-Domain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Electromagnetic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Method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) ya da Geçici Elektromanyetik Yöntem 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Transient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Electromagnetic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Method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-TEM) verici kontrolü ile sağlanabilen yüksek çözünürlüğü ile gerek ekonomik amaçlı doğal kaynakların aranmasında, gerekse yerkabuğunun hem derin hem de sığ kesimlerinin incelenmesinde kullanılan jeofizik yöntemidir.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578328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Geçici elektromanyetik yöntem (TEM)</a:t>
            </a:r>
            <a:endParaRPr lang="tr-TR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1026" name="Picture 2" descr="C:\Users\abc\Download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5094744" cy="3888432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395536" y="558924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Dikdörtgen bir halka vericiden geçen değişken elektrik akımının oluşturduğu </a:t>
            </a:r>
            <a:r>
              <a:rPr lang="tr-TR" dirty="0" err="1" smtClean="0"/>
              <a:t>mnayetik</a:t>
            </a:r>
            <a:r>
              <a:rPr lang="tr-TR" dirty="0" smtClean="0"/>
              <a:t> alan  (</a:t>
            </a:r>
            <a:r>
              <a:rPr lang="tr-TR" dirty="0" err="1" smtClean="0"/>
              <a:t>Hp</a:t>
            </a:r>
            <a:r>
              <a:rPr lang="tr-TR" dirty="0" smtClean="0"/>
              <a:t>) çizgileri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Geçici elektromanyetik yöntem (TEM)</a:t>
            </a:r>
            <a:endParaRPr lang="tr-TR" sz="36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2050" name="Picture 2" descr="C:\Users\abc\Downloads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2204864"/>
            <a:ext cx="5451763" cy="3024336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467544" y="537321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Akımın uygulanması anında ve kesilmesinden sonra gösterdiği değişim.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Geçici elektromanyetik yöntem (TEM)</a:t>
            </a:r>
            <a:endParaRPr lang="tr-TR" sz="36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3074" name="Picture 2" descr="C:\Users\abc\Downloads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4695825" cy="27813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39552" y="522920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Akımın kesilmesinden sonra çeşitli zamanlardaki akım çizgileri ile aşağı ve yanlara doğru yayınımları (</a:t>
            </a:r>
            <a:r>
              <a:rPr lang="tr-TR" dirty="0" err="1" smtClean="0"/>
              <a:t>diffusion</a:t>
            </a:r>
            <a:r>
              <a:rPr lang="tr-TR" dirty="0" smtClean="0"/>
              <a:t>)(</a:t>
            </a:r>
            <a:r>
              <a:rPr lang="tr-TR" dirty="0" err="1" smtClean="0"/>
              <a:t>McNeill</a:t>
            </a:r>
            <a:r>
              <a:rPr lang="tr-TR" dirty="0" smtClean="0"/>
              <a:t>,1990)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50632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 Kullanım Alanları</a:t>
            </a:r>
            <a:endParaRPr lang="tr-T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 lvl="0"/>
            <a:r>
              <a:rPr lang="tr-TR" dirty="0" smtClean="0"/>
              <a:t>Metalik madenlerin aranması,</a:t>
            </a:r>
          </a:p>
          <a:p>
            <a:pPr lvl="0"/>
            <a:r>
              <a:rPr lang="tr-TR" dirty="0" err="1" smtClean="0"/>
              <a:t>Yeraltısuyu</a:t>
            </a:r>
            <a:r>
              <a:rPr lang="tr-TR" dirty="0" smtClean="0"/>
              <a:t> araştırılması,</a:t>
            </a:r>
          </a:p>
          <a:p>
            <a:pPr lvl="0"/>
            <a:r>
              <a:rPr lang="tr-TR" dirty="0" smtClean="0"/>
              <a:t>Jeotermal alanların aranması,</a:t>
            </a:r>
          </a:p>
          <a:p>
            <a:pPr lvl="0"/>
            <a:r>
              <a:rPr lang="tr-TR" dirty="0" smtClean="0"/>
              <a:t>Jeolojik yapı araştırmaları,</a:t>
            </a:r>
          </a:p>
          <a:p>
            <a:pPr lvl="0"/>
            <a:r>
              <a:rPr lang="tr-TR" dirty="0" smtClean="0"/>
              <a:t>Jeolojik haritalama,</a:t>
            </a:r>
          </a:p>
          <a:p>
            <a:pPr lvl="0"/>
            <a:r>
              <a:rPr lang="tr-TR" dirty="0" smtClean="0"/>
              <a:t>Çevre araştırmaları, </a:t>
            </a:r>
            <a:r>
              <a:rPr lang="tr-TR" dirty="0" err="1" smtClean="0"/>
              <a:t>yeraltısuyu</a:t>
            </a:r>
            <a:r>
              <a:rPr lang="tr-TR" dirty="0" smtClean="0"/>
              <a:t> kirliliğinin  belirlenmesi,</a:t>
            </a:r>
          </a:p>
          <a:p>
            <a:pPr lvl="0"/>
            <a:r>
              <a:rPr lang="tr-TR" dirty="0" smtClean="0"/>
              <a:t>Tuzlu su girişiminin haritalanması,</a:t>
            </a:r>
          </a:p>
          <a:p>
            <a:pPr lvl="0"/>
            <a:r>
              <a:rPr lang="tr-TR" dirty="0" smtClean="0"/>
              <a:t>Kırık ve süreksizlik araştırmaları</a:t>
            </a:r>
          </a:p>
          <a:p>
            <a:pPr lvl="0"/>
            <a:r>
              <a:rPr lang="tr-TR" dirty="0" smtClean="0"/>
              <a:t>Petrol ve doğal gaz aramalarında kullanılır.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 Yöntemi Ölçü Teknikleri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Uygulamada yaygın olarak kullanılan aygıtlara örnek olarak </a:t>
            </a:r>
            <a:r>
              <a:rPr lang="tr-TR" dirty="0" err="1" smtClean="0"/>
              <a:t>GeoInstrument</a:t>
            </a:r>
            <a:r>
              <a:rPr lang="tr-TR" dirty="0" smtClean="0"/>
              <a:t> tarafından üretilen SIROTEM ve ARTEMIS ile </a:t>
            </a:r>
            <a:r>
              <a:rPr lang="tr-TR" dirty="0" err="1" smtClean="0"/>
              <a:t>Geonics</a:t>
            </a:r>
            <a:r>
              <a:rPr lang="tr-TR" dirty="0" smtClean="0"/>
              <a:t> tarafından üretilen PROTEM düzenekleri verilebilir.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5" name="4 Resim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4600575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Metin kutusu"/>
          <p:cNvSpPr txBox="1"/>
          <p:nvPr/>
        </p:nvSpPr>
        <p:spPr>
          <a:xfrm>
            <a:off x="395536" y="62373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TEM ölçümleri ölçüm doğrultusu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7198-5402-4890-B818-40B80DF0DB28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5122" name="Picture 2" descr="C:\Users\abc\Desktop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3744416" cy="4536504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1475656" y="54868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Alıcı-Verici Dizilimleri</a:t>
            </a:r>
            <a:endParaRPr lang="tr-TR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508</Words>
  <Application>Microsoft Office PowerPoint</Application>
  <PresentationFormat>Ekran Gösterisi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Akış</vt:lpstr>
      <vt:lpstr>ANKARA ÜNİVERSİTESİ FEN BİLİMLERİ ENSTİTÜSÜ     GEÇİÇİ ELEKTROMANYETİK YÖNTEM (TEM)  Ahmet Mert ULUTAŞ     JEOFİZİK MÜHENDİSLİĞİ ANABİLİM DALI   ANKARA, 2017</vt:lpstr>
      <vt:lpstr>Sununun İçeriği</vt:lpstr>
      <vt:lpstr>Geçici Elektromanyetik(TEM) Yöntem</vt:lpstr>
      <vt:lpstr>Geçici elektromanyetik yöntem (TEM)</vt:lpstr>
      <vt:lpstr>Geçici elektromanyetik yöntem (TEM)</vt:lpstr>
      <vt:lpstr>Geçici elektromanyetik yöntem (TEM)</vt:lpstr>
      <vt:lpstr>TEM Kullanım Alanları</vt:lpstr>
      <vt:lpstr>TEM Yöntemi Ölçü Teknikleri</vt:lpstr>
      <vt:lpstr>Slayt 9</vt:lpstr>
      <vt:lpstr>       TEM VERİCİ                       TEM ALICI </vt:lpstr>
      <vt:lpstr>Ölçülen Büyükler</vt:lpstr>
      <vt:lpstr>Araştırma Derinliği ve Görünür Özdirenç Tanımı</vt:lpstr>
      <vt:lpstr>TEM Verilerinin Sunumu Ve Değerlendirilmesi</vt:lpstr>
      <vt:lpstr>UYGULAMA ÖRNEKLERİ</vt:lpstr>
      <vt:lpstr>Slayt 15</vt:lpstr>
      <vt:lpstr>Slayt 16</vt:lpstr>
      <vt:lpstr>Slayt 17</vt:lpstr>
      <vt:lpstr>Slayt 18</vt:lpstr>
      <vt:lpstr>Teşekkür Ederim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FEN BİLİMLERİ ENSTİTÜSÜ   LİSANS TEZİ   MANYETOTELLÜRİK YÖNTEMDE DERİNLİK-ÖZDİRENÇ DÖNÜŞÜMLERİ İLE ÜÇ-BOYUTLU MODELLEME SONUÇLARININ KARŞILAŞTIRILMASI Ahmet Mert ULUTAŞ     JEOFİZİK MÜHENDİSLİĞİ ANABİLİM DALI       ANKARA 2017</dc:title>
  <dc:creator>abc</dc:creator>
  <cp:lastModifiedBy>abc</cp:lastModifiedBy>
  <cp:revision>88</cp:revision>
  <dcterms:created xsi:type="dcterms:W3CDTF">2017-01-14T13:05:42Z</dcterms:created>
  <dcterms:modified xsi:type="dcterms:W3CDTF">2017-12-14T17:09:48Z</dcterms:modified>
</cp:coreProperties>
</file>