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45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84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95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48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31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73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06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22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4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6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97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A33F-4B7E-4F0A-AD11-3CBE587F11E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77D22-D491-42C6-AA8C-0022D49F0F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74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RESÜSİTASYON ALGORİTMALARI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118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-1"/>
            <a:ext cx="9154886" cy="684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93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747" y="0"/>
            <a:ext cx="9182878" cy="686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718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222" y="16577"/>
            <a:ext cx="9145555" cy="684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987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24" y="-1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57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349" y="0"/>
            <a:ext cx="9142920" cy="68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76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324" y="93306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63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r="-1628" b="54030"/>
          <a:stretch/>
        </p:blipFill>
        <p:spPr>
          <a:xfrm>
            <a:off x="70957" y="1223848"/>
            <a:ext cx="12050085" cy="407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8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43791" r="-2283"/>
          <a:stretch/>
        </p:blipFill>
        <p:spPr>
          <a:xfrm>
            <a:off x="-19003" y="1027906"/>
            <a:ext cx="12211003" cy="501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4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349" y="25528"/>
            <a:ext cx="9133590" cy="683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72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729" y="0"/>
            <a:ext cx="9236226" cy="690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81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49" y="0"/>
            <a:ext cx="9133590" cy="683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388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301" y="0"/>
            <a:ext cx="9208234" cy="688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10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Geniş ekran</PresentationFormat>
  <Paragraphs>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RESÜSİTASYON ALGORİTMALARI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</dc:title>
  <dc:creator>HP</dc:creator>
  <cp:lastModifiedBy>HP</cp:lastModifiedBy>
  <cp:revision>3</cp:revision>
  <dcterms:created xsi:type="dcterms:W3CDTF">2020-05-09T23:44:56Z</dcterms:created>
  <dcterms:modified xsi:type="dcterms:W3CDTF">2020-05-09T23:54:26Z</dcterms:modified>
</cp:coreProperties>
</file>