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5118"/>
  </p:normalViewPr>
  <p:slideViewPr>
    <p:cSldViewPr snapToGrid="0" snapToObjects="1">
      <p:cViewPr varScale="1">
        <p:scale>
          <a:sx n="95" d="100"/>
          <a:sy n="95" d="100"/>
        </p:scale>
        <p:origin x="9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9692718-7B2A-3847-BBD3-ED16813856CE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7A177F9-8EA2-974B-B875-EE90BB692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1376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2718-7B2A-3847-BBD3-ED16813856CE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177F9-8EA2-974B-B875-EE90BB692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9888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2718-7B2A-3847-BBD3-ED16813856CE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177F9-8EA2-974B-B875-EE90BB692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67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2718-7B2A-3847-BBD3-ED16813856CE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177F9-8EA2-974B-B875-EE90BB692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97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692718-7B2A-3847-BBD3-ED16813856CE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37A177F9-8EA2-974B-B875-EE90BB692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798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2718-7B2A-3847-BBD3-ED16813856CE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177F9-8EA2-974B-B875-EE90BB692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3010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2718-7B2A-3847-BBD3-ED16813856CE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177F9-8EA2-974B-B875-EE90BB692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8806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2718-7B2A-3847-BBD3-ED16813856CE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177F9-8EA2-974B-B875-EE90BB692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887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2718-7B2A-3847-BBD3-ED16813856CE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177F9-8EA2-974B-B875-EE90BB692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6335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2718-7B2A-3847-BBD3-ED16813856CE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7A177F9-8EA2-974B-B875-EE90BB692DFF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24601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9692718-7B2A-3847-BBD3-ED16813856CE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7A177F9-8EA2-974B-B875-EE90BB692DFF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69565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9692718-7B2A-3847-BBD3-ED16813856CE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7A177F9-8EA2-974B-B875-EE90BB692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9054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E34E17-FCFC-7848-9F82-C256520D2D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Kentli Haklarının Değerlendirilmesi 1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B24772E-5030-F147-9B7C-12A01EC2DA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Konu 11</a:t>
            </a:r>
          </a:p>
          <a:p>
            <a:r>
              <a:rPr lang="tr-TR" dirty="0"/>
              <a:t>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1118494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CEF0D-4A44-3D47-BD51-B8F16450E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Değerlendirme-Yönetsel Boyut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728108-99A0-8D47-B8FE-7B88970BF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Kentli haklarının gerçekleşmesinde merkezi yönetimin olduğu kadar yerinden yönetim ve özellikle belediyeler gibi yerel yönetim kuruluşlarının önemli rolleri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1899144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EEDAA3-2B8A-B94D-817C-95D0A36E9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Değerlendirme-Yönetsel Boyut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C943E0-B934-2846-82AE-2FEE7FEED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Bu nedenle kentli haklarının gerçekleşmesi açısından merkezi ve yerel yönetimin uyumlu, işbirliği ve eşgüdüm içinde çalışması gereklidir.</a:t>
            </a:r>
          </a:p>
        </p:txBody>
      </p:sp>
    </p:spTree>
    <p:extLst>
      <p:ext uri="{BB962C8B-B14F-4D97-AF65-F5344CB8AC3E}">
        <p14:creationId xmlns:p14="http://schemas.microsoft.com/office/powerpoint/2010/main" val="864970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42FA0E-34CD-AF4C-A5E9-2808693A9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Değerlendirme-Yönetsel Boyut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1167A7-A4BB-B243-968C-550929F649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Bu amaçla, kentli haklarının gerçekleştirilebilmesi için siyasi görüş farklılıklarını bir kenara bırakıp bütün tarafların aynı amaçlar bütünü içinde birlikte çalışma kültürüne sahip </a:t>
            </a:r>
            <a:r>
              <a:rPr lang="tr-TR" sz="3200"/>
              <a:t>olması sağlanmalıdır.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855891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{E8A656DD-2C2F-6447-82AC-DDD5ADD63AE1}tf10001067</Template>
  <TotalTime>72</TotalTime>
  <Words>79</Words>
  <Application>Microsoft Macintosh PowerPoint</Application>
  <PresentationFormat>Geniş ekran</PresentationFormat>
  <Paragraphs>9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Century Gothic</vt:lpstr>
      <vt:lpstr>Garamond</vt:lpstr>
      <vt:lpstr>Sabun</vt:lpstr>
      <vt:lpstr>Kentli Haklarının Değerlendirilmesi 1</vt:lpstr>
      <vt:lpstr>Değerlendirme-Yönetsel Boyut</vt:lpstr>
      <vt:lpstr>Değerlendirme-Yönetsel Boyut</vt:lpstr>
      <vt:lpstr>Değerlendirme-Yönetsel Boyut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Kentli Haklarının Değerlendirilmesi 1</dc:title>
  <dc:creator>Microsoft Office User</dc:creator>
  <cp:lastModifiedBy>Microsoft Office User</cp:lastModifiedBy>
  <cp:revision>2</cp:revision>
  <dcterms:created xsi:type="dcterms:W3CDTF">2021-05-22T20:44:36Z</dcterms:created>
  <dcterms:modified xsi:type="dcterms:W3CDTF">2021-05-22T21:57:30Z</dcterms:modified>
</cp:coreProperties>
</file>