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Devir borcu doğuran sözleşmeler</a:t>
            </a:r>
          </a:p>
          <a:p>
            <a:r>
              <a:rPr lang="tr-TR" dirty="0"/>
              <a:t>	</a:t>
            </a:r>
            <a:r>
              <a:rPr lang="tr-TR" dirty="0" smtClean="0"/>
              <a:t>BAĞIŞLAMA SÖZLEŞMESİ – II</a:t>
            </a:r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BAĞIŞLAMANIN ORTADAN KALKMASI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Bağışlayanın Bağışlamayı Geri Alması</a:t>
            </a:r>
          </a:p>
          <a:p>
            <a:pPr lvl="1"/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şlayan</a:t>
            </a:r>
            <a:r>
              <a:rPr lang="tr-TR" dirty="0" smtClean="0"/>
              <a:t>ı</a:t>
            </a:r>
            <a:r>
              <a:rPr lang="en-US" dirty="0" smtClean="0"/>
              <a:t>n, </a:t>
            </a:r>
            <a:r>
              <a:rPr lang="en-US" dirty="0" err="1" smtClean="0"/>
              <a:t>elden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şlamay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tr-TR" dirty="0" smtClean="0"/>
              <a:t>v</a:t>
            </a:r>
            <a:r>
              <a:rPr lang="en-US" dirty="0" err="1" smtClean="0"/>
              <a:t>eya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getirilmiş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r>
              <a:rPr lang="en-US" dirty="0" smtClean="0"/>
              <a:t> </a:t>
            </a:r>
            <a:r>
              <a:rPr lang="en-US" dirty="0" err="1" smtClean="0"/>
              <a:t>sözünü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almas</a:t>
            </a:r>
            <a:r>
              <a:rPr lang="tr-TR" dirty="0" smtClean="0"/>
              <a:t>ı</a:t>
            </a:r>
          </a:p>
          <a:p>
            <a:pPr lvl="2"/>
            <a:r>
              <a:rPr lang="en-US" dirty="0"/>
              <a:t>Geri alma </a:t>
            </a:r>
            <a:r>
              <a:rPr lang="en-US" dirty="0" err="1"/>
              <a:t>nedenleri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/>
              <a:t>Bağışlananın</a:t>
            </a:r>
            <a:r>
              <a:rPr lang="en-US" dirty="0"/>
              <a:t>, </a:t>
            </a:r>
            <a:r>
              <a:rPr lang="en-US" dirty="0" err="1"/>
              <a:t>bağışlayana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yakınlarından</a:t>
            </a:r>
            <a:r>
              <a:rPr lang="en-US" dirty="0"/>
              <a:t> </a:t>
            </a:r>
            <a:r>
              <a:rPr lang="en-US" dirty="0" err="1"/>
              <a:t>birine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ağır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suç</a:t>
            </a:r>
            <a:r>
              <a:rPr lang="en-US" dirty="0"/>
              <a:t> </a:t>
            </a:r>
            <a:r>
              <a:rPr lang="en-US" dirty="0" err="1" smtClean="0"/>
              <a:t>işlemesi</a:t>
            </a:r>
            <a:endParaRPr lang="tr-TR" dirty="0"/>
          </a:p>
          <a:p>
            <a:pPr lvl="3"/>
            <a:r>
              <a:rPr lang="en-US" dirty="0" err="1"/>
              <a:t>Bağışlananın</a:t>
            </a:r>
            <a:r>
              <a:rPr lang="en-US" dirty="0"/>
              <a:t>, </a:t>
            </a:r>
            <a:r>
              <a:rPr lang="en-US" dirty="0" err="1"/>
              <a:t>bağışlayana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ailesinden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kimseye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kanundan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yükümlülüklerine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 smtClean="0"/>
              <a:t>davranması</a:t>
            </a:r>
            <a:endParaRPr lang="tr-TR" dirty="0"/>
          </a:p>
          <a:p>
            <a:pPr lvl="3"/>
            <a:r>
              <a:rPr lang="en-US" dirty="0" err="1"/>
              <a:t>Bağışlananın</a:t>
            </a:r>
            <a:r>
              <a:rPr lang="en-US" dirty="0"/>
              <a:t>, </a:t>
            </a:r>
            <a:r>
              <a:rPr lang="en-US" dirty="0" err="1"/>
              <a:t>yüklemeli</a:t>
            </a:r>
            <a:r>
              <a:rPr lang="en-US" dirty="0"/>
              <a:t> </a:t>
            </a:r>
            <a:r>
              <a:rPr lang="en-US" dirty="0" err="1"/>
              <a:t>bağışlamada</a:t>
            </a:r>
            <a:r>
              <a:rPr lang="en-US" dirty="0"/>
              <a:t> </a:t>
            </a:r>
            <a:r>
              <a:rPr lang="en-US" dirty="0" err="1"/>
              <a:t>haklı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olmaksızın</a:t>
            </a:r>
            <a:r>
              <a:rPr lang="en-US" dirty="0"/>
              <a:t> </a:t>
            </a:r>
            <a:r>
              <a:rPr lang="en-US" dirty="0" err="1"/>
              <a:t>yüklemeyi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 smtClean="0"/>
              <a:t>getirmemesi</a:t>
            </a:r>
            <a:endParaRPr lang="tr-TR" dirty="0"/>
          </a:p>
          <a:p>
            <a:pPr lvl="2"/>
            <a:r>
              <a:rPr lang="tr-TR" dirty="0" smtClean="0"/>
              <a:t>Geri almanın hüküm ve sonuçları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BAĞIŞLAMANIN ORTADAN KALKMASI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27422"/>
          </a:xfrm>
        </p:spPr>
        <p:txBody>
          <a:bodyPr/>
          <a:lstStyle/>
          <a:p>
            <a:r>
              <a:rPr lang="tr-TR" dirty="0"/>
              <a:t>Bağışlayanın Bağışlamayı Geri </a:t>
            </a:r>
            <a:r>
              <a:rPr lang="tr-TR" dirty="0" smtClean="0"/>
              <a:t>Alması (devam)</a:t>
            </a:r>
          </a:p>
          <a:p>
            <a:pPr lvl="1"/>
            <a:r>
              <a:rPr lang="en-US" dirty="0" err="1" smtClean="0"/>
              <a:t>Henüz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getirilmemiş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r>
              <a:rPr lang="en-US" dirty="0" smtClean="0"/>
              <a:t> </a:t>
            </a:r>
            <a:r>
              <a:rPr lang="en-US" dirty="0" err="1" smtClean="0"/>
              <a:t>sözünün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al</a:t>
            </a:r>
            <a:r>
              <a:rPr lang="tr-TR" dirty="0" err="1" smtClean="0"/>
              <a:t>ınması</a:t>
            </a:r>
            <a:endParaRPr lang="tr-TR" dirty="0" smtClean="0"/>
          </a:p>
          <a:p>
            <a:pPr lvl="2"/>
            <a:r>
              <a:rPr lang="en-US" dirty="0" smtClean="0"/>
              <a:t> </a:t>
            </a:r>
            <a:r>
              <a:rPr lang="en-US" dirty="0"/>
              <a:t>Geri alma </a:t>
            </a:r>
            <a:r>
              <a:rPr lang="en-US" dirty="0" err="1" smtClean="0"/>
              <a:t>sebepleri</a:t>
            </a:r>
            <a:endParaRPr lang="tr-TR" dirty="0"/>
          </a:p>
          <a:p>
            <a:pPr lvl="3"/>
            <a:r>
              <a:rPr lang="en-US" dirty="0"/>
              <a:t>Elden </a:t>
            </a:r>
            <a:r>
              <a:rPr lang="en-US" dirty="0" err="1"/>
              <a:t>bağışlamayı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getirilmiş</a:t>
            </a:r>
            <a:r>
              <a:rPr lang="en-US" dirty="0"/>
              <a:t> </a:t>
            </a:r>
            <a:r>
              <a:rPr lang="en-US" dirty="0" err="1"/>
              <a:t>bağışlama</a:t>
            </a:r>
            <a:r>
              <a:rPr lang="en-US" dirty="0"/>
              <a:t> </a:t>
            </a:r>
            <a:r>
              <a:rPr lang="en-US" dirty="0" err="1"/>
              <a:t>sözünü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almayı</a:t>
            </a:r>
            <a:r>
              <a:rPr lang="en-US" dirty="0"/>
              <a:t> </a:t>
            </a:r>
            <a:r>
              <a:rPr lang="en-US" dirty="0" err="1"/>
              <a:t>gerektiren</a:t>
            </a:r>
            <a:r>
              <a:rPr lang="en-US" dirty="0"/>
              <a:t> </a:t>
            </a:r>
            <a:r>
              <a:rPr lang="en-US" dirty="0" err="1"/>
              <a:t>sebeplerden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 smtClean="0"/>
              <a:t>olması</a:t>
            </a:r>
            <a:endParaRPr lang="tr-TR" dirty="0"/>
          </a:p>
          <a:p>
            <a:pPr lvl="3"/>
            <a:r>
              <a:rPr lang="en-US" dirty="0" err="1"/>
              <a:t>Bağışlayanın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/>
              <a:t>durumunun</a:t>
            </a:r>
            <a:r>
              <a:rPr lang="en-US" dirty="0"/>
              <a:t> </a:t>
            </a:r>
            <a:r>
              <a:rPr lang="en-US" dirty="0" err="1"/>
              <a:t>sonradan</a:t>
            </a:r>
            <a:r>
              <a:rPr lang="en-US" dirty="0"/>
              <a:t>, </a:t>
            </a:r>
            <a:r>
              <a:rPr lang="en-US" dirty="0" err="1"/>
              <a:t>sözünün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getirilmesini</a:t>
            </a:r>
            <a:r>
              <a:rPr lang="en-US" dirty="0"/>
              <a:t> </a:t>
            </a:r>
            <a:r>
              <a:rPr lang="en-US" dirty="0" err="1"/>
              <a:t>kendisi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dirty="0" err="1"/>
              <a:t>ağır</a:t>
            </a:r>
            <a:r>
              <a:rPr lang="en-US" dirty="0"/>
              <a:t> </a:t>
            </a:r>
            <a:r>
              <a:rPr lang="en-US" dirty="0" err="1"/>
              <a:t>kılacak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değişmiş</a:t>
            </a:r>
            <a:r>
              <a:rPr lang="en-US" dirty="0"/>
              <a:t> </a:t>
            </a:r>
            <a:r>
              <a:rPr lang="en-US" dirty="0" err="1" smtClean="0"/>
              <a:t>olması</a:t>
            </a:r>
            <a:endParaRPr lang="tr-TR" dirty="0"/>
          </a:p>
          <a:p>
            <a:pPr lvl="3"/>
            <a:r>
              <a:rPr lang="en-US" dirty="0" err="1"/>
              <a:t>Bağışlama</a:t>
            </a:r>
            <a:r>
              <a:rPr lang="en-US" dirty="0"/>
              <a:t> </a:t>
            </a:r>
            <a:r>
              <a:rPr lang="en-US" dirty="0" err="1"/>
              <a:t>sözü</a:t>
            </a:r>
            <a:r>
              <a:rPr lang="en-US" dirty="0"/>
              <a:t> </a:t>
            </a:r>
            <a:r>
              <a:rPr lang="en-US" dirty="0" err="1"/>
              <a:t>verdikten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, </a:t>
            </a:r>
            <a:r>
              <a:rPr lang="en-US" dirty="0" err="1"/>
              <a:t>kendisi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yükümlülüklerinin</a:t>
            </a:r>
            <a:r>
              <a:rPr lang="en-US" dirty="0"/>
              <a:t> </a:t>
            </a:r>
            <a:r>
              <a:rPr lang="en-US" dirty="0" err="1"/>
              <a:t>doğmuş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yükümlülüklerin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ağırlaşmış</a:t>
            </a:r>
            <a:r>
              <a:rPr lang="en-US" dirty="0"/>
              <a:t> </a:t>
            </a:r>
            <a:r>
              <a:rPr lang="en-US" dirty="0" err="1" smtClean="0"/>
              <a:t>olması</a:t>
            </a:r>
            <a:endParaRPr lang="tr-TR" dirty="0"/>
          </a:p>
          <a:p>
            <a:pPr lvl="3"/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BAĞIŞLAMANIN ORTADAN KALKMASI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Bağışlayanın Bağışlamayı Geri Alması (devam)</a:t>
            </a:r>
          </a:p>
          <a:p>
            <a:pPr lvl="1"/>
            <a:r>
              <a:rPr lang="en-US" dirty="0" smtClean="0"/>
              <a:t>Geri alma </a:t>
            </a:r>
            <a:r>
              <a:rPr lang="en-US" dirty="0" err="1" smtClean="0"/>
              <a:t>hakk</a:t>
            </a:r>
            <a:r>
              <a:rPr lang="tr-TR" dirty="0" err="1" smtClean="0"/>
              <a:t>ının</a:t>
            </a:r>
            <a:r>
              <a:rPr lang="en-US" dirty="0" smtClean="0"/>
              <a:t> </a:t>
            </a:r>
            <a:r>
              <a:rPr lang="en-US" dirty="0" err="1" smtClean="0"/>
              <a:t>süresi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mir</a:t>
            </a:r>
            <a:r>
              <a:rPr lang="tr-TR" dirty="0" smtClean="0"/>
              <a:t>as</a:t>
            </a:r>
            <a:r>
              <a:rPr lang="en-US" dirty="0" smtClean="0"/>
              <a:t>ç</a:t>
            </a:r>
            <a:r>
              <a:rPr lang="tr-TR" dirty="0" smtClean="0"/>
              <a:t>ı</a:t>
            </a:r>
            <a:r>
              <a:rPr lang="en-US" dirty="0" err="1" smtClean="0"/>
              <a:t>lara</a:t>
            </a:r>
            <a:r>
              <a:rPr lang="en-US" dirty="0" smtClean="0"/>
              <a:t> </a:t>
            </a:r>
            <a:r>
              <a:rPr lang="tr-TR" dirty="0" smtClean="0"/>
              <a:t>geçmesi</a:t>
            </a:r>
          </a:p>
          <a:p>
            <a:pPr lvl="2"/>
            <a:r>
              <a:rPr lang="en-US" dirty="0"/>
              <a:t>Geri alma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 smtClean="0"/>
              <a:t>süresi</a:t>
            </a:r>
            <a:endParaRPr lang="tr-TR" dirty="0"/>
          </a:p>
          <a:p>
            <a:pPr lvl="3"/>
            <a:r>
              <a:rPr lang="tr-TR" dirty="0" smtClean="0"/>
              <a:t>TBK m. 297/I: Geri alma sebebini öğrendikten itibaren bir yıl</a:t>
            </a:r>
          </a:p>
          <a:p>
            <a:pPr lvl="3"/>
            <a:r>
              <a:rPr lang="tr-TR" dirty="0" smtClean="0"/>
              <a:t>Hak düşürücü süre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BAĞIŞLAMANIN ORTADAN KALKMASI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Bağışlayanın Bağışlamayı Geri Alması (devam)</a:t>
            </a:r>
          </a:p>
          <a:p>
            <a:pPr lvl="1"/>
            <a:r>
              <a:rPr lang="en-US" dirty="0"/>
              <a:t>Geri alma </a:t>
            </a:r>
            <a:r>
              <a:rPr lang="en-US" dirty="0" err="1"/>
              <a:t>hakk</a:t>
            </a:r>
            <a:r>
              <a:rPr lang="tr-TR" dirty="0" err="1"/>
              <a:t>ının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mir</a:t>
            </a:r>
            <a:r>
              <a:rPr lang="tr-TR" dirty="0"/>
              <a:t>as</a:t>
            </a:r>
            <a:r>
              <a:rPr lang="en-US" dirty="0"/>
              <a:t>ç</a:t>
            </a:r>
            <a:r>
              <a:rPr lang="tr-TR" dirty="0"/>
              <a:t>ı</a:t>
            </a:r>
            <a:r>
              <a:rPr lang="en-US" dirty="0" err="1"/>
              <a:t>lara</a:t>
            </a:r>
            <a:r>
              <a:rPr lang="en-US" dirty="0"/>
              <a:t> </a:t>
            </a:r>
            <a:r>
              <a:rPr lang="tr-TR" dirty="0" smtClean="0"/>
              <a:t>geçmesi (devam)</a:t>
            </a:r>
          </a:p>
          <a:p>
            <a:pPr lvl="2"/>
            <a:r>
              <a:rPr lang="en-US" dirty="0"/>
              <a:t>Geri alma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mirasçılara</a:t>
            </a:r>
            <a:r>
              <a:rPr lang="en-US" dirty="0"/>
              <a:t> </a:t>
            </a:r>
            <a:r>
              <a:rPr lang="en-US" dirty="0" err="1" smtClean="0"/>
              <a:t>geçmesi</a:t>
            </a:r>
            <a:endParaRPr lang="tr-TR" dirty="0"/>
          </a:p>
          <a:p>
            <a:pPr lvl="3"/>
            <a:r>
              <a:rPr lang="en-US" dirty="0" err="1"/>
              <a:t>Bağışlayan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yıllık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dolmadan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kullanmadan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ölürse</a:t>
            </a:r>
            <a:r>
              <a:rPr lang="en-US" dirty="0"/>
              <a:t>, </a:t>
            </a:r>
            <a:r>
              <a:rPr lang="en-US" dirty="0" err="1"/>
              <a:t>geri</a:t>
            </a:r>
            <a:r>
              <a:rPr lang="en-US" dirty="0"/>
              <a:t> alma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mirasçılarına</a:t>
            </a:r>
            <a:r>
              <a:rPr lang="en-US" dirty="0"/>
              <a:t> </a:t>
            </a:r>
            <a:r>
              <a:rPr lang="en-US" dirty="0" err="1"/>
              <a:t>geçer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onlar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sürenin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 smtClean="0"/>
              <a:t>kullanabilirler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Bağışlanan</a:t>
            </a:r>
            <a:r>
              <a:rPr lang="en-US" dirty="0"/>
              <a:t>, </a:t>
            </a:r>
            <a:r>
              <a:rPr lang="en-US" dirty="0" err="1"/>
              <a:t>bağışlayanı</a:t>
            </a:r>
            <a:r>
              <a:rPr lang="en-US" dirty="0"/>
              <a:t> </a:t>
            </a:r>
            <a:r>
              <a:rPr lang="en-US" dirty="0" err="1"/>
              <a:t>kasten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öldürür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alma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kullanmasını</a:t>
            </a:r>
            <a:r>
              <a:rPr lang="en-US" dirty="0"/>
              <a:t> </a:t>
            </a:r>
            <a:r>
              <a:rPr lang="en-US" dirty="0" err="1"/>
              <a:t>engellerse</a:t>
            </a:r>
            <a:r>
              <a:rPr lang="en-US" dirty="0"/>
              <a:t>, </a:t>
            </a:r>
            <a:r>
              <a:rPr lang="en-US" dirty="0" err="1"/>
              <a:t>mirasçıları</a:t>
            </a:r>
            <a:r>
              <a:rPr lang="en-US" dirty="0"/>
              <a:t> </a:t>
            </a:r>
            <a:r>
              <a:rPr lang="en-US" dirty="0" err="1"/>
              <a:t>bağışlamayı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 smtClean="0"/>
              <a:t>alabilirler</a:t>
            </a:r>
            <a:r>
              <a:rPr lang="tr-TR" dirty="0"/>
              <a:t>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BAĞIŞLAMANIN ORTADAN KALKMASI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Bağışlayanın Bağışlamayı Geri Alması (devam)</a:t>
            </a:r>
          </a:p>
          <a:p>
            <a:pPr lvl="1"/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r>
              <a:rPr lang="en-US" dirty="0" smtClean="0"/>
              <a:t> </a:t>
            </a:r>
            <a:r>
              <a:rPr lang="en-US" dirty="0" err="1" smtClean="0"/>
              <a:t>sözü</a:t>
            </a:r>
            <a:r>
              <a:rPr lang="en-US" dirty="0" smtClean="0"/>
              <a:t> </a:t>
            </a:r>
            <a:r>
              <a:rPr lang="en-US" dirty="0" err="1" smtClean="0"/>
              <a:t>vermenin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kalkmas</a:t>
            </a:r>
            <a:r>
              <a:rPr lang="tr-TR" dirty="0" smtClean="0"/>
              <a:t>ı</a:t>
            </a:r>
          </a:p>
          <a:p>
            <a:pPr lvl="1"/>
            <a:r>
              <a:rPr lang="en-US" dirty="0" smtClean="0"/>
              <a:t>Kira,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faiz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dönemsel</a:t>
            </a:r>
            <a:r>
              <a:rPr lang="en-US" dirty="0" smtClean="0"/>
              <a:t> </a:t>
            </a:r>
            <a:r>
              <a:rPr lang="en-US" dirty="0" err="1" smtClean="0"/>
              <a:t>edim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şlamalar</a:t>
            </a:r>
            <a:r>
              <a:rPr lang="tr-TR" dirty="0" smtClean="0"/>
              <a:t>ı</a:t>
            </a:r>
            <a:r>
              <a:rPr lang="en-US" dirty="0" err="1" smtClean="0"/>
              <a:t>nda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şlayan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ölmesi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1383</TotalTime>
  <Words>316</Words>
  <Application>Microsoft Office PowerPoint</Application>
  <PresentationFormat>Geniş ekran</PresentationFormat>
  <Paragraphs>35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Galeri</vt:lpstr>
      <vt:lpstr>BORÇLAR HUKUKU ÖZEL HÜKÜMLER</vt:lpstr>
      <vt:lpstr>BAĞIŞLAMANIN ORTADAN KALKMASI</vt:lpstr>
      <vt:lpstr>BAĞIŞLAMANIN ORTADAN KALKMASI</vt:lpstr>
      <vt:lpstr>BAĞIŞLAMANIN ORTADAN KALKMASI</vt:lpstr>
      <vt:lpstr>BAĞIŞLAMANIN ORTADAN KALKMASI</vt:lpstr>
      <vt:lpstr>BAĞIŞLAMANIN ORTADAN KALKMASI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2021-03-22T07:17:19Z</dcterms:modified>
</cp:coreProperties>
</file>