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Sekülerleşme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53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1</Words>
  <Application>Microsoft Office PowerPoint</Application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Kent</vt:lpstr>
      <vt:lpstr>Sekülerleşme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Sekülerleşme</dc:title>
  <dc:creator>Administrator</dc:creator>
  <cp:lastModifiedBy>Administrator</cp:lastModifiedBy>
  <cp:revision>1</cp:revision>
  <dcterms:created xsi:type="dcterms:W3CDTF">2019-11-18T18:33:19Z</dcterms:created>
  <dcterms:modified xsi:type="dcterms:W3CDTF">2019-11-18T20:39:53Z</dcterms:modified>
</cp:coreProperties>
</file>