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docProps/custom.xml" ContentType="application/vnd.openxmlformats-officedocument.custom-properties+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4" Type="http://schemas.openxmlformats.org/package/2006/relationships/metadata/thumbnail" Target="docProps/thumbnail.jpeg"/><Relationship Id="rId3" Type="http://schemas.openxmlformats.org/package/2006/relationships/metadata/core-properties" Target="docProps/core.xml"/><Relationship Id="rId2" Type="http://schemas.openxmlformats.org/officeDocument/2006/relationships/extended-properties" Target="docProps/app.xml"/><Relationship Id="rId5"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sldIdLst>
    <p:sldId id="256" r:id="rId3"/>
    <p:sldId id="257" r:id="rId4"/>
    <p:sldId id="258" r:id="rId5"/>
    <p:sldId id="259" r:id="rId6"/>
    <p:sldId id="260" r:id="rId7"/>
    <p:sldId id="261" r:id="rId8"/>
    <p:sldId id="263" r:id="rId9"/>
    <p:sldId id="262" r:id="rId10"/>
    <p:sldId id="264" r:id="rId11"/>
    <p:sldId id="265" r:id="rId12"/>
    <p:sldId id="266" r:id="rId13"/>
    <p:sldId id="268" r:id="rId14"/>
  </p:sldIdLst>
  <p:sldSz cx="12192000" cy="6858000"/>
  <p:notesSz cx="7103745" cy="10234295"/>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982" autoAdjust="0"/>
    <p:restoredTop sz="94660"/>
  </p:normalViewPr>
  <p:slideViewPr>
    <p:cSldViewPr snapToGrid="0">
      <p:cViewPr varScale="1">
        <p:scale>
          <a:sx n="53" d="100"/>
          <a:sy n="53" d="100"/>
        </p:scale>
        <p:origin x="180" y="54"/>
      </p:cViewPr>
      <p:guideLst/>
    </p:cSldViewPr>
  </p:slideViewPr>
  <p:notesTextViewPr>
    <p:cViewPr>
      <p:scale>
        <a:sx n="1" d="1"/>
        <a:sy n="1" d="1"/>
      </p:scale>
      <p:origin x="0" y="0"/>
    </p:cViewPr>
  </p:notesTextViewPr>
  <p:notesViewPr>
    <p:cSldViewPr snapToGrid="0">
      <p:cViewPr varScale="1">
        <p:scale>
          <a:sx n="41" d="100"/>
          <a:sy n="41" d="100"/>
        </p:scale>
        <p:origin x="1794" y="54"/>
      </p:cViewPr>
      <p:guideLst/>
    </p:cSldViewPr>
  </p:notesViewPr>
  <p:gridSpacing cx="76200" cy="76200"/>
</p:viewPr>
</file>

<file path=ppt/_rels/presentation.xml.rels><?xml version="1.0" encoding="UTF-8" standalone="yes"?>
<Relationships xmlns="http://schemas.openxmlformats.org/package/2006/relationships"><Relationship Id="rId9" Type="http://schemas.openxmlformats.org/officeDocument/2006/relationships/slide" Target="slides/slide7.xml"/><Relationship Id="rId8" Type="http://schemas.openxmlformats.org/officeDocument/2006/relationships/slide" Target="slides/slide6.xml"/><Relationship Id="rId7" Type="http://schemas.openxmlformats.org/officeDocument/2006/relationships/slide" Target="slides/slide5.xml"/><Relationship Id="rId6" Type="http://schemas.openxmlformats.org/officeDocument/2006/relationships/slide" Target="slides/slide4.xml"/><Relationship Id="rId5" Type="http://schemas.openxmlformats.org/officeDocument/2006/relationships/slide" Target="slides/slide3.xml"/><Relationship Id="rId4" Type="http://schemas.openxmlformats.org/officeDocument/2006/relationships/slide" Target="slides/slide2.xml"/><Relationship Id="rId3" Type="http://schemas.openxmlformats.org/officeDocument/2006/relationships/slide" Target="slides/slide1.xml"/><Relationship Id="rId2" Type="http://schemas.openxmlformats.org/officeDocument/2006/relationships/theme" Target="theme/theme1.xml"/><Relationship Id="rId17" Type="http://schemas.openxmlformats.org/officeDocument/2006/relationships/tableStyles" Target="tableStyles.xml"/><Relationship Id="rId16" Type="http://schemas.openxmlformats.org/officeDocument/2006/relationships/viewProps" Target="viewProps.xml"/><Relationship Id="rId15" Type="http://schemas.openxmlformats.org/officeDocument/2006/relationships/presProps" Target="presProps.xml"/><Relationship Id="rId14" Type="http://schemas.openxmlformats.org/officeDocument/2006/relationships/slide" Target="slides/slide12.xml"/><Relationship Id="rId13" Type="http://schemas.openxmlformats.org/officeDocument/2006/relationships/slide" Target="slides/slide11.xml"/><Relationship Id="rId12" Type="http://schemas.openxmlformats.org/officeDocument/2006/relationships/slide" Target="slides/slide10.xml"/><Relationship Id="rId11" Type="http://schemas.openxmlformats.org/officeDocument/2006/relationships/slide" Target="slides/slide9.xml"/><Relationship Id="rId10" Type="http://schemas.openxmlformats.org/officeDocument/2006/relationships/slide" Target="slides/slide8.xml"/><Relationship Id="rId1" Type="http://schemas.openxmlformats.org/officeDocument/2006/relationships/slideMaster" Target="slideMasters/slideMaster1.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showMasterSp="0">
  <p:cSld name="Title Slide">
    <p:bg>
      <p:bgPr>
        <a:solidFill>
          <a:schemeClr val="bg1"/>
        </a:solidFill>
        <a:effectLst/>
      </p:bgPr>
    </p:bg>
    <p:spTree>
      <p:nvGrpSpPr>
        <p:cNvPr id="1" name=""/>
        <p:cNvGrpSpPr/>
        <p:nvPr/>
      </p:nvGrpSpPr>
      <p:grpSpPr>
        <a:xfrm>
          <a:off x="0" y="0"/>
          <a:ext cx="0" cy="0"/>
          <a:chOff x="0" y="0"/>
          <a:chExt cx="0" cy="0"/>
        </a:xfrm>
      </p:grpSpPr>
      <p:pic>
        <p:nvPicPr>
          <p:cNvPr id="2050" name="Picture 2"/>
          <p:cNvPicPr>
            <a:picLocks noChangeAspect="1"/>
          </p:cNvPicPr>
          <p:nvPr/>
        </p:nvPicPr>
        <p:blipFill>
          <a:blip r:embed="rId2"/>
          <a:stretch>
            <a:fillRect/>
          </a:stretch>
        </p:blipFill>
        <p:spPr>
          <a:xfrm>
            <a:off x="0" y="0"/>
            <a:ext cx="12208933" cy="6858000"/>
          </a:xfrm>
          <a:prstGeom prst="rect">
            <a:avLst/>
          </a:prstGeom>
          <a:noFill/>
          <a:ln w="9525">
            <a:noFill/>
          </a:ln>
        </p:spPr>
      </p:pic>
      <p:sp>
        <p:nvSpPr>
          <p:cNvPr id="2051" name="Rectangle 3"/>
          <p:cNvSpPr>
            <a:spLocks noGrp="1" noChangeArrowheads="1"/>
          </p:cNvSpPr>
          <p:nvPr>
            <p:ph type="ctrTitle"/>
          </p:nvPr>
        </p:nvSpPr>
        <p:spPr>
          <a:xfrm>
            <a:off x="624417" y="1196975"/>
            <a:ext cx="10943167" cy="1082675"/>
          </a:xfrm>
        </p:spPr>
        <p:txBody>
          <a:bodyPr/>
          <a:lstStyle>
            <a:lvl1pPr algn="ctr">
              <a:defRPr>
                <a:solidFill>
                  <a:schemeClr val="bg1"/>
                </a:solidFill>
              </a:defRPr>
            </a:lvl1pPr>
          </a:lstStyle>
          <a:p>
            <a:pPr lvl="0"/>
            <a:r>
              <a:rPr lang="en-US" altLang="zh-CN" noProof="0" smtClean="0"/>
              <a:t>Click to edit Master title style</a:t>
            </a:r>
            <a:endParaRPr lang="en-US" altLang="zh-CN" noProof="0" smtClean="0"/>
          </a:p>
        </p:txBody>
      </p:sp>
      <p:sp>
        <p:nvSpPr>
          <p:cNvPr id="2052" name="Rectangle 4"/>
          <p:cNvSpPr>
            <a:spLocks noGrp="1" noChangeArrowheads="1"/>
          </p:cNvSpPr>
          <p:nvPr>
            <p:ph type="subTitle" idx="1"/>
          </p:nvPr>
        </p:nvSpPr>
        <p:spPr>
          <a:xfrm>
            <a:off x="626533" y="2422525"/>
            <a:ext cx="10949517" cy="1752600"/>
          </a:xfrm>
        </p:spPr>
        <p:txBody>
          <a:bodyPr/>
          <a:lstStyle>
            <a:lvl1pPr marL="0" indent="0" algn="ctr">
              <a:buFontTx/>
              <a:buNone/>
              <a:defRPr>
                <a:solidFill>
                  <a:schemeClr val="bg1"/>
                </a:solidFill>
              </a:defRPr>
            </a:lvl1pPr>
          </a:lstStyle>
          <a:p>
            <a:pPr lvl="0"/>
            <a:r>
              <a:rPr lang="en-US" altLang="zh-CN" noProof="0" smtClean="0"/>
              <a:t>Click to edit Master subtitle style</a:t>
            </a:r>
            <a:endParaRPr lang="en-US" altLang="zh-CN" noProof="0" smtClean="0"/>
          </a:p>
        </p:txBody>
      </p:sp>
      <p:sp>
        <p:nvSpPr>
          <p:cNvPr id="9" name="Rectangle 5"/>
          <p:cNvSpPr>
            <a:spLocks noGrp="1" noChangeArrowheads="1"/>
          </p:cNvSpPr>
          <p:nvPr>
            <p:ph type="dt" sz="half" idx="2"/>
          </p:nvPr>
        </p:nvSpPr>
        <p:spPr bwMode="auto">
          <a:xfrm>
            <a:off x="609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FDE934FF-F4E1-47C5-9CA5-30A81DDE2BE4}" type="datetimeFigureOut">
              <a:rPr lang="en-US" smtClean="0"/>
            </a:fld>
            <a:endParaRPr lang="en-US"/>
          </a:p>
        </p:txBody>
      </p:sp>
      <p:sp>
        <p:nvSpPr>
          <p:cNvPr id="10" name="Rectangle 6"/>
          <p:cNvSpPr>
            <a:spLocks noGrp="1" noChangeArrowheads="1"/>
          </p:cNvSpPr>
          <p:nvPr>
            <p:ph type="ftr" sz="quarter" idx="3"/>
          </p:nvPr>
        </p:nvSpPr>
        <p:spPr bwMode="auto">
          <a:xfrm>
            <a:off x="4165600" y="6245225"/>
            <a:ext cx="3860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endParaRPr lang="en-US"/>
          </a:p>
        </p:txBody>
      </p:sp>
      <p:sp>
        <p:nvSpPr>
          <p:cNvPr id="11" name="Rectangle 7"/>
          <p:cNvSpPr>
            <a:spLocks noGrp="1" noChangeArrowheads="1"/>
          </p:cNvSpPr>
          <p:nvPr>
            <p:ph type="sldNum" sz="quarter" idx="4"/>
          </p:nvPr>
        </p:nvSpPr>
        <p:spPr bwMode="auto">
          <a:xfrm>
            <a:off x="8737600" y="6245225"/>
            <a:ext cx="2844800" cy="476250"/>
          </a:xfrm>
          <a:prstGeom prst="rect">
            <a:avLst/>
          </a:prstGeom>
          <a:noFill/>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a:lvl1pPr>
          </a:lstStyle>
          <a:p>
            <a:fld id="{B3561BA9-CDCF-4958-B8AB-66F3BF063E13}" type="slidenum">
              <a:rPr lang="en-US" smtClean="0"/>
            </a:fld>
            <a:endParaRPr lang="en-US"/>
          </a:p>
        </p:txBody>
      </p:sp>
    </p:spTree>
  </p:cSld>
  <p:clrMapOvr>
    <a:masterClrMapping/>
  </p:clrMapOvr>
  <p:hf sldNum="0" hdr="0" ftr="0" dt="0"/>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5" name="Footer Placeholder 4"/>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Slide Number Placeholder 5"/>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839200" y="190500"/>
            <a:ext cx="2743200" cy="5937250"/>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609600" y="190500"/>
            <a:ext cx="8026400" cy="5937250"/>
          </a:xfrm>
        </p:spPr>
        <p:txBody>
          <a:bodyPr vert="eaVert"/>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1" y="1709738"/>
            <a:ext cx="10515600" cy="2852737"/>
          </a:xfrm>
        </p:spPr>
        <p:txBody>
          <a:bodyPr anchor="b"/>
          <a:lstStyle>
            <a:lvl1pPr>
              <a:defRPr sz="6000"/>
            </a:lvl1pPr>
          </a:lstStyle>
          <a:p>
            <a:r>
              <a:rPr lang="en-US" smtClean="0"/>
              <a:t>Click to edit Master title style</a:t>
            </a:r>
            <a:endParaRPr lang="en-US"/>
          </a:p>
        </p:txBody>
      </p:sp>
      <p:sp>
        <p:nvSpPr>
          <p:cNvPr id="3" name="Text Placeholder 2"/>
          <p:cNvSpPr>
            <a:spLocks noGrp="1"/>
          </p:cNvSpPr>
          <p:nvPr>
            <p:ph type="body" idx="1"/>
          </p:nvPr>
        </p:nvSpPr>
        <p:spPr>
          <a:xfrm>
            <a:off x="831851" y="4589463"/>
            <a:ext cx="10515600" cy="1500187"/>
          </a:xfrm>
        </p:spPr>
        <p:txBody>
          <a:bodyPr/>
          <a:lstStyle>
            <a:lvl1pPr marL="0" indent="0">
              <a:buNone/>
              <a:defRPr sz="2400"/>
            </a:lvl1pPr>
            <a:lvl2pPr marL="457200" indent="0">
              <a:buNone/>
              <a:defRPr sz="2000"/>
            </a:lvl2pPr>
            <a:lvl3pPr marL="914400" indent="0">
              <a:buNone/>
              <a:defRPr sz="18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pPr lvl="0"/>
            <a:r>
              <a:rPr lang="en-US" smtClean="0"/>
              <a:t>Click to edit Master text styles</a:t>
            </a:r>
            <a:endParaRPr lang="en-US" smtClean="0"/>
          </a:p>
        </p:txBody>
      </p:sp>
      <p:sp>
        <p:nvSpPr>
          <p:cNvPr id="4" name="Date Placeholder 3"/>
          <p:cNvSpPr>
            <a:spLocks noGrp="1"/>
          </p:cNvSpPr>
          <p:nvPr>
            <p:ph type="dt" sz="half" idx="10"/>
          </p:nvPr>
        </p:nvSpPr>
        <p:spPr/>
        <p:txBody>
          <a:bodyPr/>
          <a:p>
            <a:fld id="{FDE934FF-F4E1-47C5-9CA5-30A81DDE2BE4}" type="datetimeFigureOut">
              <a:rPr lang="en-US" smtClean="0"/>
            </a:fld>
            <a:endParaRPr lang="en-US"/>
          </a:p>
        </p:txBody>
      </p:sp>
      <p:sp>
        <p:nvSpPr>
          <p:cNvPr id="5" name="Footer Placeholder 4"/>
          <p:cNvSpPr>
            <a:spLocks noGrp="1"/>
          </p:cNvSpPr>
          <p:nvPr>
            <p:ph type="ftr" sz="quarter" idx="11"/>
          </p:nvPr>
        </p:nvSpPr>
        <p:spPr/>
        <p:txBody>
          <a:bodyPr/>
          <a:p>
            <a:endParaRPr lang="en-US"/>
          </a:p>
        </p:txBody>
      </p:sp>
      <p:sp>
        <p:nvSpPr>
          <p:cNvPr id="6" name="Slide Number Placeholder 5"/>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609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Content Placeholder 3"/>
          <p:cNvSpPr>
            <a:spLocks noGrp="1"/>
          </p:cNvSpPr>
          <p:nvPr>
            <p:ph sz="half" idx="2"/>
          </p:nvPr>
        </p:nvSpPr>
        <p:spPr>
          <a:xfrm>
            <a:off x="6197600" y="1174750"/>
            <a:ext cx="5384800" cy="4953000"/>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40317" y="365125"/>
            <a:ext cx="10515600" cy="1325563"/>
          </a:xfrm>
        </p:spPr>
        <p:txBody>
          <a:bodyPr/>
          <a:lstStyle/>
          <a:p>
            <a:r>
              <a:rPr lang="en-US" smtClean="0"/>
              <a:t>Click to edit Master title style</a:t>
            </a:r>
            <a:endParaRPr lang="en-US"/>
          </a:p>
        </p:txBody>
      </p:sp>
      <p:sp>
        <p:nvSpPr>
          <p:cNvPr id="3" name="Text Placeholder 2"/>
          <p:cNvSpPr>
            <a:spLocks noGrp="1"/>
          </p:cNvSpPr>
          <p:nvPr>
            <p:ph type="body" idx="1"/>
          </p:nvPr>
        </p:nvSpPr>
        <p:spPr>
          <a:xfrm>
            <a:off x="840317" y="1681163"/>
            <a:ext cx="5158316"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4" name="Content Placeholder 3"/>
          <p:cNvSpPr>
            <a:spLocks noGrp="1"/>
          </p:cNvSpPr>
          <p:nvPr>
            <p:ph sz="half" idx="2"/>
          </p:nvPr>
        </p:nvSpPr>
        <p:spPr>
          <a:xfrm>
            <a:off x="840317" y="2505075"/>
            <a:ext cx="5158316"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5" name="Text Placeholder 4"/>
          <p:cNvSpPr>
            <a:spLocks noGrp="1"/>
          </p:cNvSpPr>
          <p:nvPr>
            <p:ph type="body" sz="quarter" idx="3"/>
          </p:nvPr>
        </p:nvSpPr>
        <p:spPr>
          <a:xfrm>
            <a:off x="6172200" y="1681163"/>
            <a:ext cx="518371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endParaRPr lang="en-US" smtClean="0"/>
          </a:p>
        </p:txBody>
      </p:sp>
      <p:sp>
        <p:nvSpPr>
          <p:cNvPr id="6" name="Content Placeholder 5"/>
          <p:cNvSpPr>
            <a:spLocks noGrp="1"/>
          </p:cNvSpPr>
          <p:nvPr>
            <p:ph sz="quarter" idx="4"/>
          </p:nvPr>
        </p:nvSpPr>
        <p:spPr>
          <a:xfrm>
            <a:off x="6172200" y="2505075"/>
            <a:ext cx="5183717" cy="3684588"/>
          </a:xfrm>
        </p:spPr>
        <p:txBody>
          <a:body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7" name="Date Placeholder 6"/>
          <p:cNvSpPr>
            <a:spLocks noGrp="1"/>
          </p:cNvSpPr>
          <p:nvPr>
            <p:ph type="dt" sz="half" idx="10"/>
          </p:nvPr>
        </p:nvSpPr>
        <p:spPr/>
        <p:txBody>
          <a:bodyPr/>
          <a:p>
            <a:fld id="{FDE934FF-F4E1-47C5-9CA5-30A81DDE2BE4}" type="datetimeFigureOut">
              <a:rPr lang="en-US" smtClean="0"/>
            </a:fld>
            <a:endParaRPr lang="en-US"/>
          </a:p>
        </p:txBody>
      </p:sp>
      <p:sp>
        <p:nvSpPr>
          <p:cNvPr id="8" name="Footer Placeholder 7"/>
          <p:cNvSpPr>
            <a:spLocks noGrp="1"/>
          </p:cNvSpPr>
          <p:nvPr>
            <p:ph type="ftr" sz="quarter" idx="11"/>
          </p:nvPr>
        </p:nvSpPr>
        <p:spPr/>
        <p:txBody>
          <a:bodyPr/>
          <a:p>
            <a:endParaRPr lang="en-US"/>
          </a:p>
        </p:txBody>
      </p:sp>
      <p:sp>
        <p:nvSpPr>
          <p:cNvPr id="9" name="Slide Number Placeholder 8"/>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p>
            <a:fld id="{FDE934FF-F4E1-47C5-9CA5-30A81DDE2BE4}" type="datetimeFigureOut">
              <a:rPr lang="en-US" smtClean="0"/>
            </a:fld>
            <a:endParaRPr lang="en-US"/>
          </a:p>
        </p:txBody>
      </p:sp>
      <p:sp>
        <p:nvSpPr>
          <p:cNvPr id="4" name="Footer Placeholder 3"/>
          <p:cNvSpPr>
            <a:spLocks noGrp="1"/>
          </p:cNvSpPr>
          <p:nvPr>
            <p:ph type="ftr" sz="quarter" idx="11"/>
          </p:nvPr>
        </p:nvSpPr>
        <p:spPr/>
        <p:txBody>
          <a:bodyPr/>
          <a:p>
            <a:endParaRPr lang="en-US"/>
          </a:p>
        </p:txBody>
      </p:sp>
      <p:sp>
        <p:nvSpPr>
          <p:cNvPr id="5" name="Slide Number Placeholder 4"/>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p>
            <a:fld id="{FDE934FF-F4E1-47C5-9CA5-30A81DDE2BE4}" type="datetimeFigureOut">
              <a:rPr lang="en-US" smtClean="0"/>
            </a:fld>
            <a:endParaRPr lang="en-US"/>
          </a:p>
        </p:txBody>
      </p:sp>
      <p:sp>
        <p:nvSpPr>
          <p:cNvPr id="3" name="Footer Placeholder 2"/>
          <p:cNvSpPr>
            <a:spLocks noGrp="1"/>
          </p:cNvSpPr>
          <p:nvPr>
            <p:ph type="ftr" sz="quarter" idx="11"/>
          </p:nvPr>
        </p:nvSpPr>
        <p:spPr/>
        <p:txBody>
          <a:bodyPr/>
          <a:p>
            <a:endParaRPr lang="en-US"/>
          </a:p>
        </p:txBody>
      </p:sp>
      <p:sp>
        <p:nvSpPr>
          <p:cNvPr id="4" name="Slide Number Placeholder 3"/>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Content Placeholder 2"/>
          <p:cNvSpPr>
            <a:spLocks noGrp="1"/>
          </p:cNvSpPr>
          <p:nvPr>
            <p:ph idx="1"/>
          </p:nvPr>
        </p:nvSpPr>
        <p:spPr>
          <a:xfrm>
            <a:off x="5183717"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endParaRPr lang="en-US" smtClean="0"/>
          </a:p>
          <a:p>
            <a:pPr lvl="1"/>
            <a:r>
              <a:rPr lang="en-US" smtClean="0"/>
              <a:t>Second level</a:t>
            </a:r>
            <a:endParaRPr lang="en-US" smtClean="0"/>
          </a:p>
          <a:p>
            <a:pPr lvl="2"/>
            <a:r>
              <a:rPr lang="en-US" smtClean="0"/>
              <a:t>Third level</a:t>
            </a:r>
            <a:endParaRPr lang="en-US" smtClean="0"/>
          </a:p>
          <a:p>
            <a:pPr lvl="3"/>
            <a:r>
              <a:rPr lang="en-US" smtClean="0"/>
              <a:t>Fourth level</a:t>
            </a:r>
            <a:endParaRPr lang="en-US" smtClean="0"/>
          </a:p>
          <a:p>
            <a:pPr lvl="4"/>
            <a:r>
              <a:rPr lang="en-US" smtClean="0"/>
              <a:t>Fifth level</a:t>
            </a:r>
            <a:endParaRPr lang="en-US"/>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pPr marL="0" marR="0" lvl="0" indent="0" algn="l"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6" name="Footer Placeholder 5"/>
          <p:cNvSpPr>
            <a:spLocks noGrp="1"/>
          </p:cNvSpPr>
          <p:nvPr>
            <p:ph type="ftr" sz="quarter" idx="11"/>
          </p:nvPr>
        </p:nvSpPr>
        <p:spPr/>
        <p:txBody>
          <a:bodyPr/>
          <a:p>
            <a:pPr marL="0" marR="0" lvl="0" indent="0" algn="ctr" defTabSz="914400" rtl="0" eaLnBrk="1" fontAlgn="base" latinLnBrk="0" hangingPunct="1">
              <a:lnSpc>
                <a:spcPct val="100000"/>
              </a:lnSpc>
              <a:spcBef>
                <a:spcPct val="0"/>
              </a:spcBef>
              <a:spcAft>
                <a:spcPct val="0"/>
              </a:spcAft>
              <a:buClrTx/>
              <a:buSzTx/>
              <a:buFontTx/>
              <a:buNone/>
              <a:defRPr/>
            </a:pPr>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
        <p:nvSpPr>
          <p:cNvPr id="7" name="Slide Number Placeholder 6"/>
          <p:cNvSpPr>
            <a:spLocks noGrp="1"/>
          </p:cNvSpPr>
          <p:nvPr>
            <p:ph type="sldNum" sz="quarter" idx="12"/>
          </p:nvPr>
        </p:nvSpPr>
        <p:spPr/>
        <p:txBody>
          <a:bodyPr/>
          <a:p>
            <a:pPr marL="0" marR="0" lvl="0" indent="0" algn="r" defTabSz="914400" rtl="0" eaLnBrk="1" fontAlgn="base" latinLnBrk="0" hangingPunct="1">
              <a:lnSpc>
                <a:spcPct val="100000"/>
              </a:lnSpc>
              <a:spcBef>
                <a:spcPct val="0"/>
              </a:spcBef>
              <a:spcAft>
                <a:spcPct val="0"/>
              </a:spcAft>
              <a:buClrTx/>
              <a:buSzTx/>
              <a:buFontTx/>
              <a:buNone/>
              <a:defRPr/>
            </a:pPr>
            <a:fld id="{078FD23A-2F78-4156-BB62-C393E2F1F45C}" type="slidenum">
              <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rPr>
            </a:fld>
            <a:endParaRPr kumimoji="0" lang="en-US" altLang="zh-CN" sz="1400" b="0" i="0" u="none" strike="noStrike" kern="1200" cap="none" spc="0" normalizeH="0" baseline="0" noProof="0" smtClean="0">
              <a:ln>
                <a:noFill/>
              </a:ln>
              <a:solidFill>
                <a:schemeClr val="tx1"/>
              </a:solidFill>
              <a:effectLst/>
              <a:uLnTx/>
              <a:uFillTx/>
              <a:latin typeface="Arial" panose="020B0604020202020204" pitchFamily="34" charset="0"/>
              <a:ea typeface="SimSun" panose="02010600030101010101" pitchFamily="2" charset="-122"/>
              <a:cs typeface="+mn-cs"/>
            </a:endParaRPr>
          </a:p>
        </p:txBody>
      </p:sp>
    </p:spTree>
  </p:cSld>
  <p:clrMapOvr>
    <a:masterClrMapping/>
  </p:clrMapOvr>
  <p:hf sldNum="0" hdr="0" ftr="0" dt="0"/>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40317" y="457200"/>
            <a:ext cx="3932767" cy="1600200"/>
          </a:xfrm>
        </p:spPr>
        <p:txBody>
          <a:bodyPr anchor="b"/>
          <a:lstStyle>
            <a:lvl1pPr>
              <a:defRPr sz="3200"/>
            </a:lvl1pPr>
          </a:lstStyle>
          <a:p>
            <a:r>
              <a:rPr lang="en-US" smtClean="0"/>
              <a:t>Click to edit Master title style</a:t>
            </a:r>
            <a:endParaRPr lang="en-US"/>
          </a:p>
        </p:txBody>
      </p:sp>
      <p:sp>
        <p:nvSpPr>
          <p:cNvPr id="3" name="Picture Placeholder 2"/>
          <p:cNvSpPr>
            <a:spLocks noGrp="1"/>
          </p:cNvSpPr>
          <p:nvPr>
            <p:ph type="pic" idx="1"/>
          </p:nvPr>
        </p:nvSpPr>
        <p:spPr>
          <a:xfrm>
            <a:off x="5183717" y="987425"/>
            <a:ext cx="6172200" cy="4873625"/>
          </a:xfrm>
        </p:spPr>
        <p:txBody>
          <a:bodyPr vert="horz" wrap="square" lIns="91440" tIns="45720" rIns="91440" bIns="45720" numCol="1" anchor="t" anchorCtr="0" compatLnSpc="1"/>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pPr marL="0" marR="0" lvl="0" indent="0" algn="l" defTabSz="914400" rtl="0" eaLnBrk="1" fontAlgn="base" latinLnBrk="0" hangingPunct="1">
              <a:lnSpc>
                <a:spcPct val="100000"/>
              </a:lnSpc>
              <a:spcBef>
                <a:spcPct val="20000"/>
              </a:spcBef>
              <a:spcAft>
                <a:spcPct val="0"/>
              </a:spcAft>
              <a:buClrTx/>
              <a:buSzTx/>
              <a:buFontTx/>
              <a:buNone/>
              <a:defRPr/>
            </a:pPr>
            <a:endParaRPr kumimoji="0" lang="en-US" sz="3200" b="0" i="0" u="none" strike="noStrike" kern="1200" cap="none" spc="0" normalizeH="0" baseline="0" noProof="0" smtClean="0">
              <a:ln>
                <a:noFill/>
              </a:ln>
              <a:solidFill>
                <a:schemeClr val="tx1"/>
              </a:solidFill>
              <a:effectLst/>
              <a:uLnTx/>
              <a:uFillTx/>
              <a:latin typeface="+mn-lt"/>
              <a:ea typeface="+mn-ea"/>
              <a:cs typeface="+mn-cs"/>
            </a:endParaRPr>
          </a:p>
        </p:txBody>
      </p:sp>
      <p:sp>
        <p:nvSpPr>
          <p:cNvPr id="4" name="Text Placeholder 3"/>
          <p:cNvSpPr>
            <a:spLocks noGrp="1"/>
          </p:cNvSpPr>
          <p:nvPr>
            <p:ph type="body" sz="half" idx="2"/>
          </p:nvPr>
        </p:nvSpPr>
        <p:spPr>
          <a:xfrm>
            <a:off x="840317" y="2057400"/>
            <a:ext cx="393276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Click to edit Master text styles</a:t>
            </a:r>
            <a:endParaRPr lang="en-US" smtClean="0"/>
          </a:p>
        </p:txBody>
      </p:sp>
      <p:sp>
        <p:nvSpPr>
          <p:cNvPr id="5" name="Date Placeholder 4"/>
          <p:cNvSpPr>
            <a:spLocks noGrp="1"/>
          </p:cNvSpPr>
          <p:nvPr>
            <p:ph type="dt" sz="half" idx="10"/>
          </p:nvPr>
        </p:nvSpPr>
        <p:spPr/>
        <p:txBody>
          <a:bodyPr/>
          <a:p>
            <a:fld id="{FDE934FF-F4E1-47C5-9CA5-30A81DDE2BE4}" type="datetimeFigureOut">
              <a:rPr lang="en-US" smtClean="0"/>
            </a:fld>
            <a:endParaRPr lang="en-US"/>
          </a:p>
        </p:txBody>
      </p:sp>
      <p:sp>
        <p:nvSpPr>
          <p:cNvPr id="6" name="Footer Placeholder 5"/>
          <p:cNvSpPr>
            <a:spLocks noGrp="1"/>
          </p:cNvSpPr>
          <p:nvPr>
            <p:ph type="ftr" sz="quarter" idx="11"/>
          </p:nvPr>
        </p:nvSpPr>
        <p:spPr/>
        <p:txBody>
          <a:bodyPr/>
          <a:p>
            <a:endParaRPr lang="en-US"/>
          </a:p>
        </p:txBody>
      </p:sp>
      <p:sp>
        <p:nvSpPr>
          <p:cNvPr id="7" name="Slide Number Placeholder 6"/>
          <p:cNvSpPr>
            <a:spLocks noGrp="1"/>
          </p:cNvSpPr>
          <p:nvPr>
            <p:ph type="sldNum" sz="quarter" idx="12"/>
          </p:nvPr>
        </p:nvSpPr>
        <p:spPr/>
        <p:txBody>
          <a:bodyPr/>
          <a:p>
            <a:fld id="{B3561BA9-CDCF-4958-B8AB-66F3BF063E13}" type="slidenum">
              <a:rPr lang="en-US" smtClean="0"/>
            </a:fld>
            <a:endParaRPr lang="en-US"/>
          </a:p>
        </p:txBody>
      </p:sp>
    </p:spTree>
  </p:cSld>
  <p:clrMapOvr>
    <a:masterClrMapping/>
  </p:clrMapOvr>
  <p:hf sldNum="0" hdr="0" ftr="0" dt="0"/>
</p:sldLayout>
</file>

<file path=ppt/slideMasters/_rels/slideMaster1.xml.rels><?xml version="1.0" encoding="UTF-8" standalone="yes"?>
<Relationships xmlns="http://schemas.openxmlformats.org/package/2006/relationships"><Relationship Id="rId9" Type="http://schemas.openxmlformats.org/officeDocument/2006/relationships/slideLayout" Target="../slideLayouts/slideLayout9.xml"/><Relationship Id="rId8" Type="http://schemas.openxmlformats.org/officeDocument/2006/relationships/slideLayout" Target="../slideLayouts/slideLayout8.xml"/><Relationship Id="rId7" Type="http://schemas.openxmlformats.org/officeDocument/2006/relationships/slideLayout" Target="../slideLayouts/slideLayout7.xml"/><Relationship Id="rId6" Type="http://schemas.openxmlformats.org/officeDocument/2006/relationships/slideLayout" Target="../slideLayouts/slideLayout6.xml"/><Relationship Id="rId5" Type="http://schemas.openxmlformats.org/officeDocument/2006/relationships/slideLayout" Target="../slideLayouts/slideLayout5.xml"/><Relationship Id="rId4" Type="http://schemas.openxmlformats.org/officeDocument/2006/relationships/slideLayout" Target="../slideLayouts/slideLayout4.xml"/><Relationship Id="rId3" Type="http://schemas.openxmlformats.org/officeDocument/2006/relationships/slideLayout" Target="../slideLayouts/slideLayout3.xml"/><Relationship Id="rId2" Type="http://schemas.openxmlformats.org/officeDocument/2006/relationships/slideLayout" Target="../slideLayouts/slideLayout2.xml"/><Relationship Id="rId13" Type="http://schemas.openxmlformats.org/officeDocument/2006/relationships/theme" Target="../theme/theme1.xml"/><Relationship Id="rId12" Type="http://schemas.openxmlformats.org/officeDocument/2006/relationships/image" Target="../media/image2.jpeg"/><Relationship Id="rId11" Type="http://schemas.openxmlformats.org/officeDocument/2006/relationships/slideLayout" Target="../slideLayouts/slideLayout11.xml"/><Relationship Id="rId10" Type="http://schemas.openxmlformats.org/officeDocument/2006/relationships/slideLayout" Target="../slideLayouts/slideLayout10.xml"/><Relationship Id="rId1" Type="http://schemas.openxmlformats.org/officeDocument/2006/relationships/slideLayout" Target="../slideLayouts/slideLayou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p:pic>
        <p:nvPicPr>
          <p:cNvPr id="1026" name="Picture 9"/>
          <p:cNvPicPr>
            <a:picLocks noChangeAspect="1"/>
          </p:cNvPicPr>
          <p:nvPr/>
        </p:nvPicPr>
        <p:blipFill>
          <a:blip r:embed="rId12"/>
          <a:stretch>
            <a:fillRect/>
          </a:stretch>
        </p:blipFill>
        <p:spPr>
          <a:xfrm>
            <a:off x="0" y="0"/>
            <a:ext cx="12208933" cy="6858000"/>
          </a:xfrm>
          <a:prstGeom prst="rect">
            <a:avLst/>
          </a:prstGeom>
          <a:noFill/>
          <a:ln w="9525">
            <a:noFill/>
          </a:ln>
        </p:spPr>
      </p:pic>
      <p:sp>
        <p:nvSpPr>
          <p:cNvPr id="1027" name="Rectangle 3"/>
          <p:cNvSpPr>
            <a:spLocks noGrp="1"/>
          </p:cNvSpPr>
          <p:nvPr>
            <p:ph type="title"/>
          </p:nvPr>
        </p:nvSpPr>
        <p:spPr>
          <a:xfrm>
            <a:off x="609600" y="190500"/>
            <a:ext cx="10972800" cy="582613"/>
          </a:xfrm>
          <a:prstGeom prst="rect">
            <a:avLst/>
          </a:prstGeom>
          <a:noFill/>
          <a:ln w="9525">
            <a:noFill/>
          </a:ln>
        </p:spPr>
        <p:txBody>
          <a:bodyPr anchor="ctr"/>
          <a:p>
            <a:pPr lvl="0"/>
            <a:r>
              <a:rPr lang="en-US" altLang="zh-CN" dirty="0"/>
              <a:t>Click to edit Master title style</a:t>
            </a:r>
            <a:endParaRPr lang="en-US" altLang="zh-CN" dirty="0"/>
          </a:p>
        </p:txBody>
      </p:sp>
      <p:sp>
        <p:nvSpPr>
          <p:cNvPr id="1028" name="Rectangle 4"/>
          <p:cNvSpPr>
            <a:spLocks noGrp="1"/>
          </p:cNvSpPr>
          <p:nvPr>
            <p:ph type="body" idx="1"/>
          </p:nvPr>
        </p:nvSpPr>
        <p:spPr>
          <a:xfrm>
            <a:off x="609600" y="1174750"/>
            <a:ext cx="10972800" cy="4953000"/>
          </a:xfrm>
          <a:prstGeom prst="rect">
            <a:avLst/>
          </a:prstGeom>
          <a:noFill/>
          <a:ln w="9525">
            <a:noFill/>
          </a:ln>
        </p:spPr>
        <p:txBody>
          <a:bodyPr/>
          <a:p>
            <a:pPr lvl="0"/>
            <a:r>
              <a:rPr lang="en-US" altLang="zh-CN" dirty="0"/>
              <a:t>Click to edit Master text styles</a:t>
            </a:r>
            <a:endParaRPr lang="en-US" altLang="zh-CN" dirty="0"/>
          </a:p>
          <a:p>
            <a:pPr lvl="1"/>
            <a:r>
              <a:rPr lang="en-US" altLang="zh-CN" dirty="0"/>
              <a:t>Second level</a:t>
            </a:r>
            <a:endParaRPr lang="en-US" altLang="zh-CN" dirty="0"/>
          </a:p>
          <a:p>
            <a:pPr lvl="2"/>
            <a:r>
              <a:rPr lang="en-US" altLang="zh-CN" dirty="0"/>
              <a:t>Third level</a:t>
            </a:r>
            <a:endParaRPr lang="en-US" altLang="zh-CN" dirty="0"/>
          </a:p>
          <a:p>
            <a:pPr lvl="3"/>
            <a:r>
              <a:rPr lang="en-US" altLang="zh-CN" dirty="0"/>
              <a:t>Fourth level</a:t>
            </a:r>
            <a:endParaRPr lang="en-US" altLang="zh-CN" dirty="0"/>
          </a:p>
          <a:p>
            <a:pPr lvl="4"/>
            <a:r>
              <a:rPr lang="en-US" altLang="zh-CN" dirty="0"/>
              <a:t>Fifth level</a:t>
            </a:r>
            <a:endParaRPr lang="en-US" altLang="zh-CN" dirty="0"/>
          </a:p>
        </p:txBody>
      </p:sp>
      <p:sp>
        <p:nvSpPr>
          <p:cNvPr id="1029" name="Rectangle 5"/>
          <p:cNvSpPr>
            <a:spLocks noGrp="1" noChangeArrowheads="1"/>
          </p:cNvSpPr>
          <p:nvPr>
            <p:ph type="dt" sz="half" idx="2"/>
          </p:nvPr>
        </p:nvSpPr>
        <p:spPr bwMode="auto">
          <a:xfrm>
            <a:off x="609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defRPr sz="1400"/>
            </a:lvl1pPr>
          </a:lstStyle>
          <a:p>
            <a:fld id="{FDE934FF-F4E1-47C5-9CA5-30A81DDE2BE4}" type="datetimeFigureOut">
              <a:rPr lang="en-US" smtClean="0"/>
            </a:fld>
            <a:endParaRPr lang="en-US"/>
          </a:p>
        </p:txBody>
      </p:sp>
      <p:sp>
        <p:nvSpPr>
          <p:cNvPr id="1030" name="Rectangle 6"/>
          <p:cNvSpPr>
            <a:spLocks noGrp="1" noChangeArrowheads="1"/>
          </p:cNvSpPr>
          <p:nvPr>
            <p:ph type="ftr" sz="quarter" idx="3"/>
          </p:nvPr>
        </p:nvSpPr>
        <p:spPr bwMode="auto">
          <a:xfrm>
            <a:off x="4165600" y="6245225"/>
            <a:ext cx="3860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ctr">
              <a:defRPr sz="1400"/>
            </a:lvl1pPr>
          </a:lstStyle>
          <a:p>
            <a:endParaRPr lang="en-US"/>
          </a:p>
        </p:txBody>
      </p:sp>
      <p:sp>
        <p:nvSpPr>
          <p:cNvPr id="1031" name="Rectangle 7"/>
          <p:cNvSpPr>
            <a:spLocks noGrp="1" noChangeArrowheads="1"/>
          </p:cNvSpPr>
          <p:nvPr>
            <p:ph type="sldNum" sz="quarter" idx="4"/>
          </p:nvPr>
        </p:nvSpPr>
        <p:spPr bwMode="auto">
          <a:xfrm>
            <a:off x="8737600" y="6245225"/>
            <a:ext cx="2844800" cy="4762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rgbClr val="000000"/>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t" anchorCtr="0" compatLnSpc="1"/>
          <a:lstStyle>
            <a:lvl1pPr algn="r">
              <a:defRPr sz="1400"/>
            </a:lvl1pPr>
          </a:lstStyle>
          <a:p>
            <a:fld id="{B3561BA9-CDCF-4958-B8AB-66F3BF063E13}" type="slidenum">
              <a:rPr lang="en-US" smtClean="0"/>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sldNum="0" hdr="0" ftr="0" dt="0"/>
  <p:txStyles>
    <p:titleStyle>
      <a:lvl1pPr algn="l" rtl="0" fontAlgn="base">
        <a:spcBef>
          <a:spcPct val="0"/>
        </a:spcBef>
        <a:spcAft>
          <a:spcPct val="0"/>
        </a:spcAft>
        <a:defRPr sz="3600" kern="1200">
          <a:solidFill>
            <a:schemeClr val="tx1"/>
          </a:solidFill>
          <a:latin typeface="+mj-lt"/>
          <a:ea typeface="+mj-ea"/>
          <a:cs typeface="+mj-cs"/>
        </a:defRPr>
      </a:lvl1pPr>
      <a:lvl2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2pPr>
      <a:lvl3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3pPr>
      <a:lvl4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4pPr>
      <a:lvl5pPr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5pPr>
      <a:lvl6pPr marL="4572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6pPr>
      <a:lvl7pPr marL="9144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7pPr>
      <a:lvl8pPr marL="13716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8pPr>
      <a:lvl9pPr marL="1828800" algn="l" rtl="0" fontAlgn="base">
        <a:spcBef>
          <a:spcPct val="0"/>
        </a:spcBef>
        <a:spcAft>
          <a:spcPct val="0"/>
        </a:spcAft>
        <a:defRPr sz="3600">
          <a:solidFill>
            <a:schemeClr val="tx1"/>
          </a:solidFill>
          <a:latin typeface="Arial" panose="020B0604020202020204" pitchFamily="34" charset="0"/>
          <a:ea typeface="SimSun" panose="02010600030101010101" pitchFamily="2" charset="-122"/>
        </a:defRPr>
      </a:lvl9pPr>
    </p:titleStyle>
    <p:bodyStyle>
      <a:lvl1pPr marL="342900" indent="-342900" algn="l" rtl="0" fontAlgn="base">
        <a:spcBef>
          <a:spcPct val="20000"/>
        </a:spcBef>
        <a:spcAft>
          <a:spcPct val="0"/>
        </a:spcAft>
        <a:buChar char="•"/>
        <a:defRPr sz="3200" kern="1200">
          <a:solidFill>
            <a:schemeClr val="tx1"/>
          </a:solidFill>
          <a:latin typeface="+mn-lt"/>
          <a:ea typeface="+mn-ea"/>
          <a:cs typeface="+mn-cs"/>
        </a:defRPr>
      </a:lvl1pPr>
      <a:lvl2pPr marL="742950" indent="-285750" algn="l" rtl="0" fontAlgn="base">
        <a:spcBef>
          <a:spcPct val="20000"/>
        </a:spcBef>
        <a:spcAft>
          <a:spcPct val="0"/>
        </a:spcAft>
        <a:buChar char="–"/>
        <a:defRPr sz="2800" kern="1200">
          <a:solidFill>
            <a:schemeClr val="tx1"/>
          </a:solidFill>
          <a:latin typeface="+mn-lt"/>
          <a:ea typeface="+mn-ea"/>
          <a:cs typeface="+mn-cs"/>
        </a:defRPr>
      </a:lvl2pPr>
      <a:lvl3pPr marL="1143000" indent="-228600" algn="l" rtl="0" fontAlgn="base">
        <a:spcBef>
          <a:spcPct val="20000"/>
        </a:spcBef>
        <a:spcAft>
          <a:spcPct val="0"/>
        </a:spcAft>
        <a:buChar char="•"/>
        <a:defRPr sz="2400" kern="1200">
          <a:solidFill>
            <a:schemeClr val="tx1"/>
          </a:solidFill>
          <a:latin typeface="+mn-lt"/>
          <a:ea typeface="+mn-ea"/>
          <a:cs typeface="+mn-cs"/>
        </a:defRPr>
      </a:lvl3pPr>
      <a:lvl4pPr marL="1600200" indent="-228600" algn="l" rtl="0" fontAlgn="base">
        <a:spcBef>
          <a:spcPct val="20000"/>
        </a:spcBef>
        <a:spcAft>
          <a:spcPct val="0"/>
        </a:spcAft>
        <a:buChar char="–"/>
        <a:defRPr sz="2000" kern="1200">
          <a:solidFill>
            <a:schemeClr val="tx1"/>
          </a:solidFill>
          <a:latin typeface="+mn-lt"/>
          <a:ea typeface="+mn-ea"/>
          <a:cs typeface="+mn-cs"/>
        </a:defRPr>
      </a:lvl4pPr>
      <a:lvl5pPr marL="2057400" indent="-228600" algn="l" rtl="0" fontAlgn="base">
        <a:spcBef>
          <a:spcPct val="20000"/>
        </a:spcBef>
        <a:spcAft>
          <a:spcPct val="0"/>
        </a:spcAft>
        <a:buChar char="»"/>
        <a:defRPr sz="20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ctrTitle"/>
          </p:nvPr>
        </p:nvSpPr>
        <p:spPr>
          <a:xfrm>
            <a:off x="790787" y="2087880"/>
            <a:ext cx="10943167" cy="1082675"/>
          </a:xfrm>
        </p:spPr>
        <p:txBody>
          <a:bodyPr/>
          <a:p>
            <a:r>
              <a:rPr lang="tr-TR" altLang="en-US" sz="4400" b="1">
                <a:solidFill>
                  <a:schemeClr val="tx1"/>
                </a:solidFill>
              </a:rPr>
              <a:t>KAT HİZMETLERİ YÖNETİMİ</a:t>
            </a:r>
            <a:endParaRPr lang="tr-TR" altLang="en-US" sz="4400" b="1">
              <a:solidFill>
                <a:schemeClr val="tx1"/>
              </a:solidFill>
            </a:endParaRPr>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20955" y="631825"/>
            <a:ext cx="12105005" cy="4409440"/>
          </a:xfrm>
        </p:spPr>
        <p:txBody>
          <a:bodyPr/>
          <a:p>
            <a:pPr marL="0" indent="0">
              <a:buNone/>
            </a:pPr>
            <a:r>
              <a:rPr lang="en-US" sz="2800" b="1">
                <a:solidFill>
                  <a:srgbClr val="FF0000"/>
                </a:solidFill>
                <a:latin typeface="Times New Roman" panose="02020603050405020304" charset="0"/>
              </a:rPr>
              <a:t>4. Ovucular </a:t>
            </a:r>
            <a:endParaRPr lang="en-US" sz="2800" b="1">
              <a:solidFill>
                <a:srgbClr val="FF0000"/>
              </a:solidFill>
              <a:latin typeface="Times New Roman" panose="02020603050405020304" charset="0"/>
            </a:endParaRPr>
          </a:p>
          <a:p>
            <a:pPr marL="0" indent="0">
              <a:buNone/>
            </a:pPr>
            <a:r>
              <a:rPr lang="en-US" sz="2400">
                <a:latin typeface="Times New Roman" panose="02020603050405020304" charset="0"/>
              </a:rPr>
              <a:t>Yüzeydeki kirleri, ovma yoluyla temizleyen maddelerdir. Özellikle banyo, küvet, lavabo gibi yüzeylerde kullanılır. Ovma maddelerinin aktif maddesi klor olduğu için, kirleri yüzeyden temizlerken, ağartma işlemini de yapar. Ancak, bu maddeler yüzeyi çizebilir. Hassas yüzeylerde kullanılmamalıdır. Yüzeye doğrudan dökmek yerine beze ve fırçaya dökerek kullanılmalıdır. </a:t>
            </a:r>
            <a:endParaRPr lang="en-US" sz="2400">
              <a:latin typeface="Times New Roman" panose="02020603050405020304" charset="0"/>
            </a:endParaRPr>
          </a:p>
          <a:p>
            <a:pPr marL="0" indent="0">
              <a:buNone/>
            </a:pPr>
            <a:endParaRPr lang="en-US" sz="2400">
              <a:latin typeface="Times New Roman" panose="02020603050405020304" charset="0"/>
            </a:endParaRPr>
          </a:p>
          <a:p>
            <a:pPr marL="0" indent="0">
              <a:buNone/>
            </a:pPr>
            <a:endParaRPr lang="en-US" sz="2800">
              <a:latin typeface="Times New Roman" panose="02020603050405020304" charset="0"/>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81280" y="117475"/>
            <a:ext cx="11969750" cy="6433185"/>
          </a:xfrm>
        </p:spPr>
        <p:txBody>
          <a:bodyPr/>
          <a:p>
            <a:pPr marL="0" indent="0">
              <a:buNone/>
            </a:pPr>
            <a:r>
              <a:rPr lang="en-US" sz="2800" b="1">
                <a:solidFill>
                  <a:srgbClr val="FF0000"/>
                </a:solidFill>
                <a:latin typeface="Times New Roman" panose="02020603050405020304" charset="0"/>
              </a:rPr>
              <a:t>5. Parlatıcılar </a:t>
            </a:r>
            <a:endParaRPr lang="en-US" sz="2800" b="1">
              <a:solidFill>
                <a:srgbClr val="FF0000"/>
              </a:solidFill>
              <a:latin typeface="Times New Roman" panose="02020603050405020304" charset="0"/>
            </a:endParaRPr>
          </a:p>
          <a:p>
            <a:pPr marL="0" indent="0">
              <a:buNone/>
            </a:pPr>
            <a:r>
              <a:rPr lang="en-US" sz="2400">
                <a:latin typeface="Times New Roman" panose="02020603050405020304" charset="0"/>
              </a:rPr>
              <a:t>Yüzeydeki yağ ve kirleri çizmeden temizler. Su lekelerini giderir. Eşya üzerinde oluşturduğu film tabakasıyla metal yüzeylerde devamlı parlaklık sağlar ve kirlenmeyi önler. Özellikle paslanmaz çelik, krom ve nikelden yapılmış yüzeylerde kullanılır. Cila ya da parlatma işlemi yapılırken yüzeyin temizlenmiş olmasına dikkat edilmelidir. </a:t>
            </a:r>
            <a:endParaRPr lang="en-US" sz="2400">
              <a:latin typeface="Times New Roman" panose="02020603050405020304" charset="0"/>
            </a:endParaRPr>
          </a:p>
          <a:p>
            <a:pPr marL="0" indent="0">
              <a:buNone/>
            </a:pPr>
            <a:endParaRPr lang="en-US" sz="2800">
              <a:latin typeface="Times New Roman" panose="02020603050405020304" charset="0"/>
            </a:endParaRPr>
          </a:p>
          <a:p>
            <a:pPr marL="0" indent="0">
              <a:buNone/>
            </a:pPr>
            <a:r>
              <a:rPr lang="en-US" sz="2800" b="1">
                <a:solidFill>
                  <a:srgbClr val="FF0000"/>
                </a:solidFill>
                <a:latin typeface="Times New Roman" panose="02020603050405020304" charset="0"/>
              </a:rPr>
              <a:t>6. Temizlik Makineleri ile Kullanılan Gereçler </a:t>
            </a:r>
            <a:endParaRPr lang="en-US" sz="2800" b="1">
              <a:solidFill>
                <a:srgbClr val="FF0000"/>
              </a:solidFill>
              <a:latin typeface="Times New Roman" panose="02020603050405020304" charset="0"/>
            </a:endParaRPr>
          </a:p>
          <a:p>
            <a:pPr marL="0" indent="0">
              <a:buNone/>
            </a:pPr>
            <a:r>
              <a:rPr lang="en-US" sz="2400">
                <a:latin typeface="Times New Roman" panose="02020603050405020304" charset="0"/>
              </a:rPr>
              <a:t>Yer cilaları, cilalı yüzeyler, her türlü temizlik maddeleri ile temizlenmezler. Özellikle asitli maddeler cilaya zarar verir. Yüzeyin yapıldığı maddeye göre cilalama işlemi yapılmalıdır. </a:t>
            </a:r>
            <a:endParaRPr lang="en-US" sz="2400">
              <a:latin typeface="Times New Roman" panose="02020603050405020304" charset="0"/>
            </a:endParaRPr>
          </a:p>
          <a:p>
            <a:pPr marL="0" indent="0">
              <a:buNone/>
            </a:pPr>
            <a:r>
              <a:rPr lang="en-US" sz="2400">
                <a:latin typeface="Times New Roman" panose="02020603050405020304" charset="0"/>
              </a:rPr>
              <a:t>Halı yıkama şampuanları, halı yıkama makinesi ile kullanılır. </a:t>
            </a:r>
            <a:endParaRPr lang="en-US" sz="2400">
              <a:latin typeface="Times New Roman" panose="02020603050405020304" charset="0"/>
            </a:endParaRPr>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p:txBody>
          <a:bodyPr/>
          <a:p>
            <a:r>
              <a:rPr lang="tr-TR" altLang="en-US" sz="3200"/>
              <a:t>Kaynakça</a:t>
            </a:r>
            <a:endParaRPr lang="tr-TR" altLang="en-US" sz="3200"/>
          </a:p>
        </p:txBody>
      </p:sp>
      <p:sp>
        <p:nvSpPr>
          <p:cNvPr id="3" name="Content Placeholder 2"/>
          <p:cNvSpPr>
            <a:spLocks noGrp="1"/>
          </p:cNvSpPr>
          <p:nvPr>
            <p:ph idx="1"/>
          </p:nvPr>
        </p:nvSpPr>
        <p:spPr/>
        <p:txBody>
          <a:bodyPr/>
          <a:p>
            <a:pPr marL="0" indent="0" algn="l">
              <a:buNone/>
            </a:pPr>
            <a:r>
              <a:rPr lang="tr-TR" altLang="en-US" sz="2800">
                <a:sym typeface="+mn-ea"/>
              </a:rPr>
              <a:t>Ankuzem, Kat Hizmetleri Yönetimi, Ankara, s.1-80</a:t>
            </a:r>
            <a:endParaRPr lang="en-US"/>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171450" y="313690"/>
            <a:ext cx="11894185" cy="6327140"/>
          </a:xfrm>
        </p:spPr>
        <p:txBody>
          <a:bodyPr/>
          <a:p>
            <a:pPr marL="0" indent="0">
              <a:buNone/>
            </a:pPr>
            <a:r>
              <a:rPr lang="en-US" sz="2800" b="1">
                <a:solidFill>
                  <a:srgbClr val="FF0000"/>
                </a:solidFill>
                <a:latin typeface="Times New Roman" panose="02020603050405020304" charset="0"/>
              </a:rPr>
              <a:t>Öğrenme Hedefleri </a:t>
            </a:r>
            <a:endParaRPr lang="en-US" sz="2800" b="1">
              <a:solidFill>
                <a:srgbClr val="FF0000"/>
              </a:solidFill>
              <a:latin typeface="Times New Roman" panose="02020603050405020304" charset="0"/>
            </a:endParaRPr>
          </a:p>
          <a:p>
            <a:pPr marL="0" indent="0">
              <a:buNone/>
            </a:pPr>
            <a:endParaRPr lang="en-US" sz="2800">
              <a:latin typeface="Times New Roman" panose="02020603050405020304" charset="0"/>
            </a:endParaRPr>
          </a:p>
          <a:p>
            <a:pPr marL="0" indent="0">
              <a:buNone/>
            </a:pPr>
            <a:r>
              <a:rPr lang="en-US" sz="2400">
                <a:latin typeface="Times New Roman" panose="02020603050405020304" charset="0"/>
              </a:rPr>
              <a:t>Bu üniteyi tamamladığınızda, </a:t>
            </a:r>
            <a:endParaRPr lang="en-US" sz="2400">
              <a:latin typeface="Times New Roman" panose="02020603050405020304" charset="0"/>
            </a:endParaRPr>
          </a:p>
          <a:p>
            <a:pPr marL="0" indent="0">
              <a:buNone/>
            </a:pPr>
            <a:endParaRPr lang="en-US" sz="2400">
              <a:latin typeface="Times New Roman" panose="02020603050405020304" charset="0"/>
            </a:endParaRPr>
          </a:p>
          <a:p>
            <a:r>
              <a:rPr lang="en-US" sz="2400">
                <a:latin typeface="Times New Roman" panose="02020603050405020304" charset="0"/>
              </a:rPr>
              <a:t>Kat hizmetlerinin kullandığı araç ve gereçleri biliyor olacaksınız. </a:t>
            </a:r>
            <a:endParaRPr lang="en-US" sz="2400">
              <a:latin typeface="Times New Roman" panose="02020603050405020304" charset="0"/>
            </a:endParaRPr>
          </a:p>
          <a:p>
            <a:r>
              <a:rPr lang="en-US" sz="2400">
                <a:latin typeface="Times New Roman" panose="02020603050405020304" charset="0"/>
              </a:rPr>
              <a:t> İşleri gruplandırabiliyor olacaksınız. </a:t>
            </a:r>
            <a:endParaRPr lang="en-US" sz="2400">
              <a:latin typeface="Times New Roman" panose="02020603050405020304" charset="0"/>
            </a:endParaRPr>
          </a:p>
          <a:p>
            <a:r>
              <a:rPr lang="en-US" sz="2400">
                <a:latin typeface="Times New Roman" panose="02020603050405020304" charset="0"/>
              </a:rPr>
              <a:t> İş çizelgelerinin nasıl hazırlandığını biliyor olacaksınız. </a:t>
            </a:r>
            <a:endParaRPr lang="en-US" sz="2400">
              <a:latin typeface="Times New Roman" panose="02020603050405020304" charset="0"/>
            </a:endParaRPr>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216535" y="190500"/>
            <a:ext cx="11924030" cy="983615"/>
          </a:xfrm>
        </p:spPr>
        <p:txBody>
          <a:bodyPr/>
          <a:p>
            <a:pPr algn="ctr"/>
            <a:r>
              <a:rPr lang="en-US" sz="2800" b="1">
                <a:solidFill>
                  <a:srgbClr val="FF0000"/>
                </a:solidFill>
                <a:latin typeface="Times New Roman" panose="02020603050405020304" charset="0"/>
              </a:rPr>
              <a:t>KAT HİZMETLERİ DEPARTMANINDA KULLANILAN ARAÇ GEREÇLER VE ÖNEMİ </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50165" y="1174750"/>
            <a:ext cx="12090400" cy="5557520"/>
          </a:xfrm>
        </p:spPr>
        <p:txBody>
          <a:bodyPr/>
          <a:p>
            <a:pPr marL="0" indent="0">
              <a:buNone/>
            </a:pPr>
            <a:endParaRPr lang="en-US" sz="2800">
              <a:latin typeface="Times New Roman" panose="02020603050405020304" charset="0"/>
            </a:endParaRPr>
          </a:p>
          <a:p>
            <a:pPr marL="0" indent="0">
              <a:buNone/>
            </a:pPr>
            <a:r>
              <a:rPr lang="en-US" sz="2400">
                <a:latin typeface="Times New Roman" panose="02020603050405020304" charset="0"/>
              </a:rPr>
              <a:t>Çeşitli alanlarda kullanılan ve kullanıldığı zaman tükenmeyen maddelere araç denir. Temizlik yaparken kullanılanlara temizlik araçları denir. Temizlik araçları olmadan temizlikte başarı sağlanamaz. </a:t>
            </a:r>
            <a:endParaRPr lang="en-US" sz="2400">
              <a:latin typeface="Times New Roman" panose="02020603050405020304" charset="0"/>
            </a:endParaRPr>
          </a:p>
          <a:p>
            <a:pPr marL="0" indent="0">
              <a:buNone/>
            </a:pPr>
            <a:r>
              <a:rPr lang="en-US" sz="2400">
                <a:latin typeface="Times New Roman" panose="02020603050405020304" charset="0"/>
              </a:rPr>
              <a:t>Çeşitli alanlarda kullanılan ve kullandıkça tükenen maddelere gereç denir. Çeşitli yüzeylerin kirden arındırılmasında kullanılan kimyasal maddelere temizlik gereçleri denir. Kat hizmetlerinde doğru seçilen ve kullanılan temizlik araç-gereçleri zamandan ve iş gücünden kazanç sağladığı gibi temizliğin kaliteli olmasını sağlar. </a:t>
            </a:r>
            <a:endParaRPr lang="en-US" sz="2400">
              <a:latin typeface="Times New Roman" panose="02020603050405020304" charset="0"/>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125730" y="190500"/>
            <a:ext cx="12060555" cy="582930"/>
          </a:xfrm>
        </p:spPr>
        <p:txBody>
          <a:bodyPr/>
          <a:p>
            <a:pPr algn="ctr"/>
            <a:r>
              <a:rPr lang="en-US" sz="2800" b="1">
                <a:solidFill>
                  <a:srgbClr val="FF0000"/>
                </a:solidFill>
                <a:latin typeface="Times New Roman" panose="02020603050405020304" charset="0"/>
              </a:rPr>
              <a:t>ARAÇ ÇEŞİTLERİ VE ÖZELLİKLERİ </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125730" y="1174750"/>
            <a:ext cx="11969750" cy="5632450"/>
          </a:xfrm>
        </p:spPr>
        <p:txBody>
          <a:bodyPr/>
          <a:p>
            <a:pPr marL="0" indent="0">
              <a:buNone/>
            </a:pPr>
            <a:r>
              <a:rPr lang="en-US" sz="2800" b="1">
                <a:solidFill>
                  <a:srgbClr val="FF0000"/>
                </a:solidFill>
                <a:latin typeface="Times New Roman" panose="02020603050405020304" charset="0"/>
              </a:rPr>
              <a:t>1. Süpürme Araçları </a:t>
            </a:r>
            <a:endParaRPr lang="en-US" sz="2800" b="1">
              <a:solidFill>
                <a:srgbClr val="FF0000"/>
              </a:solidFill>
              <a:latin typeface="Times New Roman" panose="02020603050405020304" charset="0"/>
            </a:endParaRPr>
          </a:p>
          <a:p>
            <a:pPr marL="0" indent="0">
              <a:buNone/>
            </a:pPr>
            <a:r>
              <a:rPr lang="en-US" sz="2400">
                <a:latin typeface="Times New Roman" panose="02020603050405020304" charset="0"/>
              </a:rPr>
              <a:t>El süpürgeleri; yüzeydeki toz ve çöpleri toplayan araçlardır. Süpürge otundan veya plastikten yapılır. Toz kaldırdığı için zorunlu olmadıkça kapalı alanlarda kullanılmamalıdır. Faraşlar; toplanmış çöpleri yerden almaya yarayan araçtır. Süpürge ile kullanılır. Çeşitli şekilleri vardır. Plastik veya metalden yapılır. Plastik olanlar bakım ve kullanma kolaylığı açısından tercih edilir. </a:t>
            </a:r>
            <a:endParaRPr lang="en-US" sz="2400">
              <a:latin typeface="Times New Roman" panose="02020603050405020304" charset="0"/>
            </a:endParaRPr>
          </a:p>
          <a:p>
            <a:pPr marL="0" indent="0">
              <a:buNone/>
            </a:pPr>
            <a:endParaRPr lang="en-US" sz="2800">
              <a:latin typeface="Times New Roman" panose="02020603050405020304" charset="0"/>
            </a:endParaRPr>
          </a:p>
          <a:p>
            <a:pPr marL="0" indent="0">
              <a:buNone/>
            </a:pPr>
            <a:r>
              <a:rPr lang="en-US" sz="2800" b="1">
                <a:solidFill>
                  <a:srgbClr val="FF0000"/>
                </a:solidFill>
                <a:latin typeface="Times New Roman" panose="02020603050405020304" charset="0"/>
              </a:rPr>
              <a:t>2. Bezler </a:t>
            </a:r>
            <a:endParaRPr lang="en-US" sz="2800" b="1">
              <a:solidFill>
                <a:srgbClr val="FF0000"/>
              </a:solidFill>
              <a:latin typeface="Times New Roman" panose="02020603050405020304" charset="0"/>
            </a:endParaRPr>
          </a:p>
          <a:p>
            <a:pPr marL="0" indent="0">
              <a:buNone/>
            </a:pPr>
            <a:r>
              <a:rPr lang="en-US" sz="2400">
                <a:latin typeface="Times New Roman" panose="02020603050405020304" charset="0"/>
              </a:rPr>
              <a:t>Bezlerin pamuklu, sentetik, güderi, elyaf vb çeşitleri vardır. Yapılacak olan çalışmaya </a:t>
            </a:r>
            <a:endParaRPr lang="en-US" sz="2400">
              <a:latin typeface="Times New Roman" panose="02020603050405020304" charset="0"/>
            </a:endParaRPr>
          </a:p>
          <a:p>
            <a:pPr marL="0" indent="0">
              <a:buNone/>
            </a:pPr>
            <a:r>
              <a:rPr lang="en-US" sz="2400">
                <a:latin typeface="Times New Roman" panose="02020603050405020304" charset="0"/>
              </a:rPr>
              <a:t>göre en uygun bez seçilir.</a:t>
            </a:r>
            <a:endParaRPr lang="en-US" sz="2400">
              <a:latin typeface="Times New Roman" panose="02020603050405020304" charset="0"/>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66675" y="86995"/>
            <a:ext cx="12044045" cy="6734175"/>
          </a:xfrm>
        </p:spPr>
        <p:txBody>
          <a:bodyPr/>
          <a:p>
            <a:pPr marL="0" indent="0">
              <a:buNone/>
            </a:pPr>
            <a:r>
              <a:rPr lang="en-US" sz="2800" b="1">
                <a:solidFill>
                  <a:srgbClr val="FF0000"/>
                </a:solidFill>
                <a:latin typeface="Times New Roman" panose="02020603050405020304" charset="0"/>
              </a:rPr>
              <a:t>3. Paspaslar (Moplar) </a:t>
            </a:r>
            <a:endParaRPr lang="en-US" sz="2800" b="1">
              <a:solidFill>
                <a:srgbClr val="FF0000"/>
              </a:solidFill>
              <a:latin typeface="Times New Roman" panose="02020603050405020304" charset="0"/>
            </a:endParaRPr>
          </a:p>
          <a:p>
            <a:pPr marL="0" indent="0">
              <a:buNone/>
            </a:pPr>
            <a:r>
              <a:rPr lang="en-US" sz="2400">
                <a:latin typeface="Times New Roman" panose="02020603050405020304" charset="0"/>
              </a:rPr>
              <a:t>Uzun bir sap ve ucuna takılan pamuklu, sentetik liflerden oluşan araçlardır. Özellikle yerlerin temizlenmesinde kullanılır. Islak alanları silmede, kuru alanların tozunu almada ve parlatmada kullanılır. Lifli kısmı değişik malzemelerden yapılmış olup takılıp çıkarılabilir. </a:t>
            </a:r>
            <a:endParaRPr lang="en-US" sz="2400">
              <a:latin typeface="Times New Roman" panose="02020603050405020304" charset="0"/>
            </a:endParaRPr>
          </a:p>
          <a:p>
            <a:pPr marL="0" indent="0">
              <a:buNone/>
            </a:pPr>
            <a:endParaRPr lang="en-US" sz="2800">
              <a:latin typeface="Times New Roman" panose="02020603050405020304" charset="0"/>
            </a:endParaRPr>
          </a:p>
          <a:p>
            <a:pPr marL="0" indent="0">
              <a:buNone/>
            </a:pPr>
            <a:r>
              <a:rPr lang="en-US" sz="2800" b="1">
                <a:solidFill>
                  <a:srgbClr val="FF0000"/>
                </a:solidFill>
                <a:latin typeface="Times New Roman" panose="02020603050405020304" charset="0"/>
              </a:rPr>
              <a:t>4. Kovalar </a:t>
            </a:r>
            <a:endParaRPr lang="en-US" sz="2800" b="1">
              <a:solidFill>
                <a:srgbClr val="FF0000"/>
              </a:solidFill>
              <a:latin typeface="Times New Roman" panose="02020603050405020304" charset="0"/>
            </a:endParaRPr>
          </a:p>
          <a:p>
            <a:pPr marL="0" indent="0">
              <a:buNone/>
            </a:pPr>
            <a:r>
              <a:rPr lang="en-US" sz="2400">
                <a:latin typeface="Times New Roman" panose="02020603050405020304" charset="0"/>
              </a:rPr>
              <a:t>Genellikle plastik, emaye ve çinkodan yapılmaktadır. Plastik olanları kullanım kolaylığı açısından ve ses çıkarmadığı için tercih edilmektedir. </a:t>
            </a:r>
            <a:endParaRPr lang="en-US" sz="2400">
              <a:latin typeface="Times New Roman" panose="02020603050405020304" charset="0"/>
            </a:endParaRPr>
          </a:p>
          <a:p>
            <a:pPr marL="0" indent="0">
              <a:buNone/>
            </a:pPr>
            <a:endParaRPr lang="en-US" sz="2800">
              <a:latin typeface="Times New Roman" panose="02020603050405020304" charset="0"/>
            </a:endParaRPr>
          </a:p>
          <a:p>
            <a:pPr marL="0" indent="0">
              <a:buNone/>
            </a:pPr>
            <a:r>
              <a:rPr lang="en-US" sz="2800" b="1">
                <a:solidFill>
                  <a:srgbClr val="FF0000"/>
                </a:solidFill>
                <a:latin typeface="Times New Roman" panose="02020603050405020304" charset="0"/>
              </a:rPr>
              <a:t>5. Fırçalar </a:t>
            </a:r>
            <a:endParaRPr lang="en-US" sz="2800" b="1">
              <a:solidFill>
                <a:srgbClr val="FF0000"/>
              </a:solidFill>
              <a:latin typeface="Times New Roman" panose="02020603050405020304" charset="0"/>
            </a:endParaRPr>
          </a:p>
          <a:p>
            <a:pPr marL="0" indent="0">
              <a:buNone/>
            </a:pPr>
            <a:r>
              <a:rPr lang="en-US" sz="2400">
                <a:latin typeface="Times New Roman" panose="02020603050405020304" charset="0"/>
              </a:rPr>
              <a:t>Kullanım amacına göre farklı yapıda ve özelliktedir. Kıl ve naylondan yapılır. Kullanıldığı yere göre isimlendirilir (Örneğin lavabo fırçası gibi). </a:t>
            </a:r>
            <a:endParaRPr lang="en-US" sz="2400">
              <a:latin typeface="Times New Roman" panose="02020603050405020304" charset="0"/>
            </a:endParaRP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95250" y="178435"/>
            <a:ext cx="12015470" cy="6569075"/>
          </a:xfrm>
        </p:spPr>
        <p:txBody>
          <a:bodyPr/>
          <a:p>
            <a:pPr marL="0" indent="0">
              <a:buNone/>
            </a:pPr>
            <a:r>
              <a:rPr lang="en-US" sz="2800" b="1">
                <a:solidFill>
                  <a:srgbClr val="FF0000"/>
                </a:solidFill>
                <a:latin typeface="Times New Roman" panose="02020603050405020304" charset="0"/>
              </a:rPr>
              <a:t>6. Lastikli Çekecekler </a:t>
            </a:r>
            <a:endParaRPr lang="en-US" sz="2800" b="1">
              <a:solidFill>
                <a:srgbClr val="FF0000"/>
              </a:solidFill>
              <a:latin typeface="Times New Roman" panose="02020603050405020304" charset="0"/>
            </a:endParaRPr>
          </a:p>
          <a:p>
            <a:pPr marL="0" indent="0">
              <a:buNone/>
            </a:pPr>
            <a:r>
              <a:rPr lang="en-US" sz="2400">
                <a:latin typeface="Times New Roman" panose="02020603050405020304" charset="0"/>
              </a:rPr>
              <a:t>Su ile temizlenen zeminlerdeki fazla suyun alınmasında ve cam silmede de kullanılır. Kullanım amacına göre farklı ebat ve çeşitleri vardır. </a:t>
            </a:r>
            <a:endParaRPr lang="en-US" sz="2400">
              <a:latin typeface="Times New Roman" panose="02020603050405020304" charset="0"/>
            </a:endParaRPr>
          </a:p>
          <a:p>
            <a:pPr marL="0" indent="0">
              <a:buNone/>
            </a:pPr>
            <a:endParaRPr lang="en-US" sz="2800">
              <a:latin typeface="Times New Roman" panose="02020603050405020304" charset="0"/>
            </a:endParaRPr>
          </a:p>
          <a:p>
            <a:pPr marL="0" indent="0">
              <a:buNone/>
            </a:pPr>
            <a:r>
              <a:rPr lang="en-US" sz="2800" b="1">
                <a:solidFill>
                  <a:srgbClr val="FF0000"/>
                </a:solidFill>
                <a:latin typeface="Times New Roman" panose="02020603050405020304" charset="0"/>
              </a:rPr>
              <a:t>7. Cam Silme Malzemeleri </a:t>
            </a:r>
            <a:endParaRPr lang="en-US" sz="2800" b="1">
              <a:solidFill>
                <a:srgbClr val="FF0000"/>
              </a:solidFill>
              <a:latin typeface="Times New Roman" panose="02020603050405020304" charset="0"/>
            </a:endParaRPr>
          </a:p>
          <a:p>
            <a:pPr marL="457200" indent="-457200"/>
            <a:r>
              <a:rPr lang="en-US" sz="2800">
                <a:latin typeface="Times New Roman" panose="02020603050405020304" charset="0"/>
              </a:rPr>
              <a:t> </a:t>
            </a:r>
            <a:r>
              <a:rPr lang="en-US" sz="2800" b="1" u="sng">
                <a:latin typeface="Times New Roman" panose="02020603050405020304" charset="0"/>
              </a:rPr>
              <a:t>Teleskopik sap</a:t>
            </a:r>
            <a:r>
              <a:rPr lang="en-US" sz="2800" u="sng">
                <a:latin typeface="Times New Roman" panose="02020603050405020304" charset="0"/>
              </a:rPr>
              <a:t>: </a:t>
            </a:r>
            <a:r>
              <a:rPr lang="en-US" sz="2400">
                <a:latin typeface="Times New Roman" panose="02020603050405020304" charset="0"/>
              </a:rPr>
              <a:t>İstenilen yüksekliğe ayarlanabilen, boruların iç içe geçmesiyle kısalan ve uzayan cam temizleme aletidir. </a:t>
            </a:r>
            <a:endParaRPr lang="en-US" sz="2400">
              <a:latin typeface="Times New Roman" panose="02020603050405020304" charset="0"/>
            </a:endParaRPr>
          </a:p>
          <a:p>
            <a:pPr marL="457200" indent="-457200"/>
            <a:r>
              <a:rPr lang="en-US" sz="2800" b="1">
                <a:latin typeface="Times New Roman" panose="02020603050405020304" charset="0"/>
              </a:rPr>
              <a:t> </a:t>
            </a:r>
            <a:r>
              <a:rPr lang="en-US" sz="2800" b="1" u="sng">
                <a:latin typeface="Times New Roman" panose="02020603050405020304" charset="0"/>
              </a:rPr>
              <a:t>Cam sileceği</a:t>
            </a:r>
            <a:r>
              <a:rPr lang="en-US" sz="2800" b="1">
                <a:latin typeface="Times New Roman" panose="02020603050405020304" charset="0"/>
              </a:rPr>
              <a:t>:</a:t>
            </a:r>
            <a:r>
              <a:rPr lang="en-US" sz="2400">
                <a:latin typeface="Times New Roman" panose="02020603050405020304" charset="0"/>
              </a:rPr>
              <a:t> Cam üzerindeki kaba kirlileri almak ve yüzeyi ıslatmak için kullanılan genellikle sentetik pelüşten yapılmış cam silme malzemesidir.</a:t>
            </a:r>
            <a:endParaRPr lang="en-US" sz="2400">
              <a:latin typeface="Times New Roman" panose="02020603050405020304" charset="0"/>
            </a:endParaRPr>
          </a:p>
          <a:p>
            <a:pPr marL="457200" indent="-457200"/>
            <a:r>
              <a:rPr lang="en-US" sz="2800" b="1" u="sng">
                <a:latin typeface="Times New Roman" panose="02020603050405020304" charset="0"/>
              </a:rPr>
              <a:t> Lastikli cam silici:</a:t>
            </a:r>
            <a:r>
              <a:rPr lang="en-US" sz="2800">
                <a:latin typeface="Times New Roman" panose="02020603050405020304" charset="0"/>
              </a:rPr>
              <a:t> </a:t>
            </a:r>
            <a:r>
              <a:rPr lang="en-US" sz="2400">
                <a:latin typeface="Times New Roman" panose="02020603050405020304" charset="0"/>
              </a:rPr>
              <a:t>Cam yüzeyindeki suyu alan malzemedir. </a:t>
            </a:r>
            <a:endParaRPr lang="en-US" sz="2400">
              <a:latin typeface="Times New Roman" panose="02020603050405020304" charset="0"/>
            </a:endParaRPr>
          </a:p>
          <a:p>
            <a:pPr marL="457200" indent="-457200"/>
            <a:r>
              <a:rPr lang="en-US" sz="2800" b="1" u="sng">
                <a:latin typeface="Times New Roman" panose="02020603050405020304" charset="0"/>
              </a:rPr>
              <a:t> Cam bezi:</a:t>
            </a:r>
            <a:r>
              <a:rPr lang="en-US" sz="2400">
                <a:latin typeface="Times New Roman" panose="02020603050405020304" charset="0"/>
              </a:rPr>
              <a:t> Suni güderiden yapılır.</a:t>
            </a:r>
            <a:endParaRPr lang="en-US" sz="2400">
              <a:latin typeface="Times New Roman" panose="02020603050405020304" charset="0"/>
            </a:endParaRPr>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65405" y="86995"/>
            <a:ext cx="12045950" cy="6674485"/>
          </a:xfrm>
        </p:spPr>
        <p:txBody>
          <a:bodyPr/>
          <a:p>
            <a:pPr marL="0" indent="0">
              <a:buNone/>
            </a:pPr>
            <a:r>
              <a:rPr lang="en-US" sz="2800" b="1">
                <a:solidFill>
                  <a:srgbClr val="FF0000"/>
                </a:solidFill>
                <a:latin typeface="Times New Roman" panose="02020603050405020304" charset="0"/>
              </a:rPr>
              <a:t>8. Elektrikli Temizlik Araçları </a:t>
            </a:r>
            <a:endParaRPr lang="en-US" sz="2800" b="1">
              <a:solidFill>
                <a:srgbClr val="FF0000"/>
              </a:solidFill>
              <a:latin typeface="Times New Roman" panose="02020603050405020304" charset="0"/>
            </a:endParaRPr>
          </a:p>
          <a:p>
            <a:r>
              <a:rPr lang="en-US" sz="2400">
                <a:latin typeface="Times New Roman" panose="02020603050405020304" charset="0"/>
              </a:rPr>
              <a:t>Elektrikli süpürge çeşitli tipte olanları vardır. </a:t>
            </a:r>
            <a:endParaRPr lang="en-US" sz="2400">
              <a:latin typeface="Times New Roman" panose="02020603050405020304" charset="0"/>
            </a:endParaRPr>
          </a:p>
          <a:p>
            <a:r>
              <a:rPr lang="en-US" sz="2400">
                <a:latin typeface="Times New Roman" panose="02020603050405020304" charset="0"/>
              </a:rPr>
              <a:t> Halı yıkama makinesi. </a:t>
            </a:r>
            <a:endParaRPr lang="en-US" sz="2400">
              <a:latin typeface="Times New Roman" panose="02020603050405020304" charset="0"/>
            </a:endParaRPr>
          </a:p>
          <a:p>
            <a:r>
              <a:rPr lang="en-US" sz="2400">
                <a:latin typeface="Times New Roman" panose="02020603050405020304" charset="0"/>
              </a:rPr>
              <a:t> Cila makinesi (Yer bakım makinesi). </a:t>
            </a:r>
            <a:endParaRPr lang="en-US" sz="2400">
              <a:latin typeface="Times New Roman" panose="02020603050405020304" charset="0"/>
            </a:endParaRPr>
          </a:p>
          <a:p>
            <a:pPr marL="0" indent="0">
              <a:buNone/>
            </a:pPr>
            <a:endParaRPr lang="en-US" sz="2800">
              <a:latin typeface="Times New Roman" panose="02020603050405020304" charset="0"/>
            </a:endParaRPr>
          </a:p>
          <a:p>
            <a:pPr marL="0" indent="0">
              <a:buNone/>
            </a:pPr>
            <a:r>
              <a:rPr lang="en-US" sz="2800" b="1">
                <a:solidFill>
                  <a:srgbClr val="FF0000"/>
                </a:solidFill>
                <a:latin typeface="Times New Roman" panose="02020603050405020304" charset="0"/>
              </a:rPr>
              <a:t>9. Kat Temizlik Arabası</a:t>
            </a:r>
            <a:r>
              <a:rPr lang="en-US" sz="2800">
                <a:latin typeface="Times New Roman" panose="02020603050405020304" charset="0"/>
              </a:rPr>
              <a:t> </a:t>
            </a:r>
            <a:endParaRPr lang="en-US" sz="2800">
              <a:latin typeface="Times New Roman" panose="02020603050405020304" charset="0"/>
            </a:endParaRPr>
          </a:p>
          <a:p>
            <a:pPr marL="0" indent="0">
              <a:buNone/>
            </a:pPr>
            <a:r>
              <a:rPr lang="en-US" sz="2400">
                <a:latin typeface="Times New Roman" panose="02020603050405020304" charset="0"/>
              </a:rPr>
              <a:t>Odaların temizlenmesinde ve düzenlenmesinde kullanılan malzemelerin yer aldığı araçtır. </a:t>
            </a:r>
            <a:endParaRPr lang="en-US" sz="2400">
              <a:latin typeface="Times New Roman" panose="02020603050405020304" charset="0"/>
            </a:endParaRPr>
          </a:p>
          <a:p>
            <a:endParaRPr lang="en-US" sz="2800">
              <a:latin typeface="Times New Roman" panose="02020603050405020304" charset="0"/>
            </a:endParaRPr>
          </a:p>
          <a:p>
            <a:pPr marL="0" indent="0">
              <a:buNone/>
            </a:pPr>
            <a:r>
              <a:rPr lang="en-US" sz="2800" b="1">
                <a:solidFill>
                  <a:srgbClr val="FF0000"/>
                </a:solidFill>
                <a:latin typeface="Times New Roman" panose="02020603050405020304" charset="0"/>
              </a:rPr>
              <a:t>10. Süngerler </a:t>
            </a:r>
            <a:endParaRPr lang="en-US" sz="2800" b="1">
              <a:solidFill>
                <a:srgbClr val="FF0000"/>
              </a:solidFill>
              <a:latin typeface="Times New Roman" panose="02020603050405020304" charset="0"/>
            </a:endParaRPr>
          </a:p>
          <a:p>
            <a:pPr marL="0" indent="0">
              <a:buNone/>
            </a:pPr>
            <a:r>
              <a:rPr lang="en-US" sz="2400">
                <a:latin typeface="Times New Roman" panose="02020603050405020304" charset="0"/>
              </a:rPr>
              <a:t>Süngerler; gözenekli, su emme özelliği olan, esnek araçlardır. Banyo,  lavabo vb. yerlerin temizliğinde kullanılır. Değişik boyut ve türleri vardır. </a:t>
            </a:r>
            <a:endParaRPr lang="en-US" sz="2400">
              <a:latin typeface="Times New Roman" panose="02020603050405020304" charset="0"/>
            </a:endParaRPr>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2" name="Title 1"/>
          <p:cNvSpPr>
            <a:spLocks noGrp="1"/>
          </p:cNvSpPr>
          <p:nvPr>
            <p:ph type="title"/>
          </p:nvPr>
        </p:nvSpPr>
        <p:spPr>
          <a:xfrm>
            <a:off x="95885" y="190500"/>
            <a:ext cx="12091035" cy="582930"/>
          </a:xfrm>
        </p:spPr>
        <p:txBody>
          <a:bodyPr/>
          <a:p>
            <a:pPr algn="ctr"/>
            <a:r>
              <a:rPr lang="en-US" sz="2800" b="1">
                <a:solidFill>
                  <a:srgbClr val="FF0000"/>
                </a:solidFill>
                <a:latin typeface="Times New Roman" panose="02020603050405020304" charset="0"/>
              </a:rPr>
              <a:t>GEREÇ ÇEŞİTLERİ VE ÖZELLİKLERİ </a:t>
            </a:r>
            <a:endParaRPr lang="en-US" sz="2800" b="1">
              <a:solidFill>
                <a:srgbClr val="FF0000"/>
              </a:solidFill>
              <a:latin typeface="Times New Roman" panose="02020603050405020304" charset="0"/>
            </a:endParaRPr>
          </a:p>
        </p:txBody>
      </p:sp>
      <p:sp>
        <p:nvSpPr>
          <p:cNvPr id="3" name="Content Placeholder 2"/>
          <p:cNvSpPr>
            <a:spLocks noGrp="1"/>
          </p:cNvSpPr>
          <p:nvPr>
            <p:ph idx="1"/>
          </p:nvPr>
        </p:nvSpPr>
        <p:spPr>
          <a:xfrm>
            <a:off x="95885" y="978535"/>
            <a:ext cx="12000230" cy="5813425"/>
          </a:xfrm>
        </p:spPr>
        <p:txBody>
          <a:bodyPr/>
          <a:p>
            <a:pPr marL="0" indent="0">
              <a:buNone/>
            </a:pPr>
            <a:r>
              <a:rPr lang="en-US" sz="2800" b="1">
                <a:solidFill>
                  <a:srgbClr val="FF0000"/>
                </a:solidFill>
                <a:latin typeface="Times New Roman" panose="02020603050405020304" charset="0"/>
              </a:rPr>
              <a:t>1. Genel Temizlik Gereçleri ve Çeşitleri </a:t>
            </a:r>
            <a:endParaRPr lang="en-US" sz="2800" b="1">
              <a:solidFill>
                <a:srgbClr val="FF0000"/>
              </a:solidFill>
              <a:latin typeface="Times New Roman" panose="02020603050405020304" charset="0"/>
            </a:endParaRPr>
          </a:p>
          <a:p>
            <a:pPr marL="0" indent="0">
              <a:buNone/>
            </a:pPr>
            <a:endParaRPr lang="en-US" sz="2400" b="1">
              <a:solidFill>
                <a:srgbClr val="FF0000"/>
              </a:solidFill>
              <a:latin typeface="Times New Roman" panose="02020603050405020304" charset="0"/>
            </a:endParaRPr>
          </a:p>
          <a:p>
            <a:pPr marL="0" indent="0">
              <a:buNone/>
            </a:pPr>
            <a:r>
              <a:rPr lang="en-US" sz="2400">
                <a:latin typeface="Times New Roman" panose="02020603050405020304" charset="0"/>
              </a:rPr>
              <a:t>Genel temizlik maddeleri; her türlü sert yüzeyin temizliğinde kullanılan maddelerdir. Banyo, küvet, fayans gibi yüzeylerin temizliğinde kullanılabilirler. Kullanma talimatına uyulmalıdır.  </a:t>
            </a:r>
            <a:endParaRPr lang="en-US" sz="2400">
              <a:latin typeface="Times New Roman" panose="02020603050405020304" charset="0"/>
            </a:endParaRPr>
          </a:p>
          <a:p>
            <a:pPr marL="0" indent="0">
              <a:buNone/>
            </a:pPr>
            <a:r>
              <a:rPr lang="en-US" sz="2400">
                <a:latin typeface="Times New Roman" panose="02020603050405020304" charset="0"/>
              </a:rPr>
              <a:t>Deterjanlar; krem, toz ve sıvı halde bulunurlar. Suları fazla kireçli bölgelerde en iyi temizleyici olarak kullanılırlar. Kullanma talimatına uyulmalı ve kullandıktan sonra çalışılan bölge bol su ile durulanmalıdır.</a:t>
            </a:r>
            <a:endParaRPr lang="en-US" sz="2400">
              <a:latin typeface="Times New Roman" panose="02020603050405020304" charset="0"/>
            </a:endParaRPr>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p:sp>
        <p:nvSpPr>
          <p:cNvPr id="3" name="Content Placeholder 2"/>
          <p:cNvSpPr>
            <a:spLocks noGrp="1"/>
          </p:cNvSpPr>
          <p:nvPr>
            <p:ph idx="1"/>
          </p:nvPr>
        </p:nvSpPr>
        <p:spPr>
          <a:xfrm>
            <a:off x="95885" y="147955"/>
            <a:ext cx="12029440" cy="6629400"/>
          </a:xfrm>
        </p:spPr>
        <p:txBody>
          <a:bodyPr/>
          <a:p>
            <a:pPr marL="0" indent="0">
              <a:buNone/>
            </a:pPr>
            <a:r>
              <a:rPr lang="en-US" sz="2800" b="1">
                <a:solidFill>
                  <a:srgbClr val="FF0000"/>
                </a:solidFill>
                <a:latin typeface="Times New Roman" panose="02020603050405020304" charset="0"/>
              </a:rPr>
              <a:t>2. Özel Temizlik Gereçleri </a:t>
            </a:r>
            <a:endParaRPr lang="en-US" sz="2800" b="1">
              <a:solidFill>
                <a:srgbClr val="FF0000"/>
              </a:solidFill>
              <a:latin typeface="Times New Roman" panose="02020603050405020304" charset="0"/>
            </a:endParaRPr>
          </a:p>
          <a:p>
            <a:pPr marL="0" indent="0">
              <a:buNone/>
            </a:pPr>
            <a:r>
              <a:rPr lang="en-US" sz="2400">
                <a:latin typeface="Times New Roman" panose="02020603050405020304" charset="0"/>
              </a:rPr>
              <a:t>Pirinç, bakır ve gümüş gibi yüzeylerin temizliğinde kullanılan, kirleri yok etmesinin yanında, parlaklık kazandıran kimyasal maddelerdir. Piyasada çeşitli isimlerde satılmaktadır. Ovularak kullanılır. </a:t>
            </a:r>
            <a:endParaRPr lang="en-US" sz="2400">
              <a:latin typeface="Times New Roman" panose="02020603050405020304" charset="0"/>
            </a:endParaRPr>
          </a:p>
          <a:p>
            <a:pPr marL="0" indent="0">
              <a:buNone/>
            </a:pPr>
            <a:endParaRPr lang="en-US" sz="2800">
              <a:latin typeface="Times New Roman" panose="02020603050405020304" charset="0"/>
            </a:endParaRPr>
          </a:p>
          <a:p>
            <a:pPr marL="0" indent="0">
              <a:buNone/>
            </a:pPr>
            <a:r>
              <a:rPr lang="en-US" sz="2800" b="1">
                <a:solidFill>
                  <a:srgbClr val="FF0000"/>
                </a:solidFill>
                <a:latin typeface="Times New Roman" panose="02020603050405020304" charset="0"/>
              </a:rPr>
              <a:t>3. Dezenfektanlar </a:t>
            </a:r>
            <a:endParaRPr lang="en-US" sz="2800" b="1">
              <a:solidFill>
                <a:srgbClr val="FF0000"/>
              </a:solidFill>
              <a:latin typeface="Times New Roman" panose="02020603050405020304" charset="0"/>
            </a:endParaRPr>
          </a:p>
          <a:p>
            <a:pPr marL="0" indent="0">
              <a:buNone/>
            </a:pPr>
            <a:r>
              <a:rPr lang="en-US" sz="2400">
                <a:latin typeface="Times New Roman" panose="02020603050405020304" charset="0"/>
              </a:rPr>
              <a:t>Dezenfeksiyon yüzeydeki mikro organizmaların öldürülmesi veya engellenmesi işlemidir. Dezenfektanlar hem temizleme hem de dezenfekte işlemi yapar. Halk arasında çamaşır suyu olarak bilinen klorlu ağartıcılar, beyazlatıcı ve mikrop öldürücü özelliği olan bir maddedir. Kireç kaymağı, javel suyu, labarak suyu, çamaşır sodası, tuz ruhu, sirke, sudrostik, amonyak birer dezenfektandır. </a:t>
            </a:r>
            <a:endParaRPr lang="en-US" sz="2400">
              <a:latin typeface="Times New Roman" panose="02020603050405020304" charset="0"/>
            </a:endParaRPr>
          </a:p>
        </p:txBody>
      </p:sp>
    </p:spTree>
  </p:cSld>
  <p:clrMapOvr>
    <a:masterClrMapping/>
  </p:clrMapOvr>
</p:sld>
</file>

<file path=ppt/theme/theme1.xml><?xml version="1.0" encoding="utf-8"?>
<a:theme xmlns:a="http://schemas.openxmlformats.org/drawingml/2006/main" name="Blue Waves">
  <a:themeElements>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fontScheme name="Blue Waves">
      <a:majorFont>
        <a:latin typeface="Arial"/>
        <a:ea typeface="SimSun"/>
        <a:cs typeface=""/>
      </a:majorFont>
      <a:minorFont>
        <a:latin typeface="Arial"/>
        <a:ea typeface="SimSun"/>
        <a:cs typeface=""/>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sp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spDef>
    <a:lnDef>
      <a:spPr bwMode="auto">
        <a:xfrm>
          <a:off x="0" y="0"/>
          <a:ext cx="1" cy="1"/>
        </a:xfrm>
        <a:custGeom>
          <a:avLst/>
          <a:gdLst/>
          <a:ahLst/>
          <a:cxnLst/>
          <a:rect l="0" t="0" r="0" b="0"/>
          <a:pathLst/>
        </a:custGeom>
        <a:gradFill rotWithShape="0">
          <a:gsLst>
            <a:gs pos="0">
              <a:schemeClr val="accent1"/>
            </a:gs>
            <a:gs pos="100000">
              <a:schemeClr val="accent2"/>
            </a:gs>
          </a:gsLst>
          <a:lin ang="5400000" scaled="1"/>
        </a:gradFill>
        <a:ln w="9525" cap="flat" cmpd="sng" algn="ctr">
          <a:solidFill>
            <a:schemeClr val="accent1"/>
          </a:solidFill>
          <a:prstDash val="solid"/>
          <a:round/>
          <a:headEnd type="none" w="med" len="med"/>
          <a:tailEnd type="none" w="med" len="med"/>
        </a:ln>
      </a:spPr>
      <a:bodyPr vert="horz" wrap="none" lIns="91440" tIns="45720" rIns="91440" bIns="45720" numCol="1" anchor="ctr" anchorCtr="0" compatLnSpc="1"/>
      <a:lstStyle>
        <a:defPPr marL="0" marR="0" indent="0" algn="l" defTabSz="914400" rtl="0" eaLnBrk="1" fontAlgn="base" latinLnBrk="0" hangingPunct="1">
          <a:lnSpc>
            <a:spcPct val="100000"/>
          </a:lnSpc>
          <a:spcBef>
            <a:spcPct val="0"/>
          </a:spcBef>
          <a:spcAft>
            <a:spcPct val="0"/>
          </a:spcAft>
          <a:buClrTx/>
          <a:buSzTx/>
          <a:buFontTx/>
          <a:buNone/>
          <a:defRPr kumimoji="0" lang="zh-CN" altLang="en-US" sz="1800" b="0" i="0" u="none" strike="noStrike" cap="none" normalizeH="0" baseline="0" smtClean="0">
            <a:ln>
              <a:noFill/>
            </a:ln>
            <a:solidFill>
              <a:schemeClr val="tx1"/>
            </a:solidFill>
            <a:effectLst/>
            <a:latin typeface="Arial" panose="020B0604020202020204" pitchFamily="34" charset="0"/>
            <a:ea typeface="SimSun" panose="02010600030101010101" pitchFamily="2" charset="-122"/>
          </a:defRPr>
        </a:defPPr>
      </a:lstStyle>
    </a:lnDef>
  </a:objectDefaults>
  <a:extraClrSchemeLst>
    <a:extraClrScheme>
      <a:clrScheme name="Blue Waves 1">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clrMap bg1="lt1" tx1="dk1" bg2="lt2" tx2="dk2" accent1="accent1" accent2="accent2" accent3="accent3" accent4="accent4" accent5="accent5" accent6="accent6" hlink="hlink" folHlink="folHlink"/>
    </a:extraClrScheme>
    <a:extraClrScheme>
      <a:clrScheme name="Blue Waves 2">
        <a:dk1>
          <a:srgbClr val="000000"/>
        </a:dk1>
        <a:lt1>
          <a:srgbClr val="FFFFFF"/>
        </a:lt1>
        <a:dk2>
          <a:srgbClr val="000000"/>
        </a:dk2>
        <a:lt2>
          <a:srgbClr val="969696"/>
        </a:lt2>
        <a:accent1>
          <a:srgbClr val="FBDF53"/>
        </a:accent1>
        <a:accent2>
          <a:srgbClr val="FF9966"/>
        </a:accent2>
        <a:accent3>
          <a:srgbClr val="FFFFFF"/>
        </a:accent3>
        <a:accent4>
          <a:srgbClr val="000000"/>
        </a:accent4>
        <a:accent5>
          <a:srgbClr val="FDECB3"/>
        </a:accent5>
        <a:accent6>
          <a:srgbClr val="E78A5C"/>
        </a:accent6>
        <a:hlink>
          <a:srgbClr val="CC3300"/>
        </a:hlink>
        <a:folHlink>
          <a:srgbClr val="996600"/>
        </a:folHlink>
      </a:clrScheme>
      <a:clrMap bg1="lt1" tx1="dk1" bg2="lt2" tx2="dk2" accent1="accent1" accent2="accent2" accent3="accent3" accent4="accent4" accent5="accent5" accent6="accent6" hlink="hlink" folHlink="folHlink"/>
    </a:extraClrScheme>
    <a:extraClrScheme>
      <a:clrScheme name="Blue Waves 3">
        <a:dk1>
          <a:srgbClr val="000000"/>
        </a:dk1>
        <a:lt1>
          <a:srgbClr val="FFFFFF"/>
        </a:lt1>
        <a:dk2>
          <a:srgbClr val="000000"/>
        </a:dk2>
        <a:lt2>
          <a:srgbClr val="808080"/>
        </a:lt2>
        <a:accent1>
          <a:srgbClr val="99CCFF"/>
        </a:accent1>
        <a:accent2>
          <a:srgbClr val="CCCCFF"/>
        </a:accent2>
        <a:accent3>
          <a:srgbClr val="FFFFFF"/>
        </a:accent3>
        <a:accent4>
          <a:srgbClr val="000000"/>
        </a:accent4>
        <a:accent5>
          <a:srgbClr val="CAE2FF"/>
        </a:accent5>
        <a:accent6>
          <a:srgbClr val="B9B9E7"/>
        </a:accent6>
        <a:hlink>
          <a:srgbClr val="3333CC"/>
        </a:hlink>
        <a:folHlink>
          <a:srgbClr val="AF67FF"/>
        </a:folHlink>
      </a:clrScheme>
      <a:clrMap bg1="lt1" tx1="dk1" bg2="lt2" tx2="dk2" accent1="accent1" accent2="accent2" accent3="accent3" accent4="accent4" accent5="accent5" accent6="accent6" hlink="hlink" folHlink="folHlink"/>
    </a:extraClrScheme>
    <a:extraClrScheme>
      <a:clrScheme name="Blue Waves 4">
        <a:dk1>
          <a:srgbClr val="000000"/>
        </a:dk1>
        <a:lt1>
          <a:srgbClr val="DEF6F1"/>
        </a:lt1>
        <a:dk2>
          <a:srgbClr val="000000"/>
        </a:dk2>
        <a:lt2>
          <a:srgbClr val="969696"/>
        </a:lt2>
        <a:accent1>
          <a:srgbClr val="FFFFFF"/>
        </a:accent1>
        <a:accent2>
          <a:srgbClr val="8DC6FF"/>
        </a:accent2>
        <a:accent3>
          <a:srgbClr val="ECFAF7"/>
        </a:accent3>
        <a:accent4>
          <a:srgbClr val="000000"/>
        </a:accent4>
        <a:accent5>
          <a:srgbClr val="FFFFFF"/>
        </a:accent5>
        <a:accent6>
          <a:srgbClr val="7FB3E7"/>
        </a:accent6>
        <a:hlink>
          <a:srgbClr val="0066CC"/>
        </a:hlink>
        <a:folHlink>
          <a:srgbClr val="00A800"/>
        </a:folHlink>
      </a:clrScheme>
      <a:clrMap bg1="lt1" tx1="dk1" bg2="lt2" tx2="dk2" accent1="accent1" accent2="accent2" accent3="accent3" accent4="accent4" accent5="accent5" accent6="accent6" hlink="hlink" folHlink="folHlink"/>
    </a:extraClrScheme>
    <a:extraClrScheme>
      <a:clrScheme name="Blue Waves 5">
        <a:dk1>
          <a:srgbClr val="000000"/>
        </a:dk1>
        <a:lt1>
          <a:srgbClr val="FFFFD9"/>
        </a:lt1>
        <a:dk2>
          <a:srgbClr val="000000"/>
        </a:dk2>
        <a:lt2>
          <a:srgbClr val="777777"/>
        </a:lt2>
        <a:accent1>
          <a:srgbClr val="FFFFF7"/>
        </a:accent1>
        <a:accent2>
          <a:srgbClr val="33CCCC"/>
        </a:accent2>
        <a:accent3>
          <a:srgbClr val="FFFFE9"/>
        </a:accent3>
        <a:accent4>
          <a:srgbClr val="000000"/>
        </a:accent4>
        <a:accent5>
          <a:srgbClr val="FFFFFA"/>
        </a:accent5>
        <a:accent6>
          <a:srgbClr val="2DB9B9"/>
        </a:accent6>
        <a:hlink>
          <a:srgbClr val="FF5050"/>
        </a:hlink>
        <a:folHlink>
          <a:srgbClr val="FF9900"/>
        </a:folHlink>
      </a:clrScheme>
      <a:clrMap bg1="lt1" tx1="dk1" bg2="lt2" tx2="dk2" accent1="accent1" accent2="accent2" accent3="accent3" accent4="accent4" accent5="accent5" accent6="accent6" hlink="hlink" folHlink="folHlink"/>
    </a:extraClrScheme>
    <a:extraClrScheme>
      <a:clrScheme name="Blue Waves 6">
        <a:dk1>
          <a:srgbClr val="005A58"/>
        </a:dk1>
        <a:lt1>
          <a:srgbClr val="FFFFFF"/>
        </a:lt1>
        <a:dk2>
          <a:srgbClr val="008080"/>
        </a:dk2>
        <a:lt2>
          <a:srgbClr val="FFFF99"/>
        </a:lt2>
        <a:accent1>
          <a:srgbClr val="006462"/>
        </a:accent1>
        <a:accent2>
          <a:srgbClr val="6D6FC7"/>
        </a:accent2>
        <a:accent3>
          <a:srgbClr val="AAC0C0"/>
        </a:accent3>
        <a:accent4>
          <a:srgbClr val="DADADA"/>
        </a:accent4>
        <a:accent5>
          <a:srgbClr val="AAB8B7"/>
        </a:accent5>
        <a:accent6>
          <a:srgbClr val="6264B4"/>
        </a:accent6>
        <a:hlink>
          <a:srgbClr val="00FFFF"/>
        </a:hlink>
        <a:folHlink>
          <a:srgbClr val="00FF00"/>
        </a:folHlink>
      </a:clrScheme>
      <a:clrMap bg1="dk2" tx1="lt1" bg2="dk1" tx2="lt2" accent1="accent1" accent2="accent2" accent3="accent3" accent4="accent4" accent5="accent5" accent6="accent6" hlink="hlink" folHlink="folHlink"/>
    </a:extraClrScheme>
    <a:extraClrScheme>
      <a:clrScheme name="Blue Waves 7">
        <a:dk1>
          <a:srgbClr val="5C1F00"/>
        </a:dk1>
        <a:lt1>
          <a:srgbClr val="FFFFFF"/>
        </a:lt1>
        <a:dk2>
          <a:srgbClr val="800000"/>
        </a:dk2>
        <a:lt2>
          <a:srgbClr val="DFD293"/>
        </a:lt2>
        <a:accent1>
          <a:srgbClr val="CC3300"/>
        </a:accent1>
        <a:accent2>
          <a:srgbClr val="BE7960"/>
        </a:accent2>
        <a:accent3>
          <a:srgbClr val="C0AAAA"/>
        </a:accent3>
        <a:accent4>
          <a:srgbClr val="DADADA"/>
        </a:accent4>
        <a:accent5>
          <a:srgbClr val="E2ADAA"/>
        </a:accent5>
        <a:accent6>
          <a:srgbClr val="AC6D56"/>
        </a:accent6>
        <a:hlink>
          <a:srgbClr val="FFFF99"/>
        </a:hlink>
        <a:folHlink>
          <a:srgbClr val="D3A219"/>
        </a:folHlink>
      </a:clrScheme>
      <a:clrMap bg1="dk2" tx1="lt1" bg2="dk1" tx2="lt2" accent1="accent1" accent2="accent2" accent3="accent3" accent4="accent4" accent5="accent5" accent6="accent6" hlink="hlink" folHlink="folHlink"/>
    </a:extraClrScheme>
    <a:extraClrScheme>
      <a:clrScheme name="Blue Waves 8">
        <a:dk1>
          <a:srgbClr val="003366"/>
        </a:dk1>
        <a:lt1>
          <a:srgbClr val="FFFFFF"/>
        </a:lt1>
        <a:dk2>
          <a:srgbClr val="000099"/>
        </a:dk2>
        <a:lt2>
          <a:srgbClr val="CCFFFF"/>
        </a:lt2>
        <a:accent1>
          <a:srgbClr val="3366CC"/>
        </a:accent1>
        <a:accent2>
          <a:srgbClr val="00B000"/>
        </a:accent2>
        <a:accent3>
          <a:srgbClr val="AAAACA"/>
        </a:accent3>
        <a:accent4>
          <a:srgbClr val="DADADA"/>
        </a:accent4>
        <a:accent5>
          <a:srgbClr val="ADB8E2"/>
        </a:accent5>
        <a:accent6>
          <a:srgbClr val="009F00"/>
        </a:accent6>
        <a:hlink>
          <a:srgbClr val="66CCFF"/>
        </a:hlink>
        <a:folHlink>
          <a:srgbClr val="FFE701"/>
        </a:folHlink>
      </a:clrScheme>
      <a:clrMap bg1="dk2" tx1="lt1" bg2="dk1" tx2="lt2" accent1="accent1" accent2="accent2" accent3="accent3" accent4="accent4" accent5="accent5" accent6="accent6" hlink="hlink" folHlink="folHlink"/>
    </a:extraClrScheme>
    <a:extraClrScheme>
      <a:clrScheme name="Blue Waves 9">
        <a:dk1>
          <a:srgbClr val="336699"/>
        </a:dk1>
        <a:lt1>
          <a:srgbClr val="FFFFFF"/>
        </a:lt1>
        <a:dk2>
          <a:srgbClr val="000000"/>
        </a:dk2>
        <a:lt2>
          <a:srgbClr val="E3EBF1"/>
        </a:lt2>
        <a:accent1>
          <a:srgbClr val="003399"/>
        </a:accent1>
        <a:accent2>
          <a:srgbClr val="468A4B"/>
        </a:accent2>
        <a:accent3>
          <a:srgbClr val="AAAAAA"/>
        </a:accent3>
        <a:accent4>
          <a:srgbClr val="DADADA"/>
        </a:accent4>
        <a:accent5>
          <a:srgbClr val="AAADCA"/>
        </a:accent5>
        <a:accent6>
          <a:srgbClr val="3F7D43"/>
        </a:accent6>
        <a:hlink>
          <a:srgbClr val="66CCFF"/>
        </a:hlink>
        <a:folHlink>
          <a:srgbClr val="F0E500"/>
        </a:folHlink>
      </a:clrScheme>
      <a:clrMap bg1="dk2" tx1="lt1" bg2="dk1" tx2="lt2" accent1="accent1" accent2="accent2" accent3="accent3" accent4="accent4" accent5="accent5" accent6="accent6" hlink="hlink" folHlink="folHlink"/>
    </a:extraClrScheme>
    <a:extraClrScheme>
      <a:clrScheme name="Blue Waves 10">
        <a:dk1>
          <a:srgbClr val="777777"/>
        </a:dk1>
        <a:lt1>
          <a:srgbClr val="FFFFFF"/>
        </a:lt1>
        <a:dk2>
          <a:srgbClr val="686B5D"/>
        </a:dk2>
        <a:lt2>
          <a:srgbClr val="D1D1CB"/>
        </a:lt2>
        <a:accent1>
          <a:srgbClr val="909082"/>
        </a:accent1>
        <a:accent2>
          <a:srgbClr val="809EA8"/>
        </a:accent2>
        <a:accent3>
          <a:srgbClr val="B9BAB6"/>
        </a:accent3>
        <a:accent4>
          <a:srgbClr val="DADADA"/>
        </a:accent4>
        <a:accent5>
          <a:srgbClr val="C6C6C1"/>
        </a:accent5>
        <a:accent6>
          <a:srgbClr val="738F98"/>
        </a:accent6>
        <a:hlink>
          <a:srgbClr val="FFCC66"/>
        </a:hlink>
        <a:folHlink>
          <a:srgbClr val="E9DCB9"/>
        </a:folHlink>
      </a:clrScheme>
      <a:clrMap bg1="dk2" tx1="lt1" bg2="dk1" tx2="lt2" accent1="accent1" accent2="accent2" accent3="accent3" accent4="accent4" accent5="accent5" accent6="accent6" hlink="hlink" folHlink="folHlink"/>
    </a:extraClrScheme>
    <a:extraClrScheme>
      <a:clrScheme name="Blue Waves 11">
        <a:dk1>
          <a:srgbClr val="3E3E5C"/>
        </a:dk1>
        <a:lt1>
          <a:srgbClr val="FFFFFF"/>
        </a:lt1>
        <a:dk2>
          <a:srgbClr val="666699"/>
        </a:dk2>
        <a:lt2>
          <a:srgbClr val="FFFFFF"/>
        </a:lt2>
        <a:accent1>
          <a:srgbClr val="60597B"/>
        </a:accent1>
        <a:accent2>
          <a:srgbClr val="6666FF"/>
        </a:accent2>
        <a:accent3>
          <a:srgbClr val="B8B8CA"/>
        </a:accent3>
        <a:accent4>
          <a:srgbClr val="DADADA"/>
        </a:accent4>
        <a:accent5>
          <a:srgbClr val="B6B5BF"/>
        </a:accent5>
        <a:accent6>
          <a:srgbClr val="5C5CE7"/>
        </a:accent6>
        <a:hlink>
          <a:srgbClr val="99CCFF"/>
        </a:hlink>
        <a:folHlink>
          <a:srgbClr val="FFFF99"/>
        </a:folHlink>
      </a:clrScheme>
      <a:clrMap bg1="dk2" tx1="lt1" bg2="dk1" tx2="lt2" accent1="accent1" accent2="accent2" accent3="accent3" accent4="accent4" accent5="accent5" accent6="accent6" hlink="hlink" folHlink="folHlink"/>
    </a:extraClrScheme>
    <a:extraClrScheme>
      <a:clrScheme name="Blue Waves 12">
        <a:dk1>
          <a:srgbClr val="2D2015"/>
        </a:dk1>
        <a:lt1>
          <a:srgbClr val="FFFFFF"/>
        </a:lt1>
        <a:dk2>
          <a:srgbClr val="523E26"/>
        </a:dk2>
        <a:lt2>
          <a:srgbClr val="DFC08D"/>
        </a:lt2>
        <a:accent1>
          <a:srgbClr val="8C7B70"/>
        </a:accent1>
        <a:accent2>
          <a:srgbClr val="8F5F2F"/>
        </a:accent2>
        <a:accent3>
          <a:srgbClr val="B3AFAC"/>
        </a:accent3>
        <a:accent4>
          <a:srgbClr val="DADADA"/>
        </a:accent4>
        <a:accent5>
          <a:srgbClr val="C5BFBB"/>
        </a:accent5>
        <a:accent6>
          <a:srgbClr val="81552A"/>
        </a:accent6>
        <a:hlink>
          <a:srgbClr val="CCB400"/>
        </a:hlink>
        <a:folHlink>
          <a:srgbClr val="8C9EA0"/>
        </a:folHlink>
      </a:clrScheme>
      <a:clrMap bg1="dk2" tx1="lt1" bg2="dk1" tx2="lt2" accent1="accent1" accent2="accent2" accent3="accent3" accent4="accent4" accent5="accent5" accent6="accent6" hlink="hlink" folHlink="folHlink"/>
    </a:extraClrScheme>
    <a:extraClrScheme>
      <a:clrScheme name="Blue Waves 13">
        <a:dk1>
          <a:srgbClr val="000000"/>
        </a:dk1>
        <a:lt1>
          <a:srgbClr val="FFFFFF"/>
        </a:lt1>
        <a:dk2>
          <a:srgbClr val="000000"/>
        </a:dk2>
        <a:lt2>
          <a:srgbClr val="969696"/>
        </a:lt2>
        <a:accent1>
          <a:srgbClr val="0066CC"/>
        </a:accent1>
        <a:accent2>
          <a:srgbClr val="3399FF"/>
        </a:accent2>
        <a:accent3>
          <a:srgbClr val="FFFFFF"/>
        </a:accent3>
        <a:accent4>
          <a:srgbClr val="000000"/>
        </a:accent4>
        <a:accent5>
          <a:srgbClr val="AAB8E2"/>
        </a:accent5>
        <a:accent6>
          <a:srgbClr val="2D8AE7"/>
        </a:accent6>
        <a:hlink>
          <a:srgbClr val="CC3300"/>
        </a:hlink>
        <a:folHlink>
          <a:srgbClr val="996600"/>
        </a:folHlink>
      </a:clrScheme>
      <a:clrMap bg1="lt1" tx1="dk1" bg2="lt2" tx2="dk2" accent1="accent1" accent2="accent2" accent3="accent3" accent4="accent4" accent5="accent5" accent6="accent6" hlink="hlink" folHlink="folHlink"/>
    </a:extraClrScheme>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5156</Words>
  <Application>WPS Presentation</Application>
  <PresentationFormat>Widescreen</PresentationFormat>
  <Paragraphs>82</Paragraphs>
  <Slides>12</Slides>
  <Notes>0</Notes>
  <HiddenSlides>0</HiddenSlides>
  <MMClips>0</MMClips>
  <ScaleCrop>false</ScaleCrop>
  <HeadingPairs>
    <vt:vector size="6" baseType="variant">
      <vt:variant>
        <vt:lpstr>已用的字体</vt:lpstr>
      </vt:variant>
      <vt:variant>
        <vt:i4>8</vt:i4>
      </vt:variant>
      <vt:variant>
        <vt:lpstr>主题</vt:lpstr>
      </vt:variant>
      <vt:variant>
        <vt:i4>1</vt:i4>
      </vt:variant>
      <vt:variant>
        <vt:lpstr>幻灯片标题</vt:lpstr>
      </vt:variant>
      <vt:variant>
        <vt:i4>12</vt:i4>
      </vt:variant>
    </vt:vector>
  </HeadingPairs>
  <TitlesOfParts>
    <vt:vector size="21" baseType="lpstr">
      <vt:lpstr>Arial</vt:lpstr>
      <vt:lpstr>SimSun</vt:lpstr>
      <vt:lpstr>Wingdings</vt:lpstr>
      <vt:lpstr>Times New Roman</vt:lpstr>
      <vt:lpstr>Microsoft YaHei</vt:lpstr>
      <vt:lpstr/>
      <vt:lpstr>Arial Unicode MS</vt:lpstr>
      <vt:lpstr>Calibri</vt:lpstr>
      <vt:lpstr>Blue Waves</vt:lpstr>
      <vt:lpstr>KAT HİZMETLERİ YÖNETİMİ</vt:lpstr>
      <vt:lpstr>PowerPoint 演示文稿</vt:lpstr>
      <vt:lpstr>KAT HİZMETLERİ DEPARTMANINDA KULLANILAN ARAÇ GEREÇLER VE ÖNEMİ </vt:lpstr>
      <vt:lpstr>ARAÇ ÇEŞİTLERİ VE ÖZELLİKLERİ </vt:lpstr>
      <vt:lpstr>PowerPoint 演示文稿</vt:lpstr>
      <vt:lpstr>PowerPoint 演示文稿</vt:lpstr>
      <vt:lpstr>PowerPoint 演示文稿</vt:lpstr>
      <vt:lpstr>GEREÇ ÇEŞİTLERİ VE ÖZELLİKLERİ </vt:lpstr>
      <vt:lpstr>PowerPoint 演示文稿</vt:lpstr>
      <vt:lpstr>PowerPoint 演示文稿</vt:lpstr>
      <vt:lpstr>PowerPoint 演示文稿</vt:lpstr>
      <vt:lpstr>PowerPoint 演示文稿</vt:lpstr>
    </vt:vector>
  </TitlesOfParts>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KAT HİZMETLERİ YÖNETİMİ</dc:title>
  <dc:creator>ali</dc:creator>
  <cp:lastModifiedBy>ali</cp:lastModifiedBy>
  <cp:revision>4</cp:revision>
  <dcterms:created xsi:type="dcterms:W3CDTF">2018-01-28T11:55:00Z</dcterms:created>
  <dcterms:modified xsi:type="dcterms:W3CDTF">2018-02-16T11:51:47Z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KSOProductBuildVer">
    <vt:lpwstr>1033-10.2.0.5965</vt:lpwstr>
  </property>
</Properties>
</file>