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52052-9DB1-43C6-90EB-A7EF66C0531C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5B60E-A53B-4A5C-AACE-B176216AD16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MAKRO İKTİSAT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</a:p>
          <a:p>
            <a:r>
              <a:rPr lang="tr-TR" dirty="0" smtClean="0"/>
              <a:t>IS-LM MODELİ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 Piyasası Dengesi Ve IS Eğrisi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 eğrisi mal ve hizmet piyasasında Yatırım-Tasarruf eşitliğinin sağlandığı faiz oranları ve denge gelir seviyelerini birleştiren noktaların geometrik yeridir. Mal piyasasının dengede olduğu noktalar IS eğrisi üzerindedir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 Piyasası Dengesi Ve IS Eğrisi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Y=kh (A0 - bi); kh.A0 - kh.bi ; IS DENKLEMİ</a:t>
            </a:r>
          </a:p>
          <a:p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ERİVATION OF IS CURVE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604838" y="0"/>
            <a:ext cx="79327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 EĞRİSİ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Faiz düzeyi düştükçe yatırımlar artar.</a:t>
            </a:r>
          </a:p>
          <a:p>
            <a:r>
              <a:rPr lang="tr-TR" dirty="0" smtClean="0"/>
              <a:t>Bunun sonucunda planlanan harcama artacağı için toplam harcama doğrusu yukarı kayar.</a:t>
            </a:r>
          </a:p>
          <a:p>
            <a:r>
              <a:rPr lang="tr-TR" dirty="0" smtClean="0"/>
              <a:t>Yeni denge oluşur.</a:t>
            </a:r>
          </a:p>
          <a:p>
            <a:r>
              <a:rPr lang="tr-TR" dirty="0" smtClean="0"/>
              <a:t>İşte IS eğrisi,</a:t>
            </a:r>
          </a:p>
          <a:p>
            <a:r>
              <a:rPr lang="tr-TR" dirty="0" smtClean="0"/>
              <a:t>Bu şekilde mal piyasasının dengede olduğu faiz hasıla düzeyi bileşimlerinin geometrik yeridir.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 Eğrisinin Eğimi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 IS eğrisinin eğimi negatiftir. Zira faiz oranının yükselmesi yatırımların karlılık oranını düşüreceğinden yatırım harcamalarını ve toplam talebi azaltır. Toplam talebin azalması ise denge gelir düzeyini düşürür.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 IS eğrisinin dik veya yatık oluşu yatırımların faiz oranına duyarlılığına ve çoğaltan katsayısına bağlıdır. </a:t>
            </a:r>
          </a:p>
          <a:p>
            <a:r>
              <a:rPr lang="tr-TR" dirty="0" smtClean="0"/>
              <a:t>Yatırımların faize duyarlığı arttıkça ve çarpanbüyüdükçe IS yatıklaşır, </a:t>
            </a:r>
          </a:p>
          <a:p>
            <a:r>
              <a:rPr lang="tr-TR" dirty="0" smtClean="0"/>
              <a:t>aksine faiz oranına duyarlılığı ve çoğaltan katsayısı küçüldükçe IS dikleşir.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 EĞRİSİNİN KONUMU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Otonom harcamalardaki bir artış, çoğaltana bağlı olarak IS eğrisini sağa kaydırır. Otonom harcamalardaki bir azalma ise IS eğrisini sola kaydıracaktır. IS eğrisindeki kayma çoğaltan ile otonom harcamalardaki değişmenin çarpımına eşittir.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207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MAKRO İKTİSAT</vt:lpstr>
      <vt:lpstr>Mal Piyasası Dengesi Ve IS Eğrisi </vt:lpstr>
      <vt:lpstr>Mal Piyasası Dengesi Ve IS Eğrisi </vt:lpstr>
      <vt:lpstr>Slide 4</vt:lpstr>
      <vt:lpstr>IS EĞRİSİ</vt:lpstr>
      <vt:lpstr>IS Eğrisinin Eğimi</vt:lpstr>
      <vt:lpstr>Slide 7</vt:lpstr>
      <vt:lpstr>IS EĞRİSİNİN KONUMU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 İKTİSAT</dc:title>
  <dc:creator>Tuğba&amp;Cihan</dc:creator>
  <cp:lastModifiedBy>Tuğba&amp;Cihan</cp:lastModifiedBy>
  <cp:revision>1</cp:revision>
  <dcterms:created xsi:type="dcterms:W3CDTF">2020-05-08T14:40:17Z</dcterms:created>
  <dcterms:modified xsi:type="dcterms:W3CDTF">2020-05-08T14:43:27Z</dcterms:modified>
</cp:coreProperties>
</file>