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565" r:id="rId2"/>
    <p:sldId id="56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Alkol ve alkollü içeceklerin üretimi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003232" cy="4104496"/>
          </a:xfrm>
        </p:spPr>
        <p:txBody>
          <a:bodyPr/>
          <a:lstStyle/>
          <a:p>
            <a:r>
              <a:rPr lang="tr-TR" dirty="0" smtClean="0"/>
              <a:t>Alkollü içecekler, mayalar tarafından şekerin etanol ve CO</a:t>
            </a:r>
            <a:r>
              <a:rPr lang="tr-TR" baseline="-25000" dirty="0" smtClean="0"/>
              <a:t>2</a:t>
            </a:r>
            <a:r>
              <a:rPr lang="tr-TR" dirty="0" smtClean="0"/>
              <a:t>’e fermentasyonu yoluyla üretilir. </a:t>
            </a:r>
          </a:p>
          <a:p>
            <a:r>
              <a:rPr lang="tr-TR" dirty="0" smtClean="0"/>
              <a:t>Şarap üzüm suyundan, bira tahıl maltından ve distile içkiler fermente çözeltilerin distilasyonu sonucu üretilirler. </a:t>
            </a:r>
          </a:p>
          <a:p>
            <a:r>
              <a:rPr lang="tr-TR" dirty="0" smtClean="0"/>
              <a:t>Ticari alkol benzin katkısı ve endüstriyel çözücü olarak kullanılır.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Alkollü içeceklerin üretimi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988840"/>
            <a:ext cx="7499176" cy="4320520"/>
          </a:xfrm>
        </p:spPr>
        <p:txBody>
          <a:bodyPr/>
          <a:lstStyle/>
          <a:p>
            <a:r>
              <a:rPr lang="tr-TR" dirty="0" smtClean="0"/>
              <a:t>Ticari Şarap Üretimi</a:t>
            </a:r>
          </a:p>
          <a:p>
            <a:r>
              <a:rPr lang="tr-TR" dirty="0" smtClean="0"/>
              <a:t>Kırmızı ve Beyaz Şarap yapımı</a:t>
            </a:r>
          </a:p>
          <a:p>
            <a:r>
              <a:rPr lang="tr-TR" dirty="0" smtClean="0"/>
              <a:t>Ticari Bira Üretimi</a:t>
            </a:r>
          </a:p>
          <a:p>
            <a:r>
              <a:rPr lang="tr-TR" dirty="0" smtClean="0"/>
              <a:t>Evde bira yapımı</a:t>
            </a:r>
          </a:p>
          <a:p>
            <a:r>
              <a:rPr lang="tr-TR" dirty="0" smtClean="0"/>
              <a:t>Distillenmiş içkiler</a:t>
            </a:r>
          </a:p>
          <a:p>
            <a:endParaRPr lang="tr-TR" dirty="0" smtClean="0"/>
          </a:p>
          <a:p>
            <a:r>
              <a:rPr lang="tr-TR" dirty="0" smtClean="0"/>
              <a:t>Biyoyakıtlar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64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Alkol ve alkollü içeceklerin üretimi</vt:lpstr>
      <vt:lpstr>Alkollü içeceklerin üretimi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2017-01-31T21:23:40Z</dcterms:modified>
</cp:coreProperties>
</file>