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notesMasterIdLst>
    <p:notesMasterId r:id="rId4"/>
  </p:notesMasterIdLst>
  <p:sldIdLst>
    <p:sldId id="565" r:id="rId2"/>
    <p:sldId id="566" r:id="rId3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460" autoAdjust="0"/>
    <p:restoredTop sz="90842" autoAdjust="0"/>
  </p:normalViewPr>
  <p:slideViewPr>
    <p:cSldViewPr>
      <p:cViewPr>
        <p:scale>
          <a:sx n="70" d="100"/>
          <a:sy n="70" d="100"/>
        </p:scale>
        <p:origin x="-1200" y="54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C03D8-293F-4E08-A430-91E5EE308A73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4F700D8-F932-4200-88BA-28D7C62259B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961F1524-D45E-4223-B605-BEE90A25A296}" type="datetimeFigureOut">
              <a:rPr lang="tr-TR" smtClean="0"/>
              <a:pPr/>
              <a:t>31.01.2017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EFDE411F-1764-4DBC-97B7-6856C69EC1E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Alkol ve alkollü içeceklerin üretimi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04864"/>
            <a:ext cx="8003232" cy="4104496"/>
          </a:xfrm>
        </p:spPr>
        <p:txBody>
          <a:bodyPr/>
          <a:lstStyle/>
          <a:p>
            <a:r>
              <a:rPr lang="tr-TR" dirty="0" smtClean="0"/>
              <a:t>Alkollü içecekler, mayalar tarafından şekerin etanol ve CO</a:t>
            </a:r>
            <a:r>
              <a:rPr lang="tr-TR" baseline="-25000" dirty="0" smtClean="0"/>
              <a:t>2</a:t>
            </a:r>
            <a:r>
              <a:rPr lang="tr-TR" dirty="0" smtClean="0"/>
              <a:t>’e fermentasyonu yoluyla üretilir. </a:t>
            </a:r>
          </a:p>
          <a:p>
            <a:r>
              <a:rPr lang="tr-TR" dirty="0" smtClean="0"/>
              <a:t>Şarap üzüm suyundan, bira tahıl maltından ve distile içkiler fermente çözeltilerin distilasyonu sonucu üretilirler. </a:t>
            </a:r>
          </a:p>
          <a:p>
            <a:r>
              <a:rPr lang="tr-TR" dirty="0" smtClean="0"/>
              <a:t>Ticari alkol benzin katkısı ve endüstriyel çözücü olarak kullanılır.</a:t>
            </a: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Alkollü içeceklerin üretimi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7624" y="1988840"/>
            <a:ext cx="7499176" cy="4320520"/>
          </a:xfrm>
        </p:spPr>
        <p:txBody>
          <a:bodyPr/>
          <a:lstStyle/>
          <a:p>
            <a:r>
              <a:rPr lang="tr-TR" dirty="0" smtClean="0"/>
              <a:t>Ticari Şarap Üretimi</a:t>
            </a:r>
          </a:p>
          <a:p>
            <a:r>
              <a:rPr lang="tr-TR" dirty="0" smtClean="0"/>
              <a:t>Kırmızı ve Beyaz Şarap yapımı</a:t>
            </a:r>
          </a:p>
          <a:p>
            <a:r>
              <a:rPr lang="tr-TR" dirty="0" smtClean="0"/>
              <a:t>Ticari Bira Üretimi</a:t>
            </a:r>
          </a:p>
          <a:p>
            <a:r>
              <a:rPr lang="tr-TR" dirty="0" smtClean="0"/>
              <a:t>Evde bira yapımı</a:t>
            </a:r>
          </a:p>
          <a:p>
            <a:r>
              <a:rPr lang="tr-TR" dirty="0" smtClean="0"/>
              <a:t>Distillenmiş içkiler</a:t>
            </a:r>
          </a:p>
          <a:p>
            <a:endParaRPr lang="tr-TR" dirty="0" smtClean="0"/>
          </a:p>
          <a:p>
            <a:r>
              <a:rPr lang="tr-TR" dirty="0" smtClean="0"/>
              <a:t>Biyoyakıtlar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1060</TotalTime>
  <Words>64</Words>
  <Application>Microsoft Office PowerPoint</Application>
  <PresentationFormat>On-screen Show (4:3)</PresentationFormat>
  <Paragraphs>12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Apex</vt:lpstr>
      <vt:lpstr>Alkol ve alkollü içeceklerin üretimi</vt:lpstr>
      <vt:lpstr>Alkollü içeceklerin üretimi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Mikrobiyal ekoloji</dc:title>
  <dc:creator>ARZU</dc:creator>
  <cp:lastModifiedBy>ARZU</cp:lastModifiedBy>
  <cp:revision>138</cp:revision>
  <dcterms:created xsi:type="dcterms:W3CDTF">2014-02-22T13:06:12Z</dcterms:created>
  <dcterms:modified xsi:type="dcterms:W3CDTF">2017-01-31T21:23:40Z</dcterms:modified>
</cp:coreProperties>
</file>