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0" d="100"/>
          <a:sy n="70" d="100"/>
        </p:scale>
        <p:origin x="654" y="6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822960" y="758952"/>
            <a:ext cx="75438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tr-TR"/>
              <a:t>Asıl başlık stilini düzenlemek için tıklayın</a:t>
            </a:r>
            <a:endParaRPr lang="en-US" dirty="0"/>
          </a:p>
        </p:txBody>
      </p:sp>
      <p:sp>
        <p:nvSpPr>
          <p:cNvPr id="3" name="Subtitle 2"/>
          <p:cNvSpPr>
            <a:spLocks noGrp="1"/>
          </p:cNvSpPr>
          <p:nvPr>
            <p:ph type="subTitle" idx="1"/>
          </p:nvPr>
        </p:nvSpPr>
        <p:spPr>
          <a:xfrm>
            <a:off x="825038" y="4455621"/>
            <a:ext cx="75438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A23720DD-5B6D-40BF-8493-A6B52D484E6B}" type="datetimeFigureOut">
              <a:rPr lang="tr-TR" smtClean="0"/>
              <a:t>04.04.2019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cxnSp>
        <p:nvCxnSpPr>
          <p:cNvPr id="9" name="Straight Connector 8"/>
          <p:cNvCxnSpPr/>
          <p:nvPr/>
        </p:nvCxnSpPr>
        <p:spPr>
          <a:xfrm>
            <a:off x="905744" y="4343400"/>
            <a:ext cx="740664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05316169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A23720DD-5B6D-40BF-8493-A6B52D484E6B}" type="datetimeFigureOut">
              <a:rPr lang="tr-TR" smtClean="0"/>
              <a:t>04.04.2019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spTree>
    <p:extLst>
      <p:ext uri="{BB962C8B-B14F-4D97-AF65-F5344CB8AC3E}">
        <p14:creationId xmlns:p14="http://schemas.microsoft.com/office/powerpoint/2010/main" val="348705492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6543675" y="414779"/>
            <a:ext cx="1971675" cy="5757421"/>
          </a:xfrm>
        </p:spPr>
        <p:txBody>
          <a:bodyPr vert="eaVert"/>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628650" y="414779"/>
            <a:ext cx="5800725" cy="5757420"/>
          </a:xfrm>
        </p:spPr>
        <p:txBody>
          <a:bodyPr vert="eaVert" lIns="45720" tIns="0" rIns="45720" bIns="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A23720DD-5B6D-40BF-8493-A6B52D484E6B}" type="datetimeFigureOut">
              <a:rPr lang="tr-TR" smtClean="0"/>
              <a:t>04.04.2019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spTree>
    <p:extLst>
      <p:ext uri="{BB962C8B-B14F-4D97-AF65-F5344CB8AC3E}">
        <p14:creationId xmlns:p14="http://schemas.microsoft.com/office/powerpoint/2010/main" val="23398647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A23720DD-5B6D-40BF-8493-A6B52D484E6B}" type="datetimeFigureOut">
              <a:rPr lang="tr-TR" smtClean="0"/>
              <a:t>04.04.2019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spTree>
    <p:extLst>
      <p:ext uri="{BB962C8B-B14F-4D97-AF65-F5344CB8AC3E}">
        <p14:creationId xmlns:p14="http://schemas.microsoft.com/office/powerpoint/2010/main" val="26280146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 Bilgisi">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22960" y="758952"/>
            <a:ext cx="7543800" cy="3566160"/>
          </a:xfrm>
        </p:spPr>
        <p:txBody>
          <a:bodyPr anchor="b" anchorCtr="0">
            <a:normAutofit/>
          </a:bodyPr>
          <a:lstStyle>
            <a:lvl1pPr>
              <a:lnSpc>
                <a:spcPct val="85000"/>
              </a:lnSpc>
              <a:defRPr sz="8000" b="0">
                <a:solidFill>
                  <a:schemeClr val="tx1">
                    <a:lumMod val="85000"/>
                    <a:lumOff val="15000"/>
                  </a:schemeClr>
                </a:solidFill>
              </a:defRPr>
            </a:lvl1pPr>
          </a:lstStyle>
          <a:p>
            <a:r>
              <a:rPr lang="tr-TR"/>
              <a:t>Asıl başlık stilini düzenlemek için tıklayın</a:t>
            </a:r>
            <a:endParaRPr lang="en-US" dirty="0"/>
          </a:p>
        </p:txBody>
      </p:sp>
      <p:sp>
        <p:nvSpPr>
          <p:cNvPr id="3" name="Text Placeholder 2"/>
          <p:cNvSpPr>
            <a:spLocks noGrp="1"/>
          </p:cNvSpPr>
          <p:nvPr>
            <p:ph type="body" idx="1"/>
          </p:nvPr>
        </p:nvSpPr>
        <p:spPr>
          <a:xfrm>
            <a:off x="822960" y="4453128"/>
            <a:ext cx="75438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A23720DD-5B6D-40BF-8493-A6B52D484E6B}" type="datetimeFigureOut">
              <a:rPr lang="tr-TR" smtClean="0"/>
              <a:t>04.04.2019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cxnSp>
        <p:nvCxnSpPr>
          <p:cNvPr id="9" name="Straight Connector 8"/>
          <p:cNvCxnSpPr/>
          <p:nvPr/>
        </p:nvCxnSpPr>
        <p:spPr>
          <a:xfrm>
            <a:off x="905744" y="4343400"/>
            <a:ext cx="740664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7046760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a:xfrm>
            <a:off x="822960" y="286604"/>
            <a:ext cx="7543800" cy="1450757"/>
          </a:xfrm>
        </p:spPr>
        <p:txBody>
          <a:bodyPr/>
          <a:lstStyle/>
          <a:p>
            <a:r>
              <a:rPr lang="tr-TR"/>
              <a:t>Asıl başlık stilini düzenlemek için tıklayın</a:t>
            </a:r>
            <a:endParaRPr lang="en-US" dirty="0"/>
          </a:p>
        </p:txBody>
      </p:sp>
      <p:sp>
        <p:nvSpPr>
          <p:cNvPr id="3" name="Content Placeholder 2"/>
          <p:cNvSpPr>
            <a:spLocks noGrp="1"/>
          </p:cNvSpPr>
          <p:nvPr>
            <p:ph sz="half" idx="1"/>
          </p:nvPr>
        </p:nvSpPr>
        <p:spPr>
          <a:xfrm>
            <a:off x="822960" y="1845734"/>
            <a:ext cx="3703320" cy="4023360"/>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4663440" y="1845736"/>
            <a:ext cx="3703320" cy="4023359"/>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A23720DD-5B6D-40BF-8493-A6B52D484E6B}" type="datetimeFigureOut">
              <a:rPr lang="tr-TR" smtClean="0"/>
              <a:t>04.04.2019</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F302176B-0E47-46AC-8F43-DAB4B8A37D06}" type="slidenum">
              <a:rPr lang="tr-TR" smtClean="0"/>
              <a:t>‹#›</a:t>
            </a:fld>
            <a:endParaRPr lang="tr-TR"/>
          </a:p>
        </p:txBody>
      </p:sp>
    </p:spTree>
    <p:extLst>
      <p:ext uri="{BB962C8B-B14F-4D97-AF65-F5344CB8AC3E}">
        <p14:creationId xmlns:p14="http://schemas.microsoft.com/office/powerpoint/2010/main" val="252619042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a:xfrm>
            <a:off x="822960" y="286604"/>
            <a:ext cx="7543800" cy="1450757"/>
          </a:xfrm>
        </p:spPr>
        <p:txBody>
          <a:bodyPr/>
          <a:lstStyle/>
          <a:p>
            <a:r>
              <a:rPr lang="tr-TR"/>
              <a:t>Asıl başlık stilini düzenlemek için tıklayın</a:t>
            </a:r>
            <a:endParaRPr lang="en-US" dirty="0"/>
          </a:p>
        </p:txBody>
      </p:sp>
      <p:sp>
        <p:nvSpPr>
          <p:cNvPr id="3" name="Text Placeholder 2"/>
          <p:cNvSpPr>
            <a:spLocks noGrp="1"/>
          </p:cNvSpPr>
          <p:nvPr>
            <p:ph type="body" idx="1"/>
          </p:nvPr>
        </p:nvSpPr>
        <p:spPr>
          <a:xfrm>
            <a:off x="822960" y="1846052"/>
            <a:ext cx="370332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822960" y="2582334"/>
            <a:ext cx="3703320" cy="3286760"/>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4663440" y="1846052"/>
            <a:ext cx="370332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4663440" y="2582334"/>
            <a:ext cx="3703320" cy="3286760"/>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A23720DD-5B6D-40BF-8493-A6B52D484E6B}" type="datetimeFigureOut">
              <a:rPr lang="tr-TR" smtClean="0"/>
              <a:t>04.04.2019</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F302176B-0E47-46AC-8F43-DAB4B8A37D06}" type="slidenum">
              <a:rPr lang="tr-TR" smtClean="0"/>
              <a:t>‹#›</a:t>
            </a:fld>
            <a:endParaRPr lang="tr-TR"/>
          </a:p>
        </p:txBody>
      </p:sp>
    </p:spTree>
    <p:extLst>
      <p:ext uri="{BB962C8B-B14F-4D97-AF65-F5344CB8AC3E}">
        <p14:creationId xmlns:p14="http://schemas.microsoft.com/office/powerpoint/2010/main" val="5520976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A23720DD-5B6D-40BF-8493-A6B52D484E6B}" type="datetimeFigureOut">
              <a:rPr lang="tr-TR" smtClean="0"/>
              <a:t>04.04.2019</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F302176B-0E47-46AC-8F43-DAB4B8A37D06}" type="slidenum">
              <a:rPr lang="tr-TR" smtClean="0"/>
              <a:t>‹#›</a:t>
            </a:fld>
            <a:endParaRPr lang="tr-TR"/>
          </a:p>
        </p:txBody>
      </p:sp>
    </p:spTree>
    <p:extLst>
      <p:ext uri="{BB962C8B-B14F-4D97-AF65-F5344CB8AC3E}">
        <p14:creationId xmlns:p14="http://schemas.microsoft.com/office/powerpoint/2010/main" val="334838527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5" name="Rectangle 4"/>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A23720DD-5B6D-40BF-8493-A6B52D484E6B}" type="datetimeFigureOut">
              <a:rPr lang="tr-TR" smtClean="0"/>
              <a:t>04.04.2019</a:t>
            </a:fld>
            <a:endParaRPr lang="tr-TR"/>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tr-TR"/>
          </a:p>
        </p:txBody>
      </p:sp>
      <p:sp>
        <p:nvSpPr>
          <p:cNvPr id="9" name="Slide Number Placeholder 8"/>
          <p:cNvSpPr>
            <a:spLocks noGrp="1"/>
          </p:cNvSpPr>
          <p:nvPr>
            <p:ph type="sldNum" sz="quarter" idx="12"/>
          </p:nvPr>
        </p:nvSpPr>
        <p:spPr/>
        <p:txBody>
          <a:bodyPr/>
          <a:lstStyle/>
          <a:p>
            <a:fld id="{F302176B-0E47-46AC-8F43-DAB4B8A37D06}" type="slidenum">
              <a:rPr lang="tr-TR" smtClean="0"/>
              <a:t>‹#›</a:t>
            </a:fld>
            <a:endParaRPr lang="tr-TR"/>
          </a:p>
        </p:txBody>
      </p:sp>
    </p:spTree>
    <p:extLst>
      <p:ext uri="{BB962C8B-B14F-4D97-AF65-F5344CB8AC3E}">
        <p14:creationId xmlns:p14="http://schemas.microsoft.com/office/powerpoint/2010/main" val="256284930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8" name="Rectangle 7"/>
          <p:cNvSpPr/>
          <p:nvPr/>
        </p:nvSpPr>
        <p:spPr>
          <a:xfrm>
            <a:off x="13" y="0"/>
            <a:ext cx="3038093"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3030053" y="0"/>
            <a:ext cx="48006"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342900" y="594359"/>
            <a:ext cx="2400300" cy="2286000"/>
          </a:xfrm>
        </p:spPr>
        <p:txBody>
          <a:bodyPr anchor="b">
            <a:normAutofit/>
          </a:bodyPr>
          <a:lstStyle>
            <a:lvl1pPr>
              <a:defRPr sz="3600" b="0">
                <a:solidFill>
                  <a:srgbClr val="FFFFFF"/>
                </a:solidFill>
              </a:defRPr>
            </a:lvl1pPr>
          </a:lstStyle>
          <a:p>
            <a:r>
              <a:rPr lang="tr-TR"/>
              <a:t>Asıl başlık stilini düzenlemek için tıklayın</a:t>
            </a:r>
            <a:endParaRPr lang="en-US" dirty="0"/>
          </a:p>
        </p:txBody>
      </p:sp>
      <p:sp>
        <p:nvSpPr>
          <p:cNvPr id="3" name="Content Placeholder 2"/>
          <p:cNvSpPr>
            <a:spLocks noGrp="1"/>
          </p:cNvSpPr>
          <p:nvPr>
            <p:ph idx="1"/>
          </p:nvPr>
        </p:nvSpPr>
        <p:spPr>
          <a:xfrm>
            <a:off x="3460237" y="731520"/>
            <a:ext cx="5009393" cy="5257800"/>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342900" y="2926080"/>
            <a:ext cx="24003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a:xfrm>
            <a:off x="349134" y="6459786"/>
            <a:ext cx="1963883" cy="365125"/>
          </a:xfrm>
        </p:spPr>
        <p:txBody>
          <a:bodyPr/>
          <a:lstStyle>
            <a:lvl1pPr algn="l">
              <a:defRPr/>
            </a:lvl1pPr>
          </a:lstStyle>
          <a:p>
            <a:fld id="{A23720DD-5B6D-40BF-8493-A6B52D484E6B}" type="datetimeFigureOut">
              <a:rPr lang="tr-TR" smtClean="0"/>
              <a:t>04.04.2019</a:t>
            </a:fld>
            <a:endParaRPr lang="tr-TR"/>
          </a:p>
        </p:txBody>
      </p:sp>
      <p:sp>
        <p:nvSpPr>
          <p:cNvPr id="6" name="Footer Placeholder 5"/>
          <p:cNvSpPr>
            <a:spLocks noGrp="1"/>
          </p:cNvSpPr>
          <p:nvPr>
            <p:ph type="ftr" sz="quarter" idx="11"/>
          </p:nvPr>
        </p:nvSpPr>
        <p:spPr>
          <a:xfrm>
            <a:off x="3600450" y="6459786"/>
            <a:ext cx="3486150" cy="365125"/>
          </a:xfrm>
        </p:spPr>
        <p:txBody>
          <a:bodyPr/>
          <a:lstStyle>
            <a:lvl1pPr algn="l">
              <a:defRPr>
                <a:solidFill>
                  <a:schemeClr val="tx2"/>
                </a:solidFill>
              </a:defRPr>
            </a:lvl1pPr>
          </a:lstStyle>
          <a:p>
            <a:endParaRPr lang="tr-TR"/>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F302176B-0E47-46AC-8F43-DAB4B8A37D06}" type="slidenum">
              <a:rPr lang="tr-TR" smtClean="0"/>
              <a:t>‹#›</a:t>
            </a:fld>
            <a:endParaRPr lang="tr-TR"/>
          </a:p>
        </p:txBody>
      </p:sp>
    </p:spTree>
    <p:extLst>
      <p:ext uri="{BB962C8B-B14F-4D97-AF65-F5344CB8AC3E}">
        <p14:creationId xmlns:p14="http://schemas.microsoft.com/office/powerpoint/2010/main" val="72830830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8" name="Rectangle 7"/>
          <p:cNvSpPr/>
          <p:nvPr/>
        </p:nvSpPr>
        <p:spPr>
          <a:xfrm>
            <a:off x="0" y="4953000"/>
            <a:ext cx="9141619"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2" y="491507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22960" y="5074920"/>
            <a:ext cx="7589520" cy="822960"/>
          </a:xfrm>
        </p:spPr>
        <p:txBody>
          <a:bodyPr tIns="0" bIns="0" anchor="b">
            <a:noAutofit/>
          </a:bodyPr>
          <a:lstStyle>
            <a:lvl1pPr>
              <a:defRPr sz="3600" b="0">
                <a:solidFill>
                  <a:srgbClr val="FFFFFF"/>
                </a:solidFill>
              </a:defRPr>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12" y="0"/>
            <a:ext cx="9143989"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simgeye tıklayın</a:t>
            </a:r>
            <a:endParaRPr lang="en-US" dirty="0"/>
          </a:p>
        </p:txBody>
      </p:sp>
      <p:sp>
        <p:nvSpPr>
          <p:cNvPr id="4" name="Text Placeholder 3"/>
          <p:cNvSpPr>
            <a:spLocks noGrp="1"/>
          </p:cNvSpPr>
          <p:nvPr>
            <p:ph type="body" sz="half" idx="2"/>
          </p:nvPr>
        </p:nvSpPr>
        <p:spPr>
          <a:xfrm>
            <a:off x="822959" y="5907024"/>
            <a:ext cx="7589520"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A23720DD-5B6D-40BF-8493-A6B52D484E6B}" type="datetimeFigureOut">
              <a:rPr lang="tr-TR" smtClean="0"/>
              <a:t>04.04.2019</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F302176B-0E47-46AC-8F43-DAB4B8A37D06}" type="slidenum">
              <a:rPr lang="tr-TR" smtClean="0"/>
              <a:t>‹#›</a:t>
            </a:fld>
            <a:endParaRPr lang="tr-TR"/>
          </a:p>
        </p:txBody>
      </p:sp>
    </p:spTree>
    <p:extLst>
      <p:ext uri="{BB962C8B-B14F-4D97-AF65-F5344CB8AC3E}">
        <p14:creationId xmlns:p14="http://schemas.microsoft.com/office/powerpoint/2010/main" val="23467637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0" y="6400800"/>
            <a:ext cx="9144001"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5"/>
            <a:ext cx="9144001" cy="65999"/>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822960" y="286604"/>
            <a:ext cx="7543800" cy="1450757"/>
          </a:xfrm>
          <a:prstGeom prst="rect">
            <a:avLst/>
          </a:prstGeom>
        </p:spPr>
        <p:txBody>
          <a:bodyPr vert="horz" lIns="91440" tIns="45720" rIns="91440" bIns="45720" rtlCol="0" anchor="b">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822959" y="1845734"/>
            <a:ext cx="7543801" cy="4023360"/>
          </a:xfrm>
          <a:prstGeom prst="rect">
            <a:avLst/>
          </a:prstGeom>
        </p:spPr>
        <p:txBody>
          <a:bodyPr vert="horz" lIns="0" tIns="45720" rIns="0" bIns="45720" rtlCol="0">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822961" y="6459786"/>
            <a:ext cx="1854203" cy="365125"/>
          </a:xfrm>
          <a:prstGeom prst="rect">
            <a:avLst/>
          </a:prstGeom>
        </p:spPr>
        <p:txBody>
          <a:bodyPr vert="horz" lIns="91440" tIns="45720" rIns="91440" bIns="45720" rtlCol="0" anchor="ctr"/>
          <a:lstStyle>
            <a:lvl1pPr algn="l">
              <a:defRPr sz="900">
                <a:solidFill>
                  <a:srgbClr val="FFFFFF"/>
                </a:solidFill>
              </a:defRPr>
            </a:lvl1pPr>
          </a:lstStyle>
          <a:p>
            <a:fld id="{A23720DD-5B6D-40BF-8493-A6B52D484E6B}" type="datetimeFigureOut">
              <a:rPr lang="tr-TR" smtClean="0"/>
              <a:t>04.04.2019</a:t>
            </a:fld>
            <a:endParaRPr lang="tr-TR"/>
          </a:p>
        </p:txBody>
      </p:sp>
      <p:sp>
        <p:nvSpPr>
          <p:cNvPr id="5" name="Footer Placeholder 4"/>
          <p:cNvSpPr>
            <a:spLocks noGrp="1"/>
          </p:cNvSpPr>
          <p:nvPr>
            <p:ph type="ftr" sz="quarter" idx="3"/>
          </p:nvPr>
        </p:nvSpPr>
        <p:spPr>
          <a:xfrm>
            <a:off x="2764639" y="6459786"/>
            <a:ext cx="3617103"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tr-TR"/>
          </a:p>
        </p:txBody>
      </p:sp>
      <p:sp>
        <p:nvSpPr>
          <p:cNvPr id="6" name="Slide Number Placeholder 5"/>
          <p:cNvSpPr>
            <a:spLocks noGrp="1"/>
          </p:cNvSpPr>
          <p:nvPr>
            <p:ph type="sldNum" sz="quarter" idx="4"/>
          </p:nvPr>
        </p:nvSpPr>
        <p:spPr>
          <a:xfrm>
            <a:off x="7425344" y="6459786"/>
            <a:ext cx="984019" cy="365125"/>
          </a:xfrm>
          <a:prstGeom prst="rect">
            <a:avLst/>
          </a:prstGeom>
        </p:spPr>
        <p:txBody>
          <a:bodyPr vert="horz" lIns="91440" tIns="45720" rIns="91440" bIns="45720" rtlCol="0" anchor="ctr"/>
          <a:lstStyle>
            <a:lvl1pPr algn="r">
              <a:defRPr sz="1050">
                <a:solidFill>
                  <a:srgbClr val="FFFFFF"/>
                </a:solidFill>
              </a:defRPr>
            </a:lvl1pPr>
          </a:lstStyle>
          <a:p>
            <a:fld id="{F302176B-0E47-46AC-8F43-DAB4B8A37D06}" type="slidenum">
              <a:rPr lang="tr-TR" smtClean="0"/>
              <a:t>‹#›</a:t>
            </a:fld>
            <a:endParaRPr lang="tr-TR"/>
          </a:p>
        </p:txBody>
      </p:sp>
      <p:cxnSp>
        <p:nvCxnSpPr>
          <p:cNvPr id="10" name="Straight Connector 9"/>
          <p:cNvCxnSpPr/>
          <p:nvPr/>
        </p:nvCxnSpPr>
        <p:spPr>
          <a:xfrm>
            <a:off x="895149" y="1737845"/>
            <a:ext cx="74752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58227475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2FE5274A-636C-46BC-8B05-20D6EEED4530}"/>
              </a:ext>
            </a:extLst>
          </p:cNvPr>
          <p:cNvSpPr>
            <a:spLocks noGrp="1"/>
          </p:cNvSpPr>
          <p:nvPr>
            <p:ph type="ctrTitle"/>
          </p:nvPr>
        </p:nvSpPr>
        <p:spPr/>
        <p:txBody>
          <a:bodyPr/>
          <a:lstStyle/>
          <a:p>
            <a:r>
              <a:rPr lang="tr-TR" dirty="0"/>
              <a:t>Yaratıcı Drama</a:t>
            </a:r>
          </a:p>
        </p:txBody>
      </p:sp>
      <p:sp>
        <p:nvSpPr>
          <p:cNvPr id="3" name="Alt Başlık 2">
            <a:extLst>
              <a:ext uri="{FF2B5EF4-FFF2-40B4-BE49-F238E27FC236}">
                <a16:creationId xmlns:a16="http://schemas.microsoft.com/office/drawing/2014/main" id="{BEA381AB-CA3C-4934-B015-1BA47D817771}"/>
              </a:ext>
            </a:extLst>
          </p:cNvPr>
          <p:cNvSpPr>
            <a:spLocks noGrp="1"/>
          </p:cNvSpPr>
          <p:nvPr>
            <p:ph type="subTitle" idx="1"/>
          </p:nvPr>
        </p:nvSpPr>
        <p:spPr/>
        <p:txBody>
          <a:bodyPr/>
          <a:lstStyle/>
          <a:p>
            <a:r>
              <a:rPr lang="tr-TR" dirty="0"/>
              <a:t>Liderlik ve Çatışma çözme yönetimi</a:t>
            </a:r>
          </a:p>
        </p:txBody>
      </p:sp>
    </p:spTree>
    <p:extLst>
      <p:ext uri="{BB962C8B-B14F-4D97-AF65-F5344CB8AC3E}">
        <p14:creationId xmlns:p14="http://schemas.microsoft.com/office/powerpoint/2010/main" val="338709684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1ECE9756-7BE2-43CD-BCEB-08FE58F6F1D3}"/>
              </a:ext>
            </a:extLst>
          </p:cNvPr>
          <p:cNvSpPr>
            <a:spLocks noGrp="1"/>
          </p:cNvSpPr>
          <p:nvPr>
            <p:ph type="title"/>
          </p:nvPr>
        </p:nvSpPr>
        <p:spPr/>
        <p:txBody>
          <a:bodyPr/>
          <a:lstStyle/>
          <a:p>
            <a:r>
              <a:rPr lang="tr-TR" dirty="0"/>
              <a:t>A. Hazırlık-Isınma 1. Etkinlik:</a:t>
            </a:r>
          </a:p>
        </p:txBody>
      </p:sp>
      <p:sp>
        <p:nvSpPr>
          <p:cNvPr id="3" name="İçerik Yer Tutucusu 2">
            <a:extLst>
              <a:ext uri="{FF2B5EF4-FFF2-40B4-BE49-F238E27FC236}">
                <a16:creationId xmlns:a16="http://schemas.microsoft.com/office/drawing/2014/main" id="{E1B1E10C-198F-4293-9F7B-0512FF873D6F}"/>
              </a:ext>
            </a:extLst>
          </p:cNvPr>
          <p:cNvSpPr>
            <a:spLocks noGrp="1"/>
          </p:cNvSpPr>
          <p:nvPr>
            <p:ph idx="1"/>
          </p:nvPr>
        </p:nvSpPr>
        <p:spPr/>
        <p:txBody>
          <a:bodyPr/>
          <a:lstStyle/>
          <a:p>
            <a:r>
              <a:rPr lang="tr-TR" dirty="0"/>
              <a:t>Lider katılımcılara çember olmalarını söyler. Hafta sonlarının nasıl geçtiğini sorar. Bu gün nasıl hissettiklerini sorar ve katılımcıları dinler.</a:t>
            </a:r>
          </a:p>
        </p:txBody>
      </p:sp>
    </p:spTree>
    <p:extLst>
      <p:ext uri="{BB962C8B-B14F-4D97-AF65-F5344CB8AC3E}">
        <p14:creationId xmlns:p14="http://schemas.microsoft.com/office/powerpoint/2010/main" val="203596895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2EEE0E92-1AB7-44F3-AEFF-E3BBA4543650}"/>
              </a:ext>
            </a:extLst>
          </p:cNvPr>
          <p:cNvSpPr>
            <a:spLocks noGrp="1"/>
          </p:cNvSpPr>
          <p:nvPr>
            <p:ph type="title"/>
          </p:nvPr>
        </p:nvSpPr>
        <p:spPr/>
        <p:txBody>
          <a:bodyPr/>
          <a:lstStyle/>
          <a:p>
            <a:r>
              <a:rPr lang="tr-TR" dirty="0"/>
              <a:t>2. Etkinlik:</a:t>
            </a:r>
          </a:p>
        </p:txBody>
      </p:sp>
      <p:sp>
        <p:nvSpPr>
          <p:cNvPr id="3" name="İçerik Yer Tutucusu 2">
            <a:extLst>
              <a:ext uri="{FF2B5EF4-FFF2-40B4-BE49-F238E27FC236}">
                <a16:creationId xmlns:a16="http://schemas.microsoft.com/office/drawing/2014/main" id="{3547640C-BCB1-4332-9D97-6A9DA566E74E}"/>
              </a:ext>
            </a:extLst>
          </p:cNvPr>
          <p:cNvSpPr>
            <a:spLocks noGrp="1"/>
          </p:cNvSpPr>
          <p:nvPr>
            <p:ph idx="1"/>
          </p:nvPr>
        </p:nvSpPr>
        <p:spPr/>
        <p:txBody>
          <a:bodyPr>
            <a:normAutofit/>
          </a:bodyPr>
          <a:lstStyle/>
          <a:p>
            <a:pPr algn="just"/>
            <a:r>
              <a:rPr lang="tr-TR" dirty="0"/>
              <a:t>Katılımcılardan çember olmalarını ister, tüm katılımcılara birer adet göz bandı dağıtır ve kendi gözlerini bu bant aracılığıyla kapatmalarını ister.</a:t>
            </a:r>
          </a:p>
          <a:p>
            <a:pPr algn="just"/>
            <a:r>
              <a:rPr lang="tr-TR" dirty="0"/>
              <a:t> Katılımcılar çemberde gözlerini kapattıktan sonra avuç içleri yukarı bakacak şekilde iki ellerini açıp beklemelerini ister. Herkes bu şekilde elini açtıktan sonra katılımcı geniş bir halka şeklinde olan ipi katılımcıların eline bırakır. </a:t>
            </a:r>
          </a:p>
          <a:p>
            <a:pPr algn="just"/>
            <a:r>
              <a:rPr lang="tr-TR" dirty="0"/>
              <a:t>Katılımcılardan gözleri kapalı biçimde çeşitli geometrik şekiller oluşturmalarını isteyeceğini söyler. Bu şekiller; üçgen, kare, dikdörtgen olabilir. Katılımcılar yaptıklarını düşündüğünde “Hazırız” derler ve göz bantları açılır istenilen şekil yapılmış mı kontrol edilir.</a:t>
            </a:r>
          </a:p>
        </p:txBody>
      </p:sp>
    </p:spTree>
    <p:extLst>
      <p:ext uri="{BB962C8B-B14F-4D97-AF65-F5344CB8AC3E}">
        <p14:creationId xmlns:p14="http://schemas.microsoft.com/office/powerpoint/2010/main" val="53125049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FF1AC05D-438E-42EE-9E20-1B7422E3DD81}"/>
              </a:ext>
            </a:extLst>
          </p:cNvPr>
          <p:cNvSpPr>
            <a:spLocks noGrp="1"/>
          </p:cNvSpPr>
          <p:nvPr>
            <p:ph type="title"/>
          </p:nvPr>
        </p:nvSpPr>
        <p:spPr/>
        <p:txBody>
          <a:bodyPr/>
          <a:lstStyle/>
          <a:p>
            <a:r>
              <a:rPr lang="tr-TR" dirty="0"/>
              <a:t>3. Etkinlik:</a:t>
            </a:r>
          </a:p>
        </p:txBody>
      </p:sp>
      <p:sp>
        <p:nvSpPr>
          <p:cNvPr id="3" name="İçerik Yer Tutucusu 2">
            <a:extLst>
              <a:ext uri="{FF2B5EF4-FFF2-40B4-BE49-F238E27FC236}">
                <a16:creationId xmlns:a16="http://schemas.microsoft.com/office/drawing/2014/main" id="{B5A2FBA3-0B1B-4115-8718-7057D818231B}"/>
              </a:ext>
            </a:extLst>
          </p:cNvPr>
          <p:cNvSpPr>
            <a:spLocks noGrp="1"/>
          </p:cNvSpPr>
          <p:nvPr>
            <p:ph idx="1"/>
          </p:nvPr>
        </p:nvSpPr>
        <p:spPr/>
        <p:txBody>
          <a:bodyPr>
            <a:normAutofit/>
          </a:bodyPr>
          <a:lstStyle/>
          <a:p>
            <a:pPr algn="just"/>
            <a:r>
              <a:rPr lang="tr-TR" dirty="0"/>
              <a:t>Lider katılımcılardan çember olmalarını ister ve el ele tutuşmalarını söyler bir gönüllü ebe seçilir ve dışarı alınır. </a:t>
            </a:r>
          </a:p>
          <a:p>
            <a:pPr algn="just"/>
            <a:r>
              <a:rPr lang="tr-TR" dirty="0"/>
              <a:t>Lider el ele tutuşurken bir elini bırakır ve çemberdeki üyelerin aralarından geçerek bir düğüm olacak şekilde karışık dolaşır. </a:t>
            </a:r>
          </a:p>
          <a:p>
            <a:pPr algn="just"/>
            <a:r>
              <a:rPr lang="tr-TR" dirty="0"/>
              <a:t>En son il elini bıraktığı kişinin elini tekrar tutar ve grubu birleştirir. Ebe içeri alınır. Herkese ebe ne derse onu yapacağız ama kimse elini bırakmayacak. Ebe bizi çözmeye çalışacak der ve oyun başlar.</a:t>
            </a:r>
          </a:p>
        </p:txBody>
      </p:sp>
    </p:spTree>
    <p:extLst>
      <p:ext uri="{BB962C8B-B14F-4D97-AF65-F5344CB8AC3E}">
        <p14:creationId xmlns:p14="http://schemas.microsoft.com/office/powerpoint/2010/main" val="417050478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AD56FD30-51B1-4087-845B-99F1D61ECDA0}"/>
              </a:ext>
            </a:extLst>
          </p:cNvPr>
          <p:cNvSpPr>
            <a:spLocks noGrp="1"/>
          </p:cNvSpPr>
          <p:nvPr>
            <p:ph type="title"/>
          </p:nvPr>
        </p:nvSpPr>
        <p:spPr/>
        <p:txBody>
          <a:bodyPr/>
          <a:lstStyle/>
          <a:p>
            <a:r>
              <a:rPr lang="tr-TR" dirty="0"/>
              <a:t>Ara Değerlendirme</a:t>
            </a:r>
          </a:p>
        </p:txBody>
      </p:sp>
      <p:sp>
        <p:nvSpPr>
          <p:cNvPr id="3" name="İçerik Yer Tutucusu 2">
            <a:extLst>
              <a:ext uri="{FF2B5EF4-FFF2-40B4-BE49-F238E27FC236}">
                <a16:creationId xmlns:a16="http://schemas.microsoft.com/office/drawing/2014/main" id="{5B77E93C-81D4-436D-8CC1-522F9EC672D6}"/>
              </a:ext>
            </a:extLst>
          </p:cNvPr>
          <p:cNvSpPr>
            <a:spLocks noGrp="1"/>
          </p:cNvSpPr>
          <p:nvPr>
            <p:ph idx="1"/>
          </p:nvPr>
        </p:nvSpPr>
        <p:spPr/>
        <p:txBody>
          <a:bodyPr/>
          <a:lstStyle/>
          <a:p>
            <a:r>
              <a:rPr lang="tr-TR" dirty="0"/>
              <a:t>Lider İki etkinlik arasında çatışma çözümüne yönelik ne gibi farklılıklar ve benzerlikler ortaya çıkmıştır? Şeklinde grup üyelerine soru sorar ve cevap dinlenir.</a:t>
            </a:r>
          </a:p>
        </p:txBody>
      </p:sp>
    </p:spTree>
    <p:extLst>
      <p:ext uri="{BB962C8B-B14F-4D97-AF65-F5344CB8AC3E}">
        <p14:creationId xmlns:p14="http://schemas.microsoft.com/office/powerpoint/2010/main" val="145313584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3CC85D70-F67D-4396-A74C-6AD1BC61C68B}"/>
              </a:ext>
            </a:extLst>
          </p:cNvPr>
          <p:cNvSpPr>
            <a:spLocks noGrp="1"/>
          </p:cNvSpPr>
          <p:nvPr>
            <p:ph type="title"/>
          </p:nvPr>
        </p:nvSpPr>
        <p:spPr/>
        <p:txBody>
          <a:bodyPr/>
          <a:lstStyle/>
          <a:p>
            <a:r>
              <a:rPr lang="tr-TR" dirty="0"/>
              <a:t>B. Canlandırma 4. Etkinlik:</a:t>
            </a:r>
          </a:p>
        </p:txBody>
      </p:sp>
      <p:sp>
        <p:nvSpPr>
          <p:cNvPr id="3" name="İçerik Yer Tutucusu 2">
            <a:extLst>
              <a:ext uri="{FF2B5EF4-FFF2-40B4-BE49-F238E27FC236}">
                <a16:creationId xmlns:a16="http://schemas.microsoft.com/office/drawing/2014/main" id="{94477ADC-377C-4700-8C2A-7BB305583700}"/>
              </a:ext>
            </a:extLst>
          </p:cNvPr>
          <p:cNvSpPr>
            <a:spLocks noGrp="1"/>
          </p:cNvSpPr>
          <p:nvPr>
            <p:ph idx="1"/>
          </p:nvPr>
        </p:nvSpPr>
        <p:spPr/>
        <p:txBody>
          <a:bodyPr>
            <a:normAutofit fontScale="70000" lnSpcReduction="20000"/>
          </a:bodyPr>
          <a:lstStyle/>
          <a:p>
            <a:r>
              <a:rPr lang="tr-TR" dirty="0"/>
              <a:t>Lider katılımcılardan eş olmalarını ister ve ikili doğaçlama yapacaklarını söyler. Taraflardan biri A diğeri B olur. Lider A’lara bir cümle söyler ve B’ler karşılık vererek doğaçlamaya devam etmeleri istenir. </a:t>
            </a:r>
          </a:p>
          <a:p>
            <a:r>
              <a:rPr lang="tr-TR" dirty="0"/>
              <a:t>Yeter artık senin yükünü çekmekten bıktım  </a:t>
            </a:r>
          </a:p>
          <a:p>
            <a:r>
              <a:rPr lang="tr-TR" dirty="0"/>
              <a:t>Arkadaş hem iş veriyorsun hem de nasıl yaparsan yap diyorsun. Malzemem yok malzemem! </a:t>
            </a:r>
          </a:p>
          <a:p>
            <a:r>
              <a:rPr lang="tr-TR" dirty="0"/>
              <a:t>Bir kere de elini taşın altına koy ve bir fikir söyle. </a:t>
            </a:r>
          </a:p>
          <a:p>
            <a:r>
              <a:rPr lang="tr-TR" dirty="0"/>
              <a:t>Ben 20 yıldır buraya emek verdim her taşın yerini bilirim!</a:t>
            </a:r>
          </a:p>
          <a:p>
            <a:r>
              <a:rPr lang="tr-TR" dirty="0"/>
              <a:t>Arkadaş benim de ailem var yeter bu saate kadar çalışmak zorunda mıyım? </a:t>
            </a:r>
          </a:p>
          <a:p>
            <a:r>
              <a:rPr lang="tr-TR" dirty="0"/>
              <a:t>Patron değil misiniz hepiniz aynısınız…</a:t>
            </a:r>
          </a:p>
          <a:p>
            <a:r>
              <a:rPr lang="tr-TR" dirty="0"/>
              <a:t>Arkadaş burada herkes müdür zaten. </a:t>
            </a:r>
          </a:p>
          <a:p>
            <a:r>
              <a:rPr lang="tr-TR" dirty="0"/>
              <a:t>Ben buyum arkadaş beğenmiyorsan git başka yerde çalış..</a:t>
            </a:r>
          </a:p>
          <a:p>
            <a:r>
              <a:rPr lang="tr-TR" dirty="0"/>
              <a:t>Türkçe konuşmuyor muyum arkadaş ben </a:t>
            </a:r>
            <a:r>
              <a:rPr lang="tr-TR" dirty="0" err="1"/>
              <a:t>yaa</a:t>
            </a:r>
            <a:r>
              <a:rPr lang="tr-TR" dirty="0"/>
              <a:t>… </a:t>
            </a:r>
          </a:p>
          <a:p>
            <a:r>
              <a:rPr lang="tr-TR" dirty="0"/>
              <a:t>Zaten yeni çalışanlar alacaklarmış..</a:t>
            </a:r>
          </a:p>
        </p:txBody>
      </p:sp>
    </p:spTree>
    <p:extLst>
      <p:ext uri="{BB962C8B-B14F-4D97-AF65-F5344CB8AC3E}">
        <p14:creationId xmlns:p14="http://schemas.microsoft.com/office/powerpoint/2010/main" val="399800729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CD929CB9-04A9-40E1-9804-5F30092E5E90}"/>
              </a:ext>
            </a:extLst>
          </p:cNvPr>
          <p:cNvSpPr>
            <a:spLocks noGrp="1"/>
          </p:cNvSpPr>
          <p:nvPr>
            <p:ph type="title"/>
          </p:nvPr>
        </p:nvSpPr>
        <p:spPr/>
        <p:txBody>
          <a:bodyPr/>
          <a:lstStyle/>
          <a:p>
            <a:r>
              <a:rPr lang="tr-TR" dirty="0"/>
              <a:t>5. Etkinlik:</a:t>
            </a:r>
          </a:p>
        </p:txBody>
      </p:sp>
      <p:sp>
        <p:nvSpPr>
          <p:cNvPr id="3" name="İçerik Yer Tutucusu 2">
            <a:extLst>
              <a:ext uri="{FF2B5EF4-FFF2-40B4-BE49-F238E27FC236}">
                <a16:creationId xmlns:a16="http://schemas.microsoft.com/office/drawing/2014/main" id="{48BC8B0D-4118-477C-9057-D84AD90EF435}"/>
              </a:ext>
            </a:extLst>
          </p:cNvPr>
          <p:cNvSpPr>
            <a:spLocks noGrp="1"/>
          </p:cNvSpPr>
          <p:nvPr>
            <p:ph idx="1"/>
          </p:nvPr>
        </p:nvSpPr>
        <p:spPr/>
        <p:txBody>
          <a:bodyPr>
            <a:normAutofit/>
          </a:bodyPr>
          <a:lstStyle/>
          <a:p>
            <a:pPr algn="just"/>
            <a:r>
              <a:rPr lang="tr-TR" dirty="0"/>
              <a:t>Lider katılımcıları üç gruba ayırır ve grup olarak canlandırma yapacaklarını söyler ve gruplara dramatik durumun yazılı olduğu kâğıtları verir.</a:t>
            </a:r>
          </a:p>
          <a:p>
            <a:pPr algn="just"/>
            <a:r>
              <a:rPr lang="tr-TR" dirty="0"/>
              <a:t> </a:t>
            </a:r>
            <a:r>
              <a:rPr lang="tr-TR" b="1" dirty="0"/>
              <a:t>Dramatik durum: </a:t>
            </a:r>
            <a:r>
              <a:rPr lang="tr-TR" dirty="0"/>
              <a:t>Üst düzey bir şirkette çalışanlarsınız ve bir lideriniz var. Çalışanlar arasında işbölümü yüzünden sürekli huzursuzluk çıkıyor. Bazı çalışanlar bunun artık katlanılamayacak bir durum olduğunu söylüyor. Lider bir çözüm bulmak zorunda çünkü yetiştirmeniz gereken çok önemli bir iş var nasıl bir çözüm bulursunuz.</a:t>
            </a:r>
          </a:p>
        </p:txBody>
      </p:sp>
    </p:spTree>
    <p:extLst>
      <p:ext uri="{BB962C8B-B14F-4D97-AF65-F5344CB8AC3E}">
        <p14:creationId xmlns:p14="http://schemas.microsoft.com/office/powerpoint/2010/main" val="354670925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1">
            <a:extLst>
              <a:ext uri="{FF2B5EF4-FFF2-40B4-BE49-F238E27FC236}">
                <a16:creationId xmlns:a16="http://schemas.microsoft.com/office/drawing/2014/main" id="{259084E1-8FBA-4AB3-9277-B032AE436F3F}"/>
              </a:ext>
            </a:extLst>
          </p:cNvPr>
          <p:cNvSpPr>
            <a:spLocks noGrp="1"/>
          </p:cNvSpPr>
          <p:nvPr>
            <p:ph type="title"/>
          </p:nvPr>
        </p:nvSpPr>
        <p:spPr/>
        <p:txBody>
          <a:bodyPr/>
          <a:lstStyle/>
          <a:p>
            <a:r>
              <a:rPr lang="tr-TR" dirty="0"/>
              <a:t>5. Etkinlik:</a:t>
            </a:r>
          </a:p>
        </p:txBody>
      </p:sp>
      <p:sp>
        <p:nvSpPr>
          <p:cNvPr id="3" name="İçerik Yer Tutucusu 2">
            <a:extLst>
              <a:ext uri="{FF2B5EF4-FFF2-40B4-BE49-F238E27FC236}">
                <a16:creationId xmlns:a16="http://schemas.microsoft.com/office/drawing/2014/main" id="{3F8BEA13-36F8-415A-B0EF-190299B9679A}"/>
              </a:ext>
            </a:extLst>
          </p:cNvPr>
          <p:cNvSpPr>
            <a:spLocks noGrp="1"/>
          </p:cNvSpPr>
          <p:nvPr>
            <p:ph idx="1"/>
          </p:nvPr>
        </p:nvSpPr>
        <p:spPr/>
        <p:txBody>
          <a:bodyPr>
            <a:normAutofit/>
          </a:bodyPr>
          <a:lstStyle/>
          <a:p>
            <a:pPr algn="just"/>
            <a:r>
              <a:rPr lang="tr-TR" b="1" dirty="0"/>
              <a:t>Dramatik durum: </a:t>
            </a:r>
            <a:r>
              <a:rPr lang="tr-TR" dirty="0"/>
              <a:t>X spor merkezinde </a:t>
            </a:r>
            <a:r>
              <a:rPr lang="tr-TR" dirty="0" err="1"/>
              <a:t>fitness</a:t>
            </a:r>
            <a:r>
              <a:rPr lang="tr-TR" dirty="0"/>
              <a:t> sorumlususunuz. Antrenörleriniz arasında çalışma saatlerinden dolayı her mesai yazılma günü çatışma çıkıyor. Bu durum üyeler de yansıma boyutuna ulaştı. Derhal bir çözüm bulmak zorundasınız. </a:t>
            </a:r>
          </a:p>
          <a:p>
            <a:pPr algn="just"/>
            <a:r>
              <a:rPr lang="tr-TR" b="1" dirty="0"/>
              <a:t>Dramatik durum: </a:t>
            </a:r>
            <a:r>
              <a:rPr lang="tr-TR" dirty="0"/>
              <a:t>Bir spor programı Sunucusu haftanın maçlarını değerlendirmek üzere alanında uzman spor adamlarını konuk ediyor. İzledikleri bir maçta penaltı kararını konuşan uzmanlar arasında hararetli bir tartışma başlıyor. Bir grup uzman penaltı derken, bir grup aksini iddia ediyor. Canlı yayındasınız belirli kurallar var ve bu tartışmanın daha kötü boyutlara taşınmamasını sağlamak zorundasınız. Bir çözüm bulmanız gerekiyor.</a:t>
            </a:r>
          </a:p>
        </p:txBody>
      </p:sp>
    </p:spTree>
    <p:extLst>
      <p:ext uri="{BB962C8B-B14F-4D97-AF65-F5344CB8AC3E}">
        <p14:creationId xmlns:p14="http://schemas.microsoft.com/office/powerpoint/2010/main" val="168945403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3729E605-6B82-4CCA-96E4-BD30FE3FA01D}"/>
              </a:ext>
            </a:extLst>
          </p:cNvPr>
          <p:cNvSpPr>
            <a:spLocks noGrp="1"/>
          </p:cNvSpPr>
          <p:nvPr>
            <p:ph type="title"/>
          </p:nvPr>
        </p:nvSpPr>
        <p:spPr/>
        <p:txBody>
          <a:bodyPr/>
          <a:lstStyle/>
          <a:p>
            <a:r>
              <a:rPr lang="tr-TR" dirty="0"/>
              <a:t>C. Değerlendirme 6. Etkinlik:</a:t>
            </a:r>
          </a:p>
        </p:txBody>
      </p:sp>
      <p:sp>
        <p:nvSpPr>
          <p:cNvPr id="3" name="İçerik Yer Tutucusu 2">
            <a:extLst>
              <a:ext uri="{FF2B5EF4-FFF2-40B4-BE49-F238E27FC236}">
                <a16:creationId xmlns:a16="http://schemas.microsoft.com/office/drawing/2014/main" id="{BE9E5F41-B02F-4E09-A853-44FAF9B36FF1}"/>
              </a:ext>
            </a:extLst>
          </p:cNvPr>
          <p:cNvSpPr>
            <a:spLocks noGrp="1"/>
          </p:cNvSpPr>
          <p:nvPr>
            <p:ph idx="1"/>
          </p:nvPr>
        </p:nvSpPr>
        <p:spPr/>
        <p:txBody>
          <a:bodyPr/>
          <a:lstStyle/>
          <a:p>
            <a:pPr algn="just"/>
            <a:r>
              <a:rPr lang="tr-TR" dirty="0"/>
              <a:t>Katılımcılar çember şeklinde oturur ve lider çatışma kavramları ve çözüm yolları üzerine neler düşündüklerini sorar. Ardından çatışma yönetimi kavramını açıklar ve katılımcılardan bireysel görüşme formlarını doldurmalarını ister.</a:t>
            </a:r>
          </a:p>
        </p:txBody>
      </p:sp>
    </p:spTree>
    <p:extLst>
      <p:ext uri="{BB962C8B-B14F-4D97-AF65-F5344CB8AC3E}">
        <p14:creationId xmlns:p14="http://schemas.microsoft.com/office/powerpoint/2010/main" val="2977358137"/>
      </p:ext>
    </p:extLst>
  </p:cSld>
  <p:clrMapOvr>
    <a:masterClrMapping/>
  </p:clrMapOvr>
</p:sld>
</file>

<file path=ppt/theme/theme1.xml><?xml version="1.0" encoding="utf-8"?>
<a:theme xmlns:a="http://schemas.openxmlformats.org/drawingml/2006/main" name="Geçmişe bakış">
  <a:themeElements>
    <a:clrScheme name="Geçmişe bakış">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Geçmişe bakış">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eçmişe bakış">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docProps/app.xml><?xml version="1.0" encoding="utf-8"?>
<Properties xmlns="http://schemas.openxmlformats.org/officeDocument/2006/extended-properties" xmlns:vt="http://schemas.openxmlformats.org/officeDocument/2006/docPropsVTypes">
  <Template>TM02900769[[fn=Geçmişe bakış]]</Template>
  <TotalTime>0</TotalTime>
  <Words>578</Words>
  <Application>Microsoft Office PowerPoint</Application>
  <PresentationFormat>Ekran Gösterisi (4:3)</PresentationFormat>
  <Paragraphs>34</Paragraphs>
  <Slides>9</Slides>
  <Notes>0</Notes>
  <HiddenSlides>0</HiddenSlides>
  <MMClips>0</MMClips>
  <ScaleCrop>false</ScaleCrop>
  <HeadingPairs>
    <vt:vector size="6" baseType="variant">
      <vt:variant>
        <vt:lpstr>Kullanılan Yazı Tipleri</vt:lpstr>
      </vt:variant>
      <vt:variant>
        <vt:i4>2</vt:i4>
      </vt:variant>
      <vt:variant>
        <vt:lpstr>Tema</vt:lpstr>
      </vt:variant>
      <vt:variant>
        <vt:i4>1</vt:i4>
      </vt:variant>
      <vt:variant>
        <vt:lpstr>Slayt Başlıkları</vt:lpstr>
      </vt:variant>
      <vt:variant>
        <vt:i4>9</vt:i4>
      </vt:variant>
    </vt:vector>
  </HeadingPairs>
  <TitlesOfParts>
    <vt:vector size="12" baseType="lpstr">
      <vt:lpstr>Calibri</vt:lpstr>
      <vt:lpstr>Calibri Light</vt:lpstr>
      <vt:lpstr>Geçmişe bakış</vt:lpstr>
      <vt:lpstr>Yaratıcı Drama</vt:lpstr>
      <vt:lpstr>A. Hazırlık-Isınma 1. Etkinlik:</vt:lpstr>
      <vt:lpstr>2. Etkinlik:</vt:lpstr>
      <vt:lpstr>3. Etkinlik:</vt:lpstr>
      <vt:lpstr>Ara Değerlendirme</vt:lpstr>
      <vt:lpstr>B. Canlandırma 4. Etkinlik:</vt:lpstr>
      <vt:lpstr>5. Etkinlik:</vt:lpstr>
      <vt:lpstr>5. Etkinlik:</vt:lpstr>
      <vt:lpstr>C. Değerlendirme 6. Etkinlik:</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Yaratıcı Drama</dc:title>
  <dc:creator>ERDEM</dc:creator>
  <cp:lastModifiedBy>HASAN</cp:lastModifiedBy>
  <cp:revision>2</cp:revision>
  <dcterms:created xsi:type="dcterms:W3CDTF">2019-04-04T11:37:26Z</dcterms:created>
  <dcterms:modified xsi:type="dcterms:W3CDTF">2019-04-04T13:08:16Z</dcterms:modified>
</cp:coreProperties>
</file>