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 b="def" i="def"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 b="def" i="def"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Başlık ve Alt Ana Başlı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Başlık Metni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solidFill>
                  <a:srgbClr val="A29A85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10050"/>
            <a:ext cx="10464800" cy="800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800"/>
              </a:spcBef>
              <a:buClrTx/>
              <a:buSzTx/>
              <a:buNone/>
              <a:defRPr i="1" sz="48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“Buraya bir alıntı yazın.”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ğraf - Yata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2819400" y="1257300"/>
            <a:ext cx="7366000" cy="537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Başlık Metni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şlık - Ort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Başlık Metni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ğraf - Düşe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quarter" idx="13"/>
          </p:nvPr>
        </p:nvSpPr>
        <p:spPr>
          <a:xfrm>
            <a:off x="7664450" y="2044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Başlık Metni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şlık - Ü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şlık ve Mad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şlık, Maddeler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7410450" y="2806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d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394351" y="4637752"/>
            <a:ext cx="4686301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394351" y="927100"/>
            <a:ext cx="4686301" cy="285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14400" y="927100"/>
            <a:ext cx="5626100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Başlık Metni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181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562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1943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324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705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086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467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410">
                <a:effectLst>
                  <a:outerShdw sx="100000" sy="100000" kx="0" ky="0" algn="b" rotWithShape="0" blurRad="24130" dist="4826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Araştırmacı gazeteciliğin zorlukları ve riskleri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Öğr. Gör. Gül Keçelioğlu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riskler ve zorluklar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Daha önce de değindiğimiz gibi görünenin altında gizleneni aradığı, güç ve çıkar odaklarının çıkar ilişkilerine zarar verdiği için rutin gazetecilik pratiklerine göre araştırmacı gazeteciliğin riskleri ve zorlukları daha fazladır. </a:t>
            </a:r>
          </a:p>
          <a:p>
            <a:pPr/>
            <a:r>
              <a:t>Savaş gazetecilerinden sonra en fazla yaşamsal risk alan gazetecilik türüdür.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riskler ve zorluklar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Gazeteciler tehdit edilebilir, şantaja, kötü muameleye maruz kalabilir, hatta yakınlarının ve kendisinin yaşamı tehdit altında olabilir.</a:t>
            </a:r>
          </a:p>
          <a:p>
            <a:pPr/>
            <a:r>
              <a:t>Böylesi durumları en aza indirmek için gazeteci dikkatli olmalı ve önlem almaya çalışmalıdır.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riskler ve zorluklar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4909" indent="-414909" defTabSz="578358">
              <a:spcBef>
                <a:spcPts val="2900"/>
              </a:spcBef>
              <a:defRPr sz="3959"/>
            </a:pPr>
            <a:r>
              <a:t>Bunun dışında gazeteci tazminat yükümlülükleri gibi farklı hukuki yaptırımlarla kaşı karşıya gelebilir.</a:t>
            </a:r>
          </a:p>
          <a:p>
            <a:pPr marL="414909" indent="-414909" defTabSz="578358">
              <a:spcBef>
                <a:spcPts val="2900"/>
              </a:spcBef>
              <a:defRPr sz="3959"/>
            </a:pPr>
            <a:r>
              <a:t>Cezaevine girebilir.</a:t>
            </a:r>
          </a:p>
          <a:p>
            <a:pPr marL="414909" indent="-414909" defTabSz="578358">
              <a:spcBef>
                <a:spcPts val="2900"/>
              </a:spcBef>
              <a:defRPr sz="3959"/>
            </a:pPr>
            <a:r>
              <a:t>Sürgün edilebilir.</a:t>
            </a:r>
          </a:p>
          <a:p>
            <a:pPr marL="414909" indent="-414909" defTabSz="578358">
              <a:spcBef>
                <a:spcPts val="2900"/>
              </a:spcBef>
              <a:defRPr sz="3959"/>
            </a:pPr>
            <a:r>
              <a:t>Kaçmak zorunda kalabilir. </a:t>
            </a:r>
          </a:p>
          <a:p>
            <a:pPr marL="414909" indent="-414909" defTabSz="578358">
              <a:spcBef>
                <a:spcPts val="2900"/>
              </a:spcBef>
              <a:defRPr sz="3959"/>
            </a:pPr>
            <a:r>
              <a:t>Bunlar gazeteci üzerinde caydırıcı bir etki oluşturması için tercih edilir.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riskler ve zorluklar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3954" indent="-393954" defTabSz="549148">
              <a:spcBef>
                <a:spcPts val="2800"/>
              </a:spcBef>
              <a:defRPr sz="3759"/>
            </a:pPr>
            <a:r>
              <a:t>Habere ve kaynaklara ulaşmak için daha fazla emek, zaman ve para harcar.</a:t>
            </a:r>
          </a:p>
          <a:p>
            <a:pPr marL="393954" indent="-393954" defTabSz="549148">
              <a:spcBef>
                <a:spcPts val="2800"/>
              </a:spcBef>
              <a:defRPr sz="3759"/>
            </a:pPr>
            <a:r>
              <a:t>Kıvrak zeka, fikri takip, yüksek farkındalık, güçlü sezgi,  çalışkanlık, sürekli kendini geliştirme gibi beceri  ve niteliklere en fazla sahip olmayı gerektiren gazetecilik türüdür. </a:t>
            </a:r>
          </a:p>
          <a:p>
            <a:pPr marL="393954" indent="-393954" defTabSz="549148">
              <a:spcBef>
                <a:spcPts val="2800"/>
              </a:spcBef>
              <a:defRPr sz="3759"/>
            </a:pPr>
            <a:r>
              <a:t>Sürekli kendini geliştirmek için ve takip ettiği işin tüm ayrıntılarına vakıf olabilmek için çok çalışması gerekir.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riskler ve zorluklar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9763" indent="-389763" defTabSz="543305">
              <a:spcBef>
                <a:spcPts val="2700"/>
              </a:spcBef>
              <a:defRPr sz="3720"/>
            </a:pPr>
            <a:r>
              <a:t>Suçlanan kişilerle yüz yüze gelip, onlara sonuç almaya dönük sorular sormak öfkenin doğrudan hedefi haline gelmeseniz bile stresli bir iştir. </a:t>
            </a:r>
          </a:p>
          <a:p>
            <a:pPr marL="389763" indent="-389763" defTabSz="543305">
              <a:spcBef>
                <a:spcPts val="2700"/>
              </a:spcBef>
              <a:defRPr sz="3720"/>
            </a:pPr>
            <a:r>
              <a:t>Aldığı sorumluluk ve yükümlülükler fazladır. Kaynak olarak kullandığı kişilerin de riskler almasına neden olabilir.</a:t>
            </a:r>
          </a:p>
          <a:p>
            <a:pPr marL="389763" indent="-389763" defTabSz="543305">
              <a:spcBef>
                <a:spcPts val="2700"/>
              </a:spcBef>
              <a:defRPr sz="3720"/>
            </a:pPr>
            <a:r>
              <a:t>Bazı durumlarda şüpheli kişilerin ya da kaynakların zarar görmesine neden olabilir. Bu da vicdani sorgulamayı beraberinde getirebilir.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riskler ve zorluklar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Bilgi ve belge peşinde koşmanın zorlukları ayrıca yıpratıcıdır.</a:t>
            </a:r>
          </a:p>
          <a:p>
            <a:pPr/>
            <a:r>
              <a:t>Gazeteci küf kokan mahzenler ya da farelerin cirit attığı mekanlarda uzun saatler geçirmek durumunda kalabilir.</a:t>
            </a:r>
          </a:p>
          <a:p>
            <a:pPr/>
            <a:r>
              <a:t>Çoğu zaman gerçeğin ortaya çıkmasını önlemek isteyen güçler bilgi ve belgelere ulaşmak isteyen gazeteciye engeller çıkarabilir.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riskler ve zorluklar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Bazen aylar ya da yıllar alan, zorluklar ve risklerle dolu bir takibin ardından sonuç alınamayabilir.</a:t>
            </a:r>
          </a:p>
          <a:p>
            <a:pPr/>
            <a:r>
              <a:t>Varsayımı yanlış çıkabilir ya da sonuç alması engellenebilir.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riskler ve zorluklar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Bunca riske ve zorluğa karşın fazla da ödülü yoktur.</a:t>
            </a:r>
          </a:p>
          <a:p>
            <a:pPr/>
            <a:r>
              <a:t>Gazeteci şanslıysa ün ve şöhret kazanabilir.</a:t>
            </a:r>
          </a:p>
          <a:p>
            <a:pPr/>
            <a:r>
              <a:t>Ancak genellikle ödül yapılan işten duyulan memnuniyettir.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