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6F6A5A"/>
        </a:solidFill>
        <a:effectLst/>
        <a:uFillTx/>
        <a:latin typeface="Baskerville"/>
        <a:ea typeface="Baskerville"/>
        <a:cs typeface="Baskerville"/>
        <a:sym typeface="Baskervill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6F6A5A"/>
        </a:solidFill>
        <a:effectLst/>
        <a:uFillTx/>
        <a:latin typeface="Baskerville"/>
        <a:ea typeface="Baskerville"/>
        <a:cs typeface="Baskerville"/>
        <a:sym typeface="Baskervill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6F6A5A"/>
        </a:solidFill>
        <a:effectLst/>
        <a:uFillTx/>
        <a:latin typeface="Baskerville"/>
        <a:ea typeface="Baskerville"/>
        <a:cs typeface="Baskerville"/>
        <a:sym typeface="Baskervill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6F6A5A"/>
        </a:solidFill>
        <a:effectLst/>
        <a:uFillTx/>
        <a:latin typeface="Baskerville"/>
        <a:ea typeface="Baskerville"/>
        <a:cs typeface="Baskerville"/>
        <a:sym typeface="Baskervill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6F6A5A"/>
        </a:solidFill>
        <a:effectLst/>
        <a:uFillTx/>
        <a:latin typeface="Baskerville"/>
        <a:ea typeface="Baskerville"/>
        <a:cs typeface="Baskerville"/>
        <a:sym typeface="Baskervill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6F6A5A"/>
        </a:solidFill>
        <a:effectLst/>
        <a:uFillTx/>
        <a:latin typeface="Baskerville"/>
        <a:ea typeface="Baskerville"/>
        <a:cs typeface="Baskerville"/>
        <a:sym typeface="Baskervill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6F6A5A"/>
        </a:solidFill>
        <a:effectLst/>
        <a:uFillTx/>
        <a:latin typeface="Baskerville"/>
        <a:ea typeface="Baskerville"/>
        <a:cs typeface="Baskerville"/>
        <a:sym typeface="Baskervill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6F6A5A"/>
        </a:solidFill>
        <a:effectLst/>
        <a:uFillTx/>
        <a:latin typeface="Baskerville"/>
        <a:ea typeface="Baskerville"/>
        <a:cs typeface="Baskerville"/>
        <a:sym typeface="Baskervill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6F6A5A"/>
        </a:solidFill>
        <a:effectLst/>
        <a:uFillTx/>
        <a:latin typeface="Baskerville"/>
        <a:ea typeface="Baskerville"/>
        <a:cs typeface="Baskerville"/>
        <a:sym typeface="Baskervill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Baskerville"/>
          <a:ea typeface="Baskerville"/>
          <a:cs typeface="Baskerville"/>
        </a:font>
        <a:srgbClr val="635F51"/>
      </a:tcTxStyle>
      <a:tcStyle>
        <a:tcBdr>
          <a:left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50000"/>
            </a:srgbClr>
          </a:solidFill>
        </a:fill>
      </a:tcStyle>
    </a:band2H>
    <a:firstCol>
      <a:tcTxStyle b="on" i="off">
        <a:font>
          <a:latin typeface="Baskerville SemiBold"/>
          <a:ea typeface="Baskerville SemiBold"/>
          <a:cs typeface="Baskerville SemiBold"/>
        </a:font>
        <a:srgbClr val="FFFCF2"/>
      </a:tcTxStyle>
      <a:tcStyle>
        <a:tcBdr>
          <a:left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Baskerville SemiBold"/>
          <a:ea typeface="Baskerville SemiBold"/>
          <a:cs typeface="Baskerville SemiBold"/>
        </a:font>
        <a:srgbClr val="6F6A5A"/>
      </a:tcTxStyle>
      <a:tcStyle>
        <a:tcBdr>
          <a:left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Baskerville SemiBold"/>
          <a:ea typeface="Baskerville SemiBold"/>
          <a:cs typeface="Baskerville SemiBold"/>
        </a:font>
        <a:srgbClr val="FFFCF2"/>
      </a:tcTxStyle>
      <a:tcStyle>
        <a:tcBdr>
          <a:left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363131">
                  <a:alpha val="9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Baskerville"/>
          <a:ea typeface="Baskerville"/>
          <a:cs typeface="Baskerville"/>
        </a:font>
        <a:srgbClr val="635F5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66246"/>
              </a:solidFill>
              <a:prstDash val="solid"/>
              <a:miter lim="400000"/>
            </a:ln>
          </a:top>
          <a:bottom>
            <a:ln w="12700" cap="flat">
              <a:solidFill>
                <a:srgbClr val="766246"/>
              </a:solidFill>
              <a:prstDash val="solid"/>
              <a:miter lim="400000"/>
            </a:ln>
          </a:bottom>
          <a:insideH>
            <a:ln w="12700" cap="flat">
              <a:solidFill>
                <a:srgbClr val="76624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1C6">
              <a:alpha val="82000"/>
            </a:srgbClr>
          </a:solidFill>
        </a:fill>
      </a:tcStyle>
    </a:wholeTbl>
    <a:band2H>
      <a:tcTxStyle b="def" i="def"/>
      <a:tcStyle>
        <a:tcBdr/>
        <a:fill>
          <a:solidFill>
            <a:srgbClr val="E6E1C6">
              <a:alpha val="19000"/>
            </a:srgbClr>
          </a:solidFill>
        </a:fill>
      </a:tcStyle>
    </a:band2H>
    <a:firstCol>
      <a:tcTxStyle b="off" i="off">
        <a:font>
          <a:latin typeface="Baskerville"/>
          <a:ea typeface="Baskerville"/>
          <a:cs typeface="Baskerville"/>
        </a:font>
        <a:srgbClr val="635F51"/>
      </a:tcTxStyle>
      <a:tcStyle>
        <a:tcBdr>
          <a:left>
            <a:ln w="3175" cap="flat">
              <a:solidFill>
                <a:srgbClr val="766246"/>
              </a:solidFill>
              <a:prstDash val="solid"/>
              <a:miter lim="400000"/>
            </a:ln>
          </a:left>
          <a:right>
            <a:ln w="12700" cap="flat">
              <a:solidFill>
                <a:srgbClr val="766246"/>
              </a:solidFill>
              <a:prstDash val="solid"/>
              <a:miter lim="400000"/>
            </a:ln>
          </a:right>
          <a:top>
            <a:ln w="12700" cap="flat">
              <a:solidFill>
                <a:srgbClr val="766246"/>
              </a:solidFill>
              <a:prstDash val="solid"/>
              <a:miter lim="400000"/>
            </a:ln>
          </a:top>
          <a:bottom>
            <a:ln w="12700" cap="flat">
              <a:solidFill>
                <a:srgbClr val="766246"/>
              </a:solidFill>
              <a:prstDash val="solid"/>
              <a:miter lim="400000"/>
            </a:ln>
          </a:bottom>
          <a:insideH>
            <a:ln w="12700" cap="flat">
              <a:solidFill>
                <a:srgbClr val="76624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1C6">
              <a:alpha val="82000"/>
            </a:srgbClr>
          </a:solidFill>
        </a:fill>
      </a:tcStyle>
    </a:firstCol>
    <a:lastRow>
      <a:tcTxStyle b="off" i="off">
        <a:font>
          <a:latin typeface="Baskerville"/>
          <a:ea typeface="Baskerville"/>
          <a:cs typeface="Baskerville"/>
        </a:font>
        <a:srgbClr val="635F5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66246"/>
              </a:solidFill>
              <a:prstDash val="solid"/>
              <a:miter lim="400000"/>
            </a:ln>
          </a:top>
          <a:bottom>
            <a:ln w="3175" cap="flat">
              <a:solidFill>
                <a:srgbClr val="766246"/>
              </a:solidFill>
              <a:prstDash val="solid"/>
              <a:miter lim="400000"/>
            </a:ln>
          </a:bottom>
          <a:insideH>
            <a:ln w="12700" cap="flat">
              <a:solidFill>
                <a:srgbClr val="76624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1C6">
              <a:alpha val="82000"/>
            </a:srgbClr>
          </a:solidFill>
        </a:fill>
      </a:tcStyle>
    </a:lastRow>
    <a:firstRow>
      <a:tcTxStyle b="on" i="off">
        <a:font>
          <a:latin typeface="Baskerville SemiBold"/>
          <a:ea typeface="Baskerville SemiBold"/>
          <a:cs typeface="Baskerville SemiBold"/>
        </a:font>
        <a:srgbClr val="F3F1D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766246"/>
              </a:solidFill>
              <a:prstDash val="solid"/>
              <a:miter lim="400000"/>
            </a:ln>
          </a:top>
          <a:bottom>
            <a:ln w="12700" cap="flat">
              <a:solidFill>
                <a:srgbClr val="766246"/>
              </a:solidFill>
              <a:prstDash val="solid"/>
              <a:miter lim="400000"/>
            </a:ln>
          </a:bottom>
          <a:insideH>
            <a:ln w="12700" cap="flat">
              <a:solidFill>
                <a:srgbClr val="E8E4D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Baskerville"/>
          <a:ea typeface="Baskerville"/>
          <a:cs typeface="Baskerville"/>
        </a:font>
        <a:srgbClr val="635F5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7A698"/>
              </a:solidFill>
              <a:prstDash val="solid"/>
              <a:miter lim="400000"/>
            </a:ln>
          </a:top>
          <a:bottom>
            <a:ln w="12700" cap="flat">
              <a:solidFill>
                <a:srgbClr val="A7A698"/>
              </a:solidFill>
              <a:prstDash val="solid"/>
              <a:miter lim="400000"/>
            </a:ln>
          </a:bottom>
          <a:insideH>
            <a:ln w="12700" cap="flat">
              <a:solidFill>
                <a:srgbClr val="A7A69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94908F">
              <a:alpha val="8000"/>
            </a:srgbClr>
          </a:solidFill>
        </a:fill>
      </a:tcStyle>
    </a:band2H>
    <a:firstCol>
      <a:tcTxStyle b="off" i="off">
        <a:font>
          <a:latin typeface="Baskerville"/>
          <a:ea typeface="Baskerville"/>
          <a:cs typeface="Baskerville"/>
        </a:font>
        <a:srgbClr val="FFFCF2"/>
      </a:tcTxStyle>
      <a:tcStyle>
        <a:tcBdr>
          <a:left>
            <a:ln w="12700" cap="flat">
              <a:solidFill>
                <a:srgbClr val="A7A698"/>
              </a:solidFill>
              <a:prstDash val="solid"/>
              <a:miter lim="400000"/>
            </a:ln>
          </a:left>
          <a:right>
            <a:ln w="12700" cap="flat">
              <a:solidFill>
                <a:srgbClr val="4C4F57"/>
              </a:solidFill>
              <a:prstDash val="solid"/>
              <a:miter lim="400000"/>
            </a:ln>
          </a:right>
          <a:top>
            <a:ln w="12700" cap="flat">
              <a:solidFill>
                <a:srgbClr val="727264"/>
              </a:solidFill>
              <a:prstDash val="solid"/>
              <a:miter lim="400000"/>
            </a:ln>
          </a:top>
          <a:bottom>
            <a:ln w="12700" cap="flat">
              <a:solidFill>
                <a:srgbClr val="727264"/>
              </a:solidFill>
              <a:prstDash val="solid"/>
              <a:miter lim="400000"/>
            </a:ln>
          </a:bottom>
          <a:insideH>
            <a:ln w="12700" cap="flat">
              <a:solidFill>
                <a:srgbClr val="727264"/>
              </a:solidFill>
              <a:prstDash val="solid"/>
              <a:miter lim="400000"/>
            </a:ln>
          </a:insideH>
          <a:insideV>
            <a:ln w="12700" cap="flat">
              <a:solidFill>
                <a:srgbClr val="727264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Baskerville SemiBold"/>
          <a:ea typeface="Baskerville SemiBold"/>
          <a:cs typeface="Baskerville SemiBold"/>
        </a:font>
        <a:srgbClr val="FFFCF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C4F57"/>
              </a:solidFill>
              <a:prstDash val="solid"/>
              <a:miter lim="400000"/>
            </a:ln>
          </a:top>
          <a:bottom>
            <a:ln w="12700" cap="flat">
              <a:solidFill>
                <a:srgbClr val="A7A698"/>
              </a:solidFill>
              <a:prstDash val="solid"/>
              <a:miter lim="400000"/>
            </a:ln>
          </a:bottom>
          <a:insideH>
            <a:ln w="12700" cap="flat">
              <a:solidFill>
                <a:srgbClr val="4C4F5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Baskerville SemiBold"/>
          <a:ea typeface="Baskerville SemiBold"/>
          <a:cs typeface="Baskerville SemiBold"/>
        </a:font>
        <a:srgbClr val="FFFCF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7A698"/>
              </a:solidFill>
              <a:prstDash val="solid"/>
              <a:miter lim="400000"/>
            </a:ln>
          </a:top>
          <a:bottom>
            <a:ln w="12700" cap="flat">
              <a:solidFill>
                <a:srgbClr val="4C4F57"/>
              </a:solidFill>
              <a:prstDash val="solid"/>
              <a:miter lim="400000"/>
            </a:ln>
          </a:bottom>
          <a:insideH>
            <a:ln w="12700" cap="flat">
              <a:solidFill>
                <a:srgbClr val="4C4F5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Baskerville"/>
          <a:ea typeface="Baskerville"/>
          <a:cs typeface="Baskerville"/>
        </a:font>
        <a:srgbClr val="635F5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FECE2"/>
          </a:solidFill>
        </a:fill>
      </a:tcStyle>
    </a:wholeTbl>
    <a:band2H>
      <a:tcTxStyle b="def" i="def"/>
      <a:tcStyle>
        <a:tcBdr/>
        <a:fill>
          <a:solidFill>
            <a:srgbClr val="FFFBF1"/>
          </a:solidFill>
        </a:fill>
      </a:tcStyle>
    </a:band2H>
    <a:firstCol>
      <a:tcTxStyle b="on" i="off">
        <a:font>
          <a:latin typeface="Baskerville SemiBold"/>
          <a:ea typeface="Baskerville SemiBold"/>
          <a:cs typeface="Baskerville SemiBold"/>
        </a:font>
        <a:srgbClr val="6F6A5A"/>
      </a:tcTxStyle>
      <a:tcStyle>
        <a:tcBdr>
          <a:left>
            <a:ln w="12700" cap="flat">
              <a:solidFill>
                <a:srgbClr val="5F5857"/>
              </a:solidFill>
              <a:prstDash val="solid"/>
              <a:miter lim="400000"/>
            </a:ln>
          </a:left>
          <a:right>
            <a:ln w="12700" cap="flat">
              <a:solidFill>
                <a:srgbClr val="A29A85"/>
              </a:solidFill>
              <a:prstDash val="solid"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29A85"/>
              </a:solidFill>
              <a:prstDash val="solid"/>
              <a:miter lim="400000"/>
            </a:ln>
          </a:insideV>
        </a:tcBdr>
        <a:fill>
          <a:solidFill>
            <a:srgbClr val="E8E4D8"/>
          </a:solidFill>
        </a:fill>
      </a:tcStyle>
    </a:firstCol>
    <a:lastRow>
      <a:tcTxStyle b="on" i="off">
        <a:font>
          <a:latin typeface="Baskerville SemiBold"/>
          <a:ea typeface="Baskerville SemiBold"/>
          <a:cs typeface="Baskerville SemiBold"/>
        </a:font>
        <a:srgbClr val="FFFCF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53030"/>
              </a:solidFill>
              <a:prstDash val="solid"/>
              <a:miter lim="400000"/>
            </a:ln>
          </a:top>
          <a:bottom>
            <a:ln w="12700" cap="flat">
              <a:solidFill>
                <a:srgbClr val="5F5857"/>
              </a:solidFill>
              <a:prstDash val="solid"/>
              <a:miter lim="400000"/>
            </a:ln>
          </a:bottom>
          <a:insideH>
            <a:ln w="12700" cap="flat">
              <a:solidFill>
                <a:srgbClr val="49424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Baskerville SemiBold"/>
          <a:ea typeface="Baskerville SemiBold"/>
          <a:cs typeface="Baskerville SemiBold"/>
        </a:font>
        <a:srgbClr val="FFFCF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F5857"/>
              </a:solidFill>
              <a:prstDash val="solid"/>
              <a:miter lim="400000"/>
            </a:ln>
          </a:top>
          <a:bottom>
            <a:ln w="12700" cap="flat">
              <a:solidFill>
                <a:srgbClr val="F1EEE5"/>
              </a:solidFill>
              <a:prstDash val="solid"/>
              <a:miter lim="400000"/>
            </a:ln>
          </a:bottom>
          <a:insideH>
            <a:ln w="12700" cap="flat">
              <a:solidFill>
                <a:srgbClr val="D9CFB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Baskerville"/>
          <a:ea typeface="Baskerville"/>
          <a:cs typeface="Baskerville"/>
        </a:font>
        <a:srgbClr val="5F5857"/>
      </a:tcTxStyle>
      <a:tcStyle>
        <a:tcBdr>
          <a:left>
            <a:ln w="12700" cap="flat">
              <a:solidFill>
                <a:srgbClr val="F7F6F1"/>
              </a:solidFill>
              <a:prstDash val="solid"/>
              <a:miter lim="400000"/>
            </a:ln>
          </a:left>
          <a:right>
            <a:ln w="12700" cap="flat">
              <a:solidFill>
                <a:srgbClr val="F7F6F1"/>
              </a:solidFill>
              <a:prstDash val="solid"/>
              <a:miter lim="400000"/>
            </a:ln>
          </a:right>
          <a:top>
            <a:ln w="12700" cap="flat">
              <a:solidFill>
                <a:srgbClr val="F7F6F1"/>
              </a:solidFill>
              <a:prstDash val="solid"/>
              <a:miter lim="400000"/>
            </a:ln>
          </a:top>
          <a:bottom>
            <a:ln w="12700" cap="flat">
              <a:solidFill>
                <a:srgbClr val="F7F6F1"/>
              </a:solidFill>
              <a:prstDash val="solid"/>
              <a:miter lim="400000"/>
            </a:ln>
          </a:bottom>
          <a:insideH>
            <a:ln w="12700" cap="flat">
              <a:solidFill>
                <a:srgbClr val="F7F6F1"/>
              </a:solidFill>
              <a:prstDash val="solid"/>
              <a:miter lim="400000"/>
            </a:ln>
          </a:insideH>
          <a:insideV>
            <a:ln w="12700" cap="flat">
              <a:solidFill>
                <a:srgbClr val="F7F6F1"/>
              </a:solidFill>
              <a:prstDash val="solid"/>
              <a:miter lim="400000"/>
            </a:ln>
          </a:insideV>
        </a:tcBdr>
        <a:fill>
          <a:solidFill>
            <a:srgbClr val="CBC7C7"/>
          </a:solidFill>
        </a:fill>
      </a:tcStyle>
    </a:wholeTbl>
    <a:band2H>
      <a:tcTxStyle b="def" i="def"/>
      <a:tcStyle>
        <a:tcBdr/>
        <a:fill>
          <a:solidFill>
            <a:srgbClr val="DED9DA"/>
          </a:solidFill>
        </a:fill>
      </a:tcStyle>
    </a:band2H>
    <a:firstCol>
      <a:tcTxStyle b="on" i="off">
        <a:font>
          <a:latin typeface="Baskerville SemiBold"/>
          <a:ea typeface="Baskerville SemiBold"/>
          <a:cs typeface="Baskerville SemiBold"/>
        </a:font>
        <a:srgbClr val="FFFCF2"/>
      </a:tcTxStyle>
      <a:tcStyle>
        <a:tcBdr>
          <a:left>
            <a:ln w="12700" cap="flat">
              <a:solidFill>
                <a:srgbClr val="F7F6F1"/>
              </a:solidFill>
              <a:prstDash val="solid"/>
              <a:miter lim="400000"/>
            </a:ln>
          </a:left>
          <a:right>
            <a:ln w="12700" cap="flat">
              <a:solidFill>
                <a:srgbClr val="F7F6F1"/>
              </a:solidFill>
              <a:prstDash val="solid"/>
              <a:miter lim="400000"/>
            </a:ln>
          </a:right>
          <a:top>
            <a:ln w="12700" cap="flat">
              <a:solidFill>
                <a:srgbClr val="F7F6F1"/>
              </a:solidFill>
              <a:prstDash val="solid"/>
              <a:miter lim="400000"/>
            </a:ln>
          </a:top>
          <a:bottom>
            <a:ln w="12700" cap="flat">
              <a:solidFill>
                <a:srgbClr val="F7F6F1"/>
              </a:solidFill>
              <a:prstDash val="solid"/>
              <a:miter lim="400000"/>
            </a:ln>
          </a:bottom>
          <a:insideH>
            <a:ln w="12700" cap="flat">
              <a:solidFill>
                <a:srgbClr val="F7F6F1"/>
              </a:solidFill>
              <a:prstDash val="solid"/>
              <a:miter lim="400000"/>
            </a:ln>
          </a:insideH>
          <a:insideV>
            <a:ln w="12700" cap="flat">
              <a:solidFill>
                <a:srgbClr val="F7F6F1"/>
              </a:solidFill>
              <a:prstDash val="solid"/>
              <a:miter lim="400000"/>
            </a:ln>
          </a:insideV>
        </a:tcBdr>
        <a:fill>
          <a:solidFill>
            <a:srgbClr val="5F5857"/>
          </a:solidFill>
        </a:fill>
      </a:tcStyle>
    </a:firstCol>
    <a:lastRow>
      <a:tcTxStyle b="on" i="off">
        <a:font>
          <a:latin typeface="Baskerville SemiBold"/>
          <a:ea typeface="Baskerville SemiBold"/>
          <a:cs typeface="Baskerville SemiBold"/>
        </a:font>
        <a:srgbClr val="FFFCF2"/>
      </a:tcTxStyle>
      <a:tcStyle>
        <a:tcBdr>
          <a:left>
            <a:ln w="12700" cap="flat">
              <a:solidFill>
                <a:srgbClr val="F7F6F1"/>
              </a:solidFill>
              <a:prstDash val="solid"/>
              <a:miter lim="400000"/>
            </a:ln>
          </a:left>
          <a:right>
            <a:ln w="12700" cap="flat">
              <a:solidFill>
                <a:srgbClr val="F7F6F1"/>
              </a:solidFill>
              <a:prstDash val="solid"/>
              <a:miter lim="400000"/>
            </a:ln>
          </a:right>
          <a:top>
            <a:ln w="12700" cap="flat">
              <a:solidFill>
                <a:srgbClr val="F7F6F1"/>
              </a:solidFill>
              <a:prstDash val="solid"/>
              <a:miter lim="400000"/>
            </a:ln>
          </a:top>
          <a:bottom>
            <a:ln w="12700" cap="flat">
              <a:solidFill>
                <a:srgbClr val="F7F6F1"/>
              </a:solidFill>
              <a:prstDash val="solid"/>
              <a:miter lim="400000"/>
            </a:ln>
          </a:bottom>
          <a:insideH>
            <a:ln w="12700" cap="flat">
              <a:solidFill>
                <a:srgbClr val="F7F6F1"/>
              </a:solidFill>
              <a:prstDash val="solid"/>
              <a:miter lim="400000"/>
            </a:ln>
          </a:insideH>
          <a:insideV>
            <a:ln w="12700" cap="flat">
              <a:solidFill>
                <a:srgbClr val="F7F6F1"/>
              </a:solidFill>
              <a:prstDash val="solid"/>
              <a:miter lim="400000"/>
            </a:ln>
          </a:insideV>
        </a:tcBdr>
        <a:fill>
          <a:solidFill>
            <a:srgbClr val="7C7878"/>
          </a:solidFill>
        </a:fill>
      </a:tcStyle>
    </a:lastRow>
    <a:firstRow>
      <a:tcTxStyle b="on" i="off">
        <a:font>
          <a:latin typeface="Baskerville SemiBold"/>
          <a:ea typeface="Baskerville SemiBold"/>
          <a:cs typeface="Baskerville SemiBold"/>
        </a:font>
        <a:srgbClr val="FFFCF2"/>
      </a:tcTxStyle>
      <a:tcStyle>
        <a:tcBdr>
          <a:left>
            <a:ln w="12700" cap="flat">
              <a:solidFill>
                <a:srgbClr val="F7F6F1"/>
              </a:solidFill>
              <a:prstDash val="solid"/>
              <a:miter lim="400000"/>
            </a:ln>
          </a:left>
          <a:right>
            <a:ln w="12700" cap="flat">
              <a:solidFill>
                <a:srgbClr val="F7F6F1"/>
              </a:solidFill>
              <a:prstDash val="solid"/>
              <a:miter lim="400000"/>
            </a:ln>
          </a:right>
          <a:top>
            <a:ln w="12700" cap="flat">
              <a:solidFill>
                <a:srgbClr val="F7F6F1"/>
              </a:solidFill>
              <a:prstDash val="solid"/>
              <a:miter lim="400000"/>
            </a:ln>
          </a:top>
          <a:bottom>
            <a:ln w="12700" cap="flat">
              <a:solidFill>
                <a:srgbClr val="F7F6F1"/>
              </a:solidFill>
              <a:prstDash val="solid"/>
              <a:miter lim="400000"/>
            </a:ln>
          </a:bottom>
          <a:insideH>
            <a:ln w="12700" cap="flat">
              <a:solidFill>
                <a:srgbClr val="F7F6F1"/>
              </a:solidFill>
              <a:prstDash val="solid"/>
              <a:miter lim="400000"/>
            </a:ln>
          </a:insideH>
          <a:insideV>
            <a:ln w="12700" cap="flat">
              <a:solidFill>
                <a:srgbClr val="F7F6F1"/>
              </a:solidFill>
              <a:prstDash val="solid"/>
              <a:miter lim="400000"/>
            </a:ln>
          </a:insideV>
        </a:tcBdr>
        <a:fill>
          <a:solidFill>
            <a:srgbClr val="7C7878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Baskerville"/>
          <a:ea typeface="Baskerville"/>
          <a:cs typeface="Baskerville"/>
        </a:font>
        <a:srgbClr val="635F5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09C9C"/>
              </a:solidFill>
              <a:prstDash val="solid"/>
              <a:miter lim="400000"/>
            </a:ln>
          </a:top>
          <a:bottom>
            <a:ln w="12700" cap="flat">
              <a:solidFill>
                <a:srgbClr val="A09C9C"/>
              </a:solidFill>
              <a:prstDash val="solid"/>
              <a:miter lim="400000"/>
            </a:ln>
          </a:bottom>
          <a:insideH>
            <a:ln w="12700" cap="flat">
              <a:solidFill>
                <a:srgbClr val="A09C9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64999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Baskerville SemiBold"/>
          <a:ea typeface="Baskerville SemiBold"/>
          <a:cs typeface="Baskerville SemiBold"/>
        </a:font>
        <a:srgbClr val="6F6A5A"/>
      </a:tcTxStyle>
      <a:tcStyle>
        <a:tcBdr>
          <a:left>
            <a:ln w="12700" cap="flat">
              <a:solidFill>
                <a:srgbClr val="A09C9C"/>
              </a:solidFill>
              <a:prstDash val="solid"/>
              <a:miter lim="400000"/>
            </a:ln>
          </a:left>
          <a:right>
            <a:ln w="12700" cap="flat">
              <a:solidFill>
                <a:srgbClr val="A09C9C"/>
              </a:solidFill>
              <a:prstDash val="solid"/>
              <a:miter lim="400000"/>
            </a:ln>
          </a:right>
          <a:top>
            <a:ln w="12700" cap="flat">
              <a:solidFill>
                <a:srgbClr val="A09C9C"/>
              </a:solidFill>
              <a:prstDash val="solid"/>
              <a:miter lim="400000"/>
            </a:ln>
          </a:top>
          <a:bottom>
            <a:ln w="12700" cap="flat">
              <a:solidFill>
                <a:srgbClr val="A09C9C"/>
              </a:solidFill>
              <a:prstDash val="solid"/>
              <a:miter lim="400000"/>
            </a:ln>
          </a:bottom>
          <a:insideH>
            <a:ln w="12700" cap="flat">
              <a:solidFill>
                <a:srgbClr val="A09C9C"/>
              </a:solidFill>
              <a:prstDash val="solid"/>
              <a:miter lim="400000"/>
            </a:ln>
          </a:insideH>
          <a:insideV>
            <a:ln w="12700" cap="flat">
              <a:solidFill>
                <a:srgbClr val="A09C9C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Baskerville SemiBold"/>
          <a:ea typeface="Baskerville SemiBold"/>
          <a:cs typeface="Baskerville SemiBold"/>
        </a:font>
        <a:srgbClr val="6F6A5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09C9C"/>
              </a:solidFill>
              <a:prstDash val="solid"/>
              <a:miter lim="400000"/>
            </a:ln>
          </a:top>
          <a:bottom>
            <a:ln w="12700" cap="flat">
              <a:solidFill>
                <a:srgbClr val="A09C9C"/>
              </a:solidFill>
              <a:prstDash val="solid"/>
              <a:miter lim="400000"/>
            </a:ln>
          </a:bottom>
          <a:insideH>
            <a:ln w="12700" cap="flat">
              <a:solidFill>
                <a:srgbClr val="A09C9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Baskerville SemiBold"/>
          <a:ea typeface="Baskerville SemiBold"/>
          <a:cs typeface="Baskerville SemiBold"/>
        </a:font>
        <a:srgbClr val="6F6A5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09C9C"/>
              </a:solidFill>
              <a:prstDash val="solid"/>
              <a:miter lim="400000"/>
            </a:ln>
          </a:top>
          <a:bottom>
            <a:ln w="12700" cap="flat">
              <a:solidFill>
                <a:srgbClr val="A09C9C"/>
              </a:solidFill>
              <a:prstDash val="solid"/>
              <a:miter lim="400000"/>
            </a:ln>
          </a:bottom>
          <a:insideH>
            <a:ln w="12700" cap="flat">
              <a:solidFill>
                <a:srgbClr val="A09C9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Başlık ve Alt Ana Başlı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016000" y="2032000"/>
            <a:ext cx="10972800" cy="32258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CF2"/>
                </a:solidFill>
                <a:effectLst>
                  <a:outerShdw sx="100000" sy="100000" kx="0" ky="0" algn="b" rotWithShape="0" blurRad="25400" dist="50800" dir="13500000">
                    <a:srgbClr val="424242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Başlık Metni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016000" y="5359400"/>
            <a:ext cx="10972800" cy="12319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Copperplate"/>
              </a:defRPr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Copperplate"/>
              </a:defRPr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Copperplate"/>
              </a:defRPr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Copperplate"/>
              </a:defRPr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Copperplate"/>
              </a:defRPr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xfrm>
            <a:off x="6299225" y="9258300"/>
            <a:ext cx="393650" cy="3258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CF2"/>
                </a:solidFill>
                <a:latin typeface="+mn-lt"/>
                <a:ea typeface="+mn-ea"/>
                <a:cs typeface="+mn-cs"/>
                <a:sym typeface="Copperplat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596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solidFill>
                  <a:srgbClr val="A29A85"/>
                </a:solidFill>
              </a:defRPr>
            </a:lvl1pPr>
          </a:lstStyle>
          <a:p>
            <a:pPr/>
            <a:r>
              <a:t>-Johnny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10050"/>
            <a:ext cx="10464800" cy="8001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3800"/>
              </a:spcBef>
              <a:buClrTx/>
              <a:buSzTx/>
              <a:buNone/>
              <a:defRPr i="1" sz="4800"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pPr/>
            <a:r>
              <a:t>“Buraya bir alıntı yazın.”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ğraf - Yatay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sz="half" idx="13"/>
          </p:nvPr>
        </p:nvSpPr>
        <p:spPr>
          <a:xfrm>
            <a:off x="2819400" y="1257300"/>
            <a:ext cx="7366000" cy="53721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028700" y="6743700"/>
            <a:ext cx="10972800" cy="1524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CF2"/>
                </a:solidFill>
                <a:effectLst>
                  <a:outerShdw sx="100000" sy="100000" kx="0" ky="0" algn="b" rotWithShape="0" blurRad="25400" dist="50800" dir="13500000">
                    <a:srgbClr val="424242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Başlık Metni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028700" y="8255000"/>
            <a:ext cx="10972800" cy="1193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Copperplate"/>
              </a:defRPr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Copperplate"/>
              </a:defRPr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Copperplate"/>
              </a:defRPr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Copperplate"/>
              </a:defRPr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Copperplate"/>
              </a:defRPr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xfrm>
            <a:off x="6299225" y="9258300"/>
            <a:ext cx="393650" cy="3258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CF2"/>
                </a:solidFill>
                <a:latin typeface="+mn-lt"/>
                <a:ea typeface="+mn-ea"/>
                <a:cs typeface="+mn-cs"/>
                <a:sym typeface="Copperplat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aşlık - Orta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016000" y="3263900"/>
            <a:ext cx="10972800" cy="322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CF2"/>
                </a:solidFill>
                <a:effectLst>
                  <a:outerShdw sx="100000" sy="100000" kx="0" ky="0" algn="b" rotWithShape="0" blurRad="25400" dist="50800" dir="13500000">
                    <a:srgbClr val="424242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Başlık Metni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xfrm>
            <a:off x="6299225" y="9258300"/>
            <a:ext cx="393650" cy="3258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CF2"/>
                </a:solidFill>
                <a:latin typeface="+mn-lt"/>
                <a:ea typeface="+mn-ea"/>
                <a:cs typeface="+mn-cs"/>
                <a:sym typeface="Copperplat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ğraf - Düşey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quarter" idx="13"/>
          </p:nvPr>
        </p:nvSpPr>
        <p:spPr>
          <a:xfrm>
            <a:off x="7664450" y="2044700"/>
            <a:ext cx="4267200" cy="5638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762000" y="2311400"/>
            <a:ext cx="6324600" cy="31877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CF2"/>
                </a:solidFill>
                <a:effectLst>
                  <a:outerShdw sx="100000" sy="100000" kx="0" ky="0" algn="b" rotWithShape="0" blurRad="25400" dist="50800" dir="13500000">
                    <a:srgbClr val="424242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Başlık Metni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762000" y="5626100"/>
            <a:ext cx="6324600" cy="3238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Copperplate"/>
              </a:defRPr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Copperplate"/>
              </a:defRPr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Copperplate"/>
              </a:defRPr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Copperplate"/>
              </a:defRPr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4200">
                <a:solidFill>
                  <a:srgbClr val="FFFCF2"/>
                </a:solidFill>
                <a:effectLst>
                  <a:outerShdw sx="100000" sy="100000" kx="0" ky="0" algn="b" rotWithShape="0" blurRad="25400" dist="25400" dir="13500000">
                    <a:srgbClr val="424242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Copperplate"/>
              </a:defRPr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xfrm>
            <a:off x="6299225" y="9258300"/>
            <a:ext cx="393650" cy="3258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CF2"/>
                </a:solidFill>
                <a:latin typeface="+mn-lt"/>
                <a:ea typeface="+mn-ea"/>
                <a:cs typeface="+mn-cs"/>
                <a:sym typeface="Copperplat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aşlık - Ü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aşlık ve Mad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xfrm>
            <a:off x="1016000" y="2768600"/>
            <a:ext cx="10972800" cy="5715000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aşlık, Maddeler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quarter" idx="13"/>
          </p:nvPr>
        </p:nvSpPr>
        <p:spPr>
          <a:xfrm>
            <a:off x="7410450" y="2806700"/>
            <a:ext cx="4267200" cy="5638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1016000" y="2768600"/>
            <a:ext cx="5486400" cy="5715000"/>
          </a:xfrm>
          <a:prstGeom prst="rect">
            <a:avLst/>
          </a:prstGeom>
        </p:spPr>
        <p:txBody>
          <a:bodyPr/>
          <a:lstStyle>
            <a:lvl1pPr>
              <a:spcBef>
                <a:spcPts val="3800"/>
              </a:spcBef>
              <a:defRPr sz="3400"/>
            </a:lvl1pPr>
            <a:lvl2pPr>
              <a:spcBef>
                <a:spcPts val="3800"/>
              </a:spcBef>
              <a:defRPr sz="3400"/>
            </a:lvl2pPr>
            <a:lvl3pPr>
              <a:spcBef>
                <a:spcPts val="3800"/>
              </a:spcBef>
              <a:defRPr sz="3400"/>
            </a:lvl3pPr>
            <a:lvl4pPr marL="1625600">
              <a:spcBef>
                <a:spcPts val="3800"/>
              </a:spcBef>
              <a:defRPr sz="3400"/>
            </a:lvl4pPr>
            <a:lvl5pPr marL="2070100">
              <a:spcBef>
                <a:spcPts val="3800"/>
              </a:spcBef>
              <a:defRPr sz="34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Mad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ğraf - 3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7394351" y="4637752"/>
            <a:ext cx="4686301" cy="41529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7394351" y="927100"/>
            <a:ext cx="4686301" cy="28575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14400" y="927100"/>
            <a:ext cx="5626100" cy="78613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xfrm>
            <a:off x="6324599" y="9004300"/>
            <a:ext cx="342901" cy="368300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body" idx="1"/>
          </p:nvPr>
        </p:nvSpPr>
        <p:spPr>
          <a:xfrm>
            <a:off x="1016000" y="1270000"/>
            <a:ext cx="10972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" name="Shape 3"/>
          <p:cNvSpPr/>
          <p:nvPr>
            <p:ph type="title"/>
          </p:nvPr>
        </p:nvSpPr>
        <p:spPr>
          <a:xfrm>
            <a:off x="1016000" y="546100"/>
            <a:ext cx="10972800" cy="1854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Başlık Metni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24599" y="9004300"/>
            <a:ext cx="342901" cy="3683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6F6A5A"/>
          </a:solidFill>
          <a:uFillTx/>
          <a:latin typeface="+mn-lt"/>
          <a:ea typeface="+mn-ea"/>
          <a:cs typeface="+mn-cs"/>
          <a:sym typeface="Copperplate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6F6A5A"/>
          </a:solidFill>
          <a:uFillTx/>
          <a:latin typeface="+mn-lt"/>
          <a:ea typeface="+mn-ea"/>
          <a:cs typeface="+mn-cs"/>
          <a:sym typeface="Copperplate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6F6A5A"/>
          </a:solidFill>
          <a:uFillTx/>
          <a:latin typeface="+mn-lt"/>
          <a:ea typeface="+mn-ea"/>
          <a:cs typeface="+mn-cs"/>
          <a:sym typeface="Copperplate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6F6A5A"/>
          </a:solidFill>
          <a:uFillTx/>
          <a:latin typeface="+mn-lt"/>
          <a:ea typeface="+mn-ea"/>
          <a:cs typeface="+mn-cs"/>
          <a:sym typeface="Copperplate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6F6A5A"/>
          </a:solidFill>
          <a:uFillTx/>
          <a:latin typeface="+mn-lt"/>
          <a:ea typeface="+mn-ea"/>
          <a:cs typeface="+mn-cs"/>
          <a:sym typeface="Copperplate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6F6A5A"/>
          </a:solidFill>
          <a:uFillTx/>
          <a:latin typeface="+mn-lt"/>
          <a:ea typeface="+mn-ea"/>
          <a:cs typeface="+mn-cs"/>
          <a:sym typeface="Copperplate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6F6A5A"/>
          </a:solidFill>
          <a:uFillTx/>
          <a:latin typeface="+mn-lt"/>
          <a:ea typeface="+mn-ea"/>
          <a:cs typeface="+mn-cs"/>
          <a:sym typeface="Copperplate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6F6A5A"/>
          </a:solidFill>
          <a:uFillTx/>
          <a:latin typeface="+mn-lt"/>
          <a:ea typeface="+mn-ea"/>
          <a:cs typeface="+mn-cs"/>
          <a:sym typeface="Copperplate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6F6A5A"/>
          </a:solidFill>
          <a:uFillTx/>
          <a:latin typeface="+mn-lt"/>
          <a:ea typeface="+mn-ea"/>
          <a:cs typeface="+mn-cs"/>
          <a:sym typeface="Copperplate"/>
        </a:defRPr>
      </a:lvl9pPr>
    </p:titleStyle>
    <p:bodyStyle>
      <a:lvl1pPr marL="419100" marR="0" indent="-4191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A29A85"/>
        </a:buClr>
        <a:buSzPct val="100000"/>
        <a:buFontTx/>
        <a:buChar char="•"/>
        <a:tabLst/>
        <a:defRPr b="0" baseline="0" cap="none" i="0" spc="0" strike="noStrike" sz="4000" u="none">
          <a:ln>
            <a:noFill/>
          </a:ln>
          <a:solidFill>
            <a:srgbClr val="6F6A5A"/>
          </a:solidFill>
          <a:uFillTx/>
          <a:latin typeface="Baskerville"/>
          <a:ea typeface="Baskerville"/>
          <a:cs typeface="Baskerville"/>
          <a:sym typeface="Baskerville"/>
        </a:defRPr>
      </a:lvl1pPr>
      <a:lvl2pPr marL="838200" marR="0" indent="-4191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A29A85"/>
        </a:buClr>
        <a:buSzPct val="100000"/>
        <a:buFontTx/>
        <a:buChar char="•"/>
        <a:tabLst/>
        <a:defRPr b="0" baseline="0" cap="none" i="0" spc="0" strike="noStrike" sz="4000" u="none">
          <a:ln>
            <a:noFill/>
          </a:ln>
          <a:solidFill>
            <a:srgbClr val="6F6A5A"/>
          </a:solidFill>
          <a:uFillTx/>
          <a:latin typeface="Baskerville"/>
          <a:ea typeface="Baskerville"/>
          <a:cs typeface="Baskerville"/>
          <a:sym typeface="Baskerville"/>
        </a:defRPr>
      </a:lvl2pPr>
      <a:lvl3pPr marL="1181100" marR="0" indent="-4191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A29A85"/>
        </a:buClr>
        <a:buSzPct val="100000"/>
        <a:buFontTx/>
        <a:buChar char="•"/>
        <a:tabLst/>
        <a:defRPr b="0" baseline="0" cap="none" i="0" spc="0" strike="noStrike" sz="4000" u="none">
          <a:ln>
            <a:noFill/>
          </a:ln>
          <a:solidFill>
            <a:srgbClr val="6F6A5A"/>
          </a:solidFill>
          <a:uFillTx/>
          <a:latin typeface="Baskerville"/>
          <a:ea typeface="Baskerville"/>
          <a:cs typeface="Baskerville"/>
          <a:sym typeface="Baskerville"/>
        </a:defRPr>
      </a:lvl3pPr>
      <a:lvl4pPr marL="1562100" marR="0" indent="-4191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A29A85"/>
        </a:buClr>
        <a:buSzPct val="100000"/>
        <a:buFontTx/>
        <a:buChar char="•"/>
        <a:tabLst/>
        <a:defRPr b="0" baseline="0" cap="none" i="0" spc="0" strike="noStrike" sz="4000" u="none">
          <a:ln>
            <a:noFill/>
          </a:ln>
          <a:solidFill>
            <a:srgbClr val="6F6A5A"/>
          </a:solidFill>
          <a:uFillTx/>
          <a:latin typeface="Baskerville"/>
          <a:ea typeface="Baskerville"/>
          <a:cs typeface="Baskerville"/>
          <a:sym typeface="Baskerville"/>
        </a:defRPr>
      </a:lvl4pPr>
      <a:lvl5pPr marL="1943100" marR="0" indent="-4191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A29A85"/>
        </a:buClr>
        <a:buSzPct val="100000"/>
        <a:buFontTx/>
        <a:buChar char="•"/>
        <a:tabLst/>
        <a:defRPr b="0" baseline="0" cap="none" i="0" spc="0" strike="noStrike" sz="4000" u="none">
          <a:ln>
            <a:noFill/>
          </a:ln>
          <a:solidFill>
            <a:srgbClr val="6F6A5A"/>
          </a:solidFill>
          <a:uFillTx/>
          <a:latin typeface="Baskerville"/>
          <a:ea typeface="Baskerville"/>
          <a:cs typeface="Baskerville"/>
          <a:sym typeface="Baskerville"/>
        </a:defRPr>
      </a:lvl5pPr>
      <a:lvl6pPr marL="2324100" marR="0" indent="-4191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A29A85"/>
        </a:buClr>
        <a:buSzPct val="100000"/>
        <a:buFontTx/>
        <a:buChar char="•"/>
        <a:tabLst/>
        <a:defRPr b="0" baseline="0" cap="none" i="0" spc="0" strike="noStrike" sz="4000" u="none">
          <a:ln>
            <a:noFill/>
          </a:ln>
          <a:solidFill>
            <a:srgbClr val="6F6A5A"/>
          </a:solidFill>
          <a:uFillTx/>
          <a:latin typeface="Baskerville"/>
          <a:ea typeface="Baskerville"/>
          <a:cs typeface="Baskerville"/>
          <a:sym typeface="Baskerville"/>
        </a:defRPr>
      </a:lvl6pPr>
      <a:lvl7pPr marL="2705100" marR="0" indent="-4191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A29A85"/>
        </a:buClr>
        <a:buSzPct val="100000"/>
        <a:buFontTx/>
        <a:buChar char="•"/>
        <a:tabLst/>
        <a:defRPr b="0" baseline="0" cap="none" i="0" spc="0" strike="noStrike" sz="4000" u="none">
          <a:ln>
            <a:noFill/>
          </a:ln>
          <a:solidFill>
            <a:srgbClr val="6F6A5A"/>
          </a:solidFill>
          <a:uFillTx/>
          <a:latin typeface="Baskerville"/>
          <a:ea typeface="Baskerville"/>
          <a:cs typeface="Baskerville"/>
          <a:sym typeface="Baskerville"/>
        </a:defRPr>
      </a:lvl7pPr>
      <a:lvl8pPr marL="3086100" marR="0" indent="-4191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A29A85"/>
        </a:buClr>
        <a:buSzPct val="100000"/>
        <a:buFontTx/>
        <a:buChar char="•"/>
        <a:tabLst/>
        <a:defRPr b="0" baseline="0" cap="none" i="0" spc="0" strike="noStrike" sz="4000" u="none">
          <a:ln>
            <a:noFill/>
          </a:ln>
          <a:solidFill>
            <a:srgbClr val="6F6A5A"/>
          </a:solidFill>
          <a:uFillTx/>
          <a:latin typeface="Baskerville"/>
          <a:ea typeface="Baskerville"/>
          <a:cs typeface="Baskerville"/>
          <a:sym typeface="Baskerville"/>
        </a:defRPr>
      </a:lvl8pPr>
      <a:lvl9pPr marL="3467100" marR="0" indent="-419100" algn="l" defTabSz="584200" rtl="0" latinLnBrk="0">
        <a:lnSpc>
          <a:spcPct val="100000"/>
        </a:lnSpc>
        <a:spcBef>
          <a:spcPts val="3000"/>
        </a:spcBef>
        <a:spcAft>
          <a:spcPts val="0"/>
        </a:spcAft>
        <a:buClr>
          <a:srgbClr val="A29A85"/>
        </a:buClr>
        <a:buSzPct val="100000"/>
        <a:buFontTx/>
        <a:buChar char="•"/>
        <a:tabLst/>
        <a:defRPr b="0" baseline="0" cap="none" i="0" spc="0" strike="noStrike" sz="4000" u="none">
          <a:ln>
            <a:noFill/>
          </a:ln>
          <a:solidFill>
            <a:srgbClr val="6F6A5A"/>
          </a:solidFill>
          <a:uFillTx/>
          <a:latin typeface="Baskerville"/>
          <a:ea typeface="Baskerville"/>
          <a:cs typeface="Baskerville"/>
          <a:sym typeface="Baskervill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554990">
              <a:defRPr sz="7410">
                <a:effectLst>
                  <a:outerShdw sx="100000" sy="100000" kx="0" ky="0" algn="b" rotWithShape="0" blurRad="24130" dist="48260" dir="13500000">
                    <a:srgbClr val="424242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Araştırmacı gazeteciliğin zorlukları ve riskleri</a:t>
            </a:r>
          </a:p>
        </p:txBody>
      </p:sp>
      <p:sp>
        <p:nvSpPr>
          <p:cNvPr id="120" name="Shape 120"/>
          <p:cNvSpPr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Öğr. Gör. Gül Keçelioğlu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riskler ve zorluklar</a:t>
            </a:r>
          </a:p>
        </p:txBody>
      </p:sp>
      <p:sp>
        <p:nvSpPr>
          <p:cNvPr id="123" name="Shape 12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Daha önce de değindiğimiz gibi görünenin altında gizleneni aradığı, güç ve çıkar odaklarının çıkar ilişkilerine zarar verdiği için rutin gazetecilik pratiklerine göre araştırmacı gazeteciliğin riskleri ve zorlukları daha fazladır. </a:t>
            </a:r>
          </a:p>
          <a:p>
            <a:pPr/>
            <a:r>
              <a:t>Savaş gazetecilerinden sonra en fazla yaşamsal risk alan gazetecilik türüdür.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riskler ve zorluklar</a:t>
            </a:r>
          </a:p>
        </p:txBody>
      </p:sp>
      <p:sp>
        <p:nvSpPr>
          <p:cNvPr id="126" name="Shape 12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Gazeteciler tehdit edilebilir, şantaja, kötü muameleye maruz kalabilir, hatta yakınlarının ve kendisinin yaşamı tehdit altında olabilir.</a:t>
            </a:r>
          </a:p>
          <a:p>
            <a:pPr/>
            <a:r>
              <a:t>Böylesi durumları en aza indirmek için gazeteci dikkatli olmalı ve önlem almaya çalışmalıdır.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riskler ve zorluklar</a:t>
            </a:r>
          </a:p>
        </p:txBody>
      </p:sp>
      <p:sp>
        <p:nvSpPr>
          <p:cNvPr id="129" name="Shape 12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14909" indent="-414909" defTabSz="578358">
              <a:spcBef>
                <a:spcPts val="2900"/>
              </a:spcBef>
              <a:defRPr sz="3959"/>
            </a:pPr>
            <a:r>
              <a:t>Bunun dışında gazeteci tazminat yükümlülükleri gibi farklı hukuki yaptırımlarla kaşı karşıya gelebilir.</a:t>
            </a:r>
          </a:p>
          <a:p>
            <a:pPr marL="414909" indent="-414909" defTabSz="578358">
              <a:spcBef>
                <a:spcPts val="2900"/>
              </a:spcBef>
              <a:defRPr sz="3959"/>
            </a:pPr>
            <a:r>
              <a:t>Cezaevine girebilir.</a:t>
            </a:r>
          </a:p>
          <a:p>
            <a:pPr marL="414909" indent="-414909" defTabSz="578358">
              <a:spcBef>
                <a:spcPts val="2900"/>
              </a:spcBef>
              <a:defRPr sz="3959"/>
            </a:pPr>
            <a:r>
              <a:t>Sürgün edilebilir.</a:t>
            </a:r>
          </a:p>
          <a:p>
            <a:pPr marL="414909" indent="-414909" defTabSz="578358">
              <a:spcBef>
                <a:spcPts val="2900"/>
              </a:spcBef>
              <a:defRPr sz="3959"/>
            </a:pPr>
            <a:r>
              <a:t>Kaçmak zorunda kalabilir. </a:t>
            </a:r>
          </a:p>
          <a:p>
            <a:pPr marL="414909" indent="-414909" defTabSz="578358">
              <a:spcBef>
                <a:spcPts val="2900"/>
              </a:spcBef>
              <a:defRPr sz="3959"/>
            </a:pPr>
            <a:r>
              <a:t>Bunlar gazeteci üzerinde caydırıcı bir etki oluşturması için tercih edilir.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riskler ve zorluklar</a:t>
            </a:r>
          </a:p>
        </p:txBody>
      </p:sp>
      <p:sp>
        <p:nvSpPr>
          <p:cNvPr id="132" name="Shape 13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93954" indent="-393954" defTabSz="549148">
              <a:spcBef>
                <a:spcPts val="2800"/>
              </a:spcBef>
              <a:defRPr sz="3759"/>
            </a:pPr>
            <a:r>
              <a:t>Habere ve kaynaklara ulaşmak için daha fazla emek, zaman ve para harcar.</a:t>
            </a:r>
          </a:p>
          <a:p>
            <a:pPr marL="393954" indent="-393954" defTabSz="549148">
              <a:spcBef>
                <a:spcPts val="2800"/>
              </a:spcBef>
              <a:defRPr sz="3759"/>
            </a:pPr>
            <a:r>
              <a:t>Kıvrak zeka, fikri takip, yüksek farkındalık, güçlü sezgi,  çalışkanlık, sürekli kendini geliştirme gibi beceri  ve niteliklere en fazla sahip olmayı gerektiren gazetecilik türüdür. </a:t>
            </a:r>
          </a:p>
          <a:p>
            <a:pPr marL="393954" indent="-393954" defTabSz="549148">
              <a:spcBef>
                <a:spcPts val="2800"/>
              </a:spcBef>
              <a:defRPr sz="3759"/>
            </a:pPr>
            <a:r>
              <a:t>Sürekli kendini geliştirmek için ve takip ettiği işin tüm ayrıntılarına vakıf olabilmek için çok çalışması gerekir.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riskler ve zorluklar</a:t>
            </a:r>
          </a:p>
        </p:txBody>
      </p:sp>
      <p:sp>
        <p:nvSpPr>
          <p:cNvPr id="135" name="Shape 13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89763" indent="-389763" defTabSz="543305">
              <a:spcBef>
                <a:spcPts val="2700"/>
              </a:spcBef>
              <a:defRPr sz="3720"/>
            </a:pPr>
            <a:r>
              <a:t>Suçlanan kişilerle yüz yüze gelip, onlara sonuç almaya dönük sorular sormak öfkenin doğrudan hedefi haline gelmeseniz bile stresli bir iştir. </a:t>
            </a:r>
          </a:p>
          <a:p>
            <a:pPr marL="389763" indent="-389763" defTabSz="543305">
              <a:spcBef>
                <a:spcPts val="2700"/>
              </a:spcBef>
              <a:defRPr sz="3720"/>
            </a:pPr>
            <a:r>
              <a:t>Aldığı sorumluluk ve yükümlülükler fazladır. Kaynak olarak kullandığı kişilerin de riskler almasına neden olabilir.</a:t>
            </a:r>
          </a:p>
          <a:p>
            <a:pPr marL="389763" indent="-389763" defTabSz="543305">
              <a:spcBef>
                <a:spcPts val="2700"/>
              </a:spcBef>
              <a:defRPr sz="3720"/>
            </a:pPr>
            <a:r>
              <a:t>Bazı durumlarda şüpheli kişilerin ya da kaynakların zarar görmesine neden olabilir. Bu da vicdani sorgulamayı beraberinde getirebilir.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riskler ve zorluklar</a:t>
            </a:r>
          </a:p>
        </p:txBody>
      </p:sp>
      <p:sp>
        <p:nvSpPr>
          <p:cNvPr id="138" name="Shape 13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Bilgi ve belge peşinde koşmanın zorlukları ayrıca yıpratıcıdır.</a:t>
            </a:r>
          </a:p>
          <a:p>
            <a:pPr/>
            <a:r>
              <a:t>Gazeteci küf kokan mahzenler ya da farelerin cirit attığı mekanlarda uzun saatler geçirmek durumunda kalabilir.</a:t>
            </a:r>
          </a:p>
          <a:p>
            <a:pPr/>
            <a:r>
              <a:t>Çoğu zaman gerçeğin ortaya çıkmasını önlemek isteyen güçler bilgi ve belgelere ulaşmak isteyen gazeteciye engeller çıkarabilir.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riskler ve zorluklar</a:t>
            </a:r>
          </a:p>
        </p:txBody>
      </p:sp>
      <p:sp>
        <p:nvSpPr>
          <p:cNvPr id="141" name="Shape 14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Bazen aylar ya da yıllar alan, zorluklar ve risklerle dolu bir takibin ardından sonuç alınamayabilir.</a:t>
            </a:r>
          </a:p>
          <a:p>
            <a:pPr/>
            <a:r>
              <a:t>Varsayımı yanlış çıkabilir ya da sonuç alması engellenebilir.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riskler ve zorluklar</a:t>
            </a:r>
          </a:p>
        </p:txBody>
      </p:sp>
      <p:sp>
        <p:nvSpPr>
          <p:cNvPr id="144" name="Shape 14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Bunca riske ve zorluğa karşın fazla da ödülü yoktur.</a:t>
            </a:r>
          </a:p>
          <a:p>
            <a:pPr/>
            <a:r>
              <a:t>Gazeteci şanslıysa ün ve şöhret kazanabilir.</a:t>
            </a:r>
          </a:p>
          <a:p>
            <a:pPr/>
            <a:r>
              <a:t>Ancak genellikle ödül yapılan işten duyulan memnuniyettir.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Vintage">
  <a:themeElements>
    <a:clrScheme name="Vintage">
      <a:dk1>
        <a:srgbClr val="6F6A5A"/>
      </a:dk1>
      <a:lt1>
        <a:srgbClr val="142B6F"/>
      </a:lt1>
      <a:dk2>
        <a:srgbClr val="5F5857"/>
      </a:dk2>
      <a:lt2>
        <a:srgbClr val="DCDDE0"/>
      </a:lt2>
      <a:accent1>
        <a:srgbClr val="596D92"/>
      </a:accent1>
      <a:accent2>
        <a:srgbClr val="848857"/>
      </a:accent2>
      <a:accent3>
        <a:srgbClr val="C1A347"/>
      </a:accent3>
      <a:accent4>
        <a:srgbClr val="CF7E46"/>
      </a:accent4>
      <a:accent5>
        <a:srgbClr val="AA4A4C"/>
      </a:accent5>
      <a:accent6>
        <a:srgbClr val="745786"/>
      </a:accent6>
      <a:hlink>
        <a:srgbClr val="0000FF"/>
      </a:hlink>
      <a:folHlink>
        <a:srgbClr val="FF00FF"/>
      </a:folHlink>
    </a:clrScheme>
    <a:fontScheme name="Vintage">
      <a:majorFont>
        <a:latin typeface="Copperplate"/>
        <a:ea typeface="Copperplate"/>
        <a:cs typeface="Copperplate"/>
      </a:majorFont>
      <a:minorFont>
        <a:latin typeface="Copperplate"/>
        <a:ea typeface="Copperplate"/>
        <a:cs typeface="Copperplate"/>
      </a:minorFont>
    </a:fontScheme>
    <a:fmtScheme name="Vintag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38100" dist="12700" dir="5400000">
                <a:srgbClr val="000000">
                  <a:alpha val="50000"/>
                </a:srgbClr>
              </a:outerShdw>
            </a:effectLst>
            <a:uFillTx/>
            <a:latin typeface="Baskerville"/>
            <a:ea typeface="Baskerville"/>
            <a:cs typeface="Baskerville"/>
            <a:sym typeface="Baskervil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rgbClr val="5F5857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6F6A5A"/>
            </a:solidFill>
            <a:effectLst/>
            <a:uFillTx/>
            <a:latin typeface="Baskerville"/>
            <a:ea typeface="Baskerville"/>
            <a:cs typeface="Baskerville"/>
            <a:sym typeface="Baskervil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Vintage">
  <a:themeElements>
    <a:clrScheme name="Vintage">
      <a:dk1>
        <a:srgbClr val="000000"/>
      </a:dk1>
      <a:lt1>
        <a:srgbClr val="FFFFFF"/>
      </a:lt1>
      <a:dk2>
        <a:srgbClr val="5F5857"/>
      </a:dk2>
      <a:lt2>
        <a:srgbClr val="DCDDE0"/>
      </a:lt2>
      <a:accent1>
        <a:srgbClr val="596D92"/>
      </a:accent1>
      <a:accent2>
        <a:srgbClr val="848857"/>
      </a:accent2>
      <a:accent3>
        <a:srgbClr val="C1A347"/>
      </a:accent3>
      <a:accent4>
        <a:srgbClr val="CF7E46"/>
      </a:accent4>
      <a:accent5>
        <a:srgbClr val="AA4A4C"/>
      </a:accent5>
      <a:accent6>
        <a:srgbClr val="745786"/>
      </a:accent6>
      <a:hlink>
        <a:srgbClr val="0000FF"/>
      </a:hlink>
      <a:folHlink>
        <a:srgbClr val="FF00FF"/>
      </a:folHlink>
    </a:clrScheme>
    <a:fontScheme name="Vintage">
      <a:majorFont>
        <a:latin typeface="Copperplate"/>
        <a:ea typeface="Copperplate"/>
        <a:cs typeface="Copperplate"/>
      </a:majorFont>
      <a:minorFont>
        <a:latin typeface="Copperplate"/>
        <a:ea typeface="Copperplate"/>
        <a:cs typeface="Copperplate"/>
      </a:minorFont>
    </a:fontScheme>
    <a:fmtScheme name="Vintag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38100" dist="12700" dir="5400000">
                <a:srgbClr val="000000">
                  <a:alpha val="50000"/>
                </a:srgbClr>
              </a:outerShdw>
            </a:effectLst>
            <a:uFillTx/>
            <a:latin typeface="Baskerville"/>
            <a:ea typeface="Baskerville"/>
            <a:cs typeface="Baskerville"/>
            <a:sym typeface="Baskervil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rgbClr val="5F5857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6F6A5A"/>
            </a:solidFill>
            <a:effectLst/>
            <a:uFillTx/>
            <a:latin typeface="Baskerville"/>
            <a:ea typeface="Baskerville"/>
            <a:cs typeface="Baskerville"/>
            <a:sym typeface="Baskervil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