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388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22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23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1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124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036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05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554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46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17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97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9AEA2-E2CC-4B04-9EAE-8D8909B8032A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D6B1D-846D-4541-A97D-89B3B9DEB0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90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Dünya Ekonomisinin Kriz(</a:t>
            </a:r>
            <a:r>
              <a:rPr lang="tr-TR" dirty="0" err="1" smtClean="0"/>
              <a:t>ler</a:t>
            </a:r>
            <a:r>
              <a:rPr lang="tr-TR" dirty="0" smtClean="0"/>
              <a:t>)i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819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 kapitalizminin çatışma alanları</a:t>
            </a:r>
          </a:p>
          <a:p>
            <a:r>
              <a:rPr lang="tr-TR" dirty="0" smtClean="0"/>
              <a:t>1) Gelişmiş emek hareketi ve sermaye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6897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2) Merkez-çevre, merkez-periferi çekişmesi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32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3) Merkez devletler arasında çekişme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184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1875’e kadar İngiltere bu üç alanda da sorun yaşayacağını beklemiyordu.</a:t>
            </a:r>
          </a:p>
          <a:p>
            <a:r>
              <a:rPr lang="tr-TR" dirty="0" smtClean="0"/>
              <a:t>Dünyanın tek bir atölyesi</a:t>
            </a:r>
          </a:p>
          <a:p>
            <a:r>
              <a:rPr lang="tr-TR" dirty="0" smtClean="0"/>
              <a:t>Tek bir tüccarı ve </a:t>
            </a:r>
          </a:p>
          <a:p>
            <a:r>
              <a:rPr lang="tr-TR" dirty="0" smtClean="0"/>
              <a:t>Dünyanın her yerinde donanması olan tek gücü idi.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9295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19.yüzyılın ortasındaki «</a:t>
            </a:r>
            <a:r>
              <a:rPr lang="tr-TR" dirty="0" err="1" smtClean="0"/>
              <a:t>boom</a:t>
            </a:r>
            <a:r>
              <a:rPr lang="tr-TR" dirty="0" smtClean="0"/>
              <a:t>» liman, demiryolları ve buhar makinesi ile dünyayı bütünleştirdi.</a:t>
            </a:r>
          </a:p>
          <a:p>
            <a:r>
              <a:rPr lang="tr-TR" dirty="0" smtClean="0"/>
              <a:t>Bu «</a:t>
            </a:r>
            <a:r>
              <a:rPr lang="tr-TR" dirty="0" err="1" smtClean="0"/>
              <a:t>boom</a:t>
            </a:r>
            <a:r>
              <a:rPr lang="tr-TR" dirty="0" smtClean="0"/>
              <a:t>» büyük ilksel mallar ihracatçıları yarattı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795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19. yüzyılın son çeyreğinden itibaren rekabet eden küçük firmalardan dev şirketlere ve kartellere, tröstlere; sınırlı kimya </a:t>
            </a:r>
            <a:r>
              <a:rPr lang="tr-TR" dirty="0" err="1" smtClean="0"/>
              <a:t>vs</a:t>
            </a:r>
            <a:r>
              <a:rPr lang="tr-TR" dirty="0" smtClean="0"/>
              <a:t> bilgisinden ileri düzeyde bilgi gerektiren materyallere doğru bir değişim yaşandı.</a:t>
            </a:r>
          </a:p>
          <a:p>
            <a:r>
              <a:rPr lang="tr-TR" dirty="0" smtClean="0"/>
              <a:t>Ayrıca tek bir sınai güçten, birbirleri ile rekabet eden sınai güçlere ve 19. yüzyıl kapitalizminden emperyalizm ve tekelci kapitalizme doğru </a:t>
            </a:r>
            <a:r>
              <a:rPr lang="tr-TR" i="1" dirty="0" smtClean="0"/>
              <a:t>niteliksel</a:t>
            </a:r>
            <a:r>
              <a:rPr lang="tr-TR" dirty="0" smtClean="0"/>
              <a:t> bir değişim yaşandı.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141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nedenle de 19. yüzyılın kapitalist dünya ekonomisinin ekonomik ve politik imkanlarının sınırına </a:t>
            </a:r>
            <a:r>
              <a:rPr lang="tr-TR" smtClean="0"/>
              <a:t>dayandığını söyleyebiliriz.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124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154</Words>
  <Application>Microsoft Office PowerPoint</Application>
  <PresentationFormat>Geniş ekran</PresentationFormat>
  <Paragraphs>14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Dünya Ekonomisinin Kriz(ler)i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4</cp:revision>
  <dcterms:created xsi:type="dcterms:W3CDTF">2020-02-05T03:49:08Z</dcterms:created>
  <dcterms:modified xsi:type="dcterms:W3CDTF">2020-02-05T14:31:49Z</dcterms:modified>
</cp:coreProperties>
</file>