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3" r:id="rId6"/>
    <p:sldId id="258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76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4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8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5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8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9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SOĞUK ALKOLLÜ İÇECEKLER VE SERVİSİ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VİSKİ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1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VİSKİ </a:t>
            </a:r>
            <a:r>
              <a:rPr lang="tr-TR" dirty="0" smtClean="0"/>
              <a:t>SERVİS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err="1" smtClean="0"/>
              <a:t>Poor</a:t>
            </a:r>
            <a:r>
              <a:rPr lang="tr-TR" dirty="0" smtClean="0"/>
              <a:t> (sek) </a:t>
            </a:r>
            <a:r>
              <a:rPr lang="tr-TR" dirty="0" smtClean="0"/>
              <a:t>viski, </a:t>
            </a:r>
            <a:r>
              <a:rPr lang="tr-TR" dirty="0"/>
              <a:t>b</a:t>
            </a:r>
            <a:r>
              <a:rPr lang="tr-TR" dirty="0" smtClean="0"/>
              <a:t>ardağa </a:t>
            </a:r>
            <a:r>
              <a:rPr lang="tr-TR" dirty="0" smtClean="0"/>
              <a:t>4 cl viski konulur. İçerisinde buz yer almaz. </a:t>
            </a:r>
          </a:p>
          <a:p>
            <a:pPr algn="just"/>
            <a:r>
              <a:rPr lang="tr-TR" dirty="0" smtClean="0"/>
              <a:t>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rocks</a:t>
            </a:r>
            <a:r>
              <a:rPr lang="tr-TR" dirty="0"/>
              <a:t>,</a:t>
            </a:r>
            <a:r>
              <a:rPr lang="tr-TR" dirty="0" smtClean="0"/>
              <a:t> </a:t>
            </a:r>
            <a:r>
              <a:rPr lang="tr-TR" dirty="0"/>
              <a:t>b</a:t>
            </a:r>
            <a:r>
              <a:rPr lang="tr-TR" dirty="0" smtClean="0"/>
              <a:t>uzlu </a:t>
            </a:r>
            <a:r>
              <a:rPr lang="tr-TR" dirty="0" smtClean="0"/>
              <a:t>viski anlamına gelir. 4 cl viski ve 3 parça buzla hazırlanır.</a:t>
            </a:r>
          </a:p>
          <a:p>
            <a:pPr algn="just"/>
            <a:r>
              <a:rPr lang="tr-TR" dirty="0" smtClean="0"/>
              <a:t>Viski </a:t>
            </a:r>
            <a:r>
              <a:rPr lang="tr-TR" dirty="0" smtClean="0"/>
              <a:t>soda</a:t>
            </a:r>
            <a:r>
              <a:rPr lang="tr-TR" smtClean="0"/>
              <a:t>, </a:t>
            </a:r>
            <a:r>
              <a:rPr lang="tr-TR" dirty="0"/>
              <a:t>u</a:t>
            </a:r>
            <a:r>
              <a:rPr lang="tr-TR" smtClean="0"/>
              <a:t>zun </a:t>
            </a:r>
            <a:r>
              <a:rPr lang="tr-TR" dirty="0" smtClean="0"/>
              <a:t>boylu viski bardağına iki parça buz, 4 cl viski ve yanında sodayla servis edilir.</a:t>
            </a:r>
          </a:p>
        </p:txBody>
      </p:sp>
    </p:spTree>
    <p:extLst>
      <p:ext uri="{BB962C8B-B14F-4D97-AF65-F5344CB8AC3E}">
        <p14:creationId xmlns:p14="http://schemas.microsoft.com/office/powerpoint/2010/main" val="151948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VİSKİ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Uygun bir tepsi seçip üzerine örtü veya peçete örtmek gerekmektedir. </a:t>
            </a:r>
          </a:p>
          <a:p>
            <a:pPr algn="just"/>
            <a:r>
              <a:rPr lang="tr-TR" dirty="0" smtClean="0"/>
              <a:t>Bardağına konmuş içeceği, buzu, varsa katkı maddesini (tonik, kola, meyve suyu vb.), bardak altlığını, tepsi üzerine uygun şekilde yerleştirmek gerekir. </a:t>
            </a:r>
          </a:p>
        </p:txBody>
      </p:sp>
    </p:spTree>
    <p:extLst>
      <p:ext uri="{BB962C8B-B14F-4D97-AF65-F5344CB8AC3E}">
        <p14:creationId xmlns:p14="http://schemas.microsoft.com/office/powerpoint/2010/main" val="105769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VİSKİ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Tepsi sol ele alınarak masaya gidilir.  </a:t>
            </a:r>
          </a:p>
          <a:p>
            <a:pPr algn="just"/>
            <a:r>
              <a:rPr lang="tr-TR" dirty="0" smtClean="0"/>
              <a:t>Servis edilecek ilk konuğun sağ tarafından uygun şekilde yanaşılır. </a:t>
            </a:r>
          </a:p>
          <a:p>
            <a:pPr algn="just"/>
            <a:r>
              <a:rPr lang="tr-TR" dirty="0" smtClean="0"/>
              <a:t>Bardak altlığını ilk olarak yerleştirmek gerekir. </a:t>
            </a:r>
          </a:p>
          <a:p>
            <a:pPr algn="just"/>
            <a:r>
              <a:rPr lang="tr-TR" dirty="0" smtClean="0"/>
              <a:t>Bardak altlığının üzerine konur. </a:t>
            </a:r>
          </a:p>
        </p:txBody>
      </p:sp>
    </p:spTree>
    <p:extLst>
      <p:ext uri="{BB962C8B-B14F-4D97-AF65-F5344CB8AC3E}">
        <p14:creationId xmlns:p14="http://schemas.microsoft.com/office/powerpoint/2010/main" val="1054047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VİSKİ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Varsa buz kabını ve maşasını koymak, konuk istiyorsa buz servisini yapmak gerekir. </a:t>
            </a:r>
          </a:p>
          <a:p>
            <a:pPr algn="just"/>
            <a:r>
              <a:rPr lang="tr-TR" dirty="0" smtClean="0"/>
              <a:t>Varsa katkı maddesini, (soda, tonik vb.) bardağa konuğun isteğini göz önüne alarak servis etmek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2614513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VİSKİ SERVİSİ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Şişede içecek kaldıysa, şişe masaya bırakılmalıdır. </a:t>
            </a:r>
          </a:p>
          <a:p>
            <a:pPr algn="just"/>
            <a:r>
              <a:rPr lang="tr-TR" dirty="0" smtClean="0"/>
              <a:t>Uygun şekilde geri </a:t>
            </a:r>
            <a:r>
              <a:rPr lang="tr-TR" dirty="0" err="1" smtClean="0"/>
              <a:t>çekilinir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Sıradaki diğer konuğa ve en son ev sahibine servis yapılarak servis işlemi tamamlanır.</a:t>
            </a:r>
          </a:p>
        </p:txBody>
      </p:sp>
    </p:spTree>
    <p:extLst>
      <p:ext uri="{BB962C8B-B14F-4D97-AF65-F5344CB8AC3E}">
        <p14:creationId xmlns:p14="http://schemas.microsoft.com/office/powerpoint/2010/main" val="14736546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199</Words>
  <Application>Microsoft Office PowerPoint</Application>
  <PresentationFormat>Ekran Gösterisi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SOĞUK ALKOLLÜ İÇECEKLER VE SERVİSİ</vt:lpstr>
      <vt:lpstr>VİSKİ SERVİS TÜRLERİ</vt:lpstr>
      <vt:lpstr>VİSKİ SERVİSİ</vt:lpstr>
      <vt:lpstr>VİSKİ SERVİSİ</vt:lpstr>
      <vt:lpstr>VİSKİ SERVİSİ</vt:lpstr>
      <vt:lpstr> VİSKİ SERVİSİ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DEPARTMANI İŞGÖREN TANIMLARI</dc:title>
  <dc:creator>BEMYO ST</dc:creator>
  <cp:lastModifiedBy>BEMYO ST</cp:lastModifiedBy>
  <cp:revision>18</cp:revision>
  <dcterms:created xsi:type="dcterms:W3CDTF">2017-10-27T12:58:22Z</dcterms:created>
  <dcterms:modified xsi:type="dcterms:W3CDTF">2017-10-27T13:45:53Z</dcterms:modified>
</cp:coreProperties>
</file>